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  <a:srgbClr val="9966FF"/>
    <a:srgbClr val="CC66FF"/>
    <a:srgbClr val="FF00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6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2015-07-08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모서리가 둥근 직사각형 6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7/8/2015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7/8/2015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454861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dirty="0" smtClean="0">
                <a:solidFill>
                  <a:srgbClr val="FF00FF"/>
                </a:solidFill>
                <a:latin typeface="+mn-ea"/>
                <a:ea typeface="+mn-ea"/>
              </a:rPr>
              <a:t>이것이 리눅스다</a:t>
            </a: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)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Red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Hat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CentOS 7 </a:t>
            </a:r>
            <a:r>
              <a:rPr kumimoji="0" lang="ko-KR" altLang="en-US" sz="1200" b="1" dirty="0" smtClean="0">
                <a:solidFill>
                  <a:schemeClr val="accent5"/>
                </a:solidFill>
                <a:latin typeface="+mn-ea"/>
                <a:ea typeface="+mn-ea"/>
              </a:rPr>
              <a:t>리눅스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서버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&amp;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네트워크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208550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19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장</a:t>
            </a: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.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 </a:t>
            </a: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PXE 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설치 서버</a:t>
            </a:r>
            <a:endParaRPr kumimoji="0" lang="ko-KR" altLang="en-US" sz="16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6014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21413" y="0"/>
            <a:ext cx="29484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http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://cafe.naver.com/thisislinux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7/8/2015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7/8/2015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7/8/2015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7/8/2015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7/8/2015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7/8/2015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7/8/2015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7/8/2015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5517232"/>
            <a:ext cx="3977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19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장</a:t>
            </a:r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3600" dirty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PXE </a:t>
            </a:r>
            <a:r>
              <a:rPr lang="ko-KR" altLang="en-US" sz="3600" dirty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설치 서버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PXE </a:t>
            </a:r>
            <a:r>
              <a:rPr lang="ko-KR" altLang="en-US" sz="2800" dirty="0"/>
              <a:t>설치 </a:t>
            </a:r>
            <a:r>
              <a:rPr lang="ko-KR" altLang="en-US" sz="2800" dirty="0" smtClean="0"/>
              <a:t>서버 개요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[p759]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 smtClean="0"/>
              <a:t>시나리오</a:t>
            </a:r>
            <a:endParaRPr lang="en-US" altLang="ko-KR" dirty="0" smtClean="0"/>
          </a:p>
          <a:p>
            <a:pPr marL="411162" lvl="1" indent="0" algn="just" eaLnBrk="1" hangingPunct="1">
              <a:buNone/>
              <a:defRPr/>
            </a:pPr>
            <a:r>
              <a:rPr lang="ko-KR" altLang="en-US" dirty="0" smtClean="0"/>
              <a:t>회사에서 </a:t>
            </a:r>
            <a:r>
              <a:rPr lang="ko-KR" altLang="en-US" dirty="0"/>
              <a:t>이번에 </a:t>
            </a:r>
            <a:r>
              <a:rPr lang="ko-KR" altLang="en-US" dirty="0" smtClean="0"/>
              <a:t>리눅스 전용의 </a:t>
            </a:r>
            <a:r>
              <a:rPr lang="ko-KR" altLang="en-US" dirty="0"/>
              <a:t>교육장을 </a:t>
            </a:r>
            <a:r>
              <a:rPr lang="ko-KR" altLang="en-US" dirty="0" smtClean="0"/>
              <a:t>구축하려고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100</a:t>
            </a:r>
            <a:r>
              <a:rPr lang="ko-KR" altLang="en-US" dirty="0"/>
              <a:t>대의 컴퓨터에 가상머신이 아닌 직접 </a:t>
            </a:r>
            <a:r>
              <a:rPr lang="en-US" altLang="ko-KR" dirty="0" smtClean="0"/>
              <a:t>CentOS</a:t>
            </a:r>
            <a:r>
              <a:rPr lang="ko-KR" altLang="en-US" dirty="0" smtClean="0"/>
              <a:t>를 </a:t>
            </a:r>
            <a:r>
              <a:rPr lang="ko-KR" altLang="en-US" dirty="0"/>
              <a:t>설치하려고 한다</a:t>
            </a:r>
            <a:r>
              <a:rPr lang="en-US" altLang="ko-KR" dirty="0"/>
              <a:t>.</a:t>
            </a:r>
          </a:p>
          <a:p>
            <a:pPr marL="411162" lvl="1" indent="0" algn="just" eaLnBrk="1" hangingPunct="1">
              <a:buNone/>
              <a:defRPr/>
            </a:pPr>
            <a:r>
              <a:rPr lang="ko-KR" altLang="en-US" dirty="0"/>
              <a:t>처음에는 </a:t>
            </a:r>
            <a:r>
              <a:rPr lang="en-US" altLang="ko-KR" dirty="0" smtClean="0"/>
              <a:t>CentOS DVD </a:t>
            </a:r>
            <a:r>
              <a:rPr lang="ko-KR" altLang="en-US" dirty="0"/>
              <a:t>몇 개를 준비한 후</a:t>
            </a:r>
            <a:r>
              <a:rPr lang="en-US" altLang="ko-KR" dirty="0"/>
              <a:t>, </a:t>
            </a:r>
            <a:r>
              <a:rPr lang="ko-KR" altLang="en-US" dirty="0"/>
              <a:t>들고 왔다갔다하면서 설치할 계획이었다</a:t>
            </a:r>
            <a:r>
              <a:rPr lang="en-US" altLang="ko-KR" dirty="0"/>
              <a:t>. </a:t>
            </a:r>
            <a:r>
              <a:rPr lang="ko-KR" altLang="en-US" dirty="0"/>
              <a:t>시간이 오래 걸리겠지만 </a:t>
            </a:r>
            <a:r>
              <a:rPr lang="ko-KR" altLang="en-US" dirty="0" smtClean="0"/>
              <a:t>가능한 </a:t>
            </a:r>
            <a:r>
              <a:rPr lang="ko-KR" altLang="en-US" dirty="0"/>
              <a:t>방법이다</a:t>
            </a:r>
            <a:r>
              <a:rPr lang="en-US" altLang="ko-KR" dirty="0"/>
              <a:t>. </a:t>
            </a:r>
            <a:r>
              <a:rPr lang="ko-KR" altLang="en-US" dirty="0"/>
              <a:t>그런데 보안 문제 때문에 교육장 컴퓨터는 입</a:t>
            </a:r>
            <a:r>
              <a:rPr lang="en-US" altLang="ko-KR" dirty="0"/>
              <a:t>/</a:t>
            </a:r>
            <a:r>
              <a:rPr lang="ko-KR" altLang="en-US" dirty="0"/>
              <a:t>출력을 할 수 있는 </a:t>
            </a:r>
            <a:r>
              <a:rPr lang="en-US" altLang="ko-KR" dirty="0" smtClean="0"/>
              <a:t>Floppy/DVD/USB </a:t>
            </a:r>
            <a:r>
              <a:rPr lang="ko-KR" altLang="en-US" dirty="0"/>
              <a:t>장치를 </a:t>
            </a:r>
            <a:r>
              <a:rPr lang="ko-KR" altLang="en-US" dirty="0" smtClean="0"/>
              <a:t>모두 </a:t>
            </a:r>
            <a:r>
              <a:rPr lang="ko-KR" altLang="en-US" dirty="0"/>
              <a:t>제거했다는 문제가 있다</a:t>
            </a:r>
            <a:r>
              <a:rPr lang="en-US" altLang="ko-KR" dirty="0"/>
              <a:t>. </a:t>
            </a:r>
            <a:r>
              <a:rPr lang="ko-KR" altLang="en-US" dirty="0"/>
              <a:t>이 상태로는 </a:t>
            </a:r>
            <a:r>
              <a:rPr lang="en-US" altLang="ko-KR" dirty="0"/>
              <a:t>3</a:t>
            </a:r>
            <a:r>
              <a:rPr lang="ko-KR" altLang="en-US" dirty="0"/>
              <a:t>장에서 배운 설치 방법으로 설치할 방법이 없다</a:t>
            </a:r>
            <a:r>
              <a:rPr lang="en-US" altLang="ko-KR" dirty="0" smtClean="0"/>
              <a:t>.</a:t>
            </a:r>
          </a:p>
          <a:p>
            <a:pPr marL="411162" lvl="1" indent="0" algn="just" eaLnBrk="1" hangingPunct="1">
              <a:buNone/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해결책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PXE </a:t>
            </a:r>
            <a:r>
              <a:rPr lang="ko-KR" altLang="en-US" dirty="0" smtClean="0"/>
              <a:t>설치 서버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킥스타트</a:t>
            </a: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935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PXE </a:t>
            </a:r>
            <a:r>
              <a:rPr lang="ko-KR" altLang="en-US" sz="2800" dirty="0"/>
              <a:t>설치 서버의 개념과 구현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[p760]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/>
              <a:t>PXE </a:t>
            </a:r>
            <a:r>
              <a:rPr lang="ko-KR" altLang="en-US" dirty="0"/>
              <a:t>설치 서버의 개념도</a:t>
            </a: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ko-KR" altLang="en-US" dirty="0" smtClean="0"/>
          </a:p>
        </p:txBody>
      </p:sp>
      <p:sp>
        <p:nvSpPr>
          <p:cNvPr id="5" name="가로로 말린 두루마리 모양 4"/>
          <p:cNvSpPr/>
          <p:nvPr/>
        </p:nvSpPr>
        <p:spPr>
          <a:xfrm>
            <a:off x="4644008" y="1484784"/>
            <a:ext cx="4283968" cy="864096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PXE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설치를 위해서는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PXE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설치 서버와 컴퓨터가 모두 같은 네트워크 안에 있어야 한다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81" y="2780928"/>
            <a:ext cx="8636736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2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/>
              <a:t>Server</a:t>
            </a:r>
            <a:r>
              <a:rPr lang="ko-KR" altLang="en-US" sz="2000" dirty="0"/>
              <a:t>에 </a:t>
            </a:r>
            <a:r>
              <a:rPr lang="en-US" altLang="ko-KR" sz="2000" dirty="0"/>
              <a:t>PXE </a:t>
            </a:r>
            <a:r>
              <a:rPr lang="ko-KR" altLang="en-US" sz="2000" dirty="0"/>
              <a:t>설치 서버를 구현해보자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dirty="0" smtClean="0"/>
              <a:t>결과 화면 </a:t>
            </a:r>
            <a:r>
              <a:rPr lang="en-US" altLang="ko-KR" dirty="0" smtClean="0"/>
              <a:t>(TFTP </a:t>
            </a:r>
            <a:r>
              <a:rPr lang="ko-KR" altLang="en-US" dirty="0" smtClean="0"/>
              <a:t>접속 자동 다운로드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1&gt; PXE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설치 서버 구현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[p761]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418" y="3140968"/>
            <a:ext cx="7009524" cy="2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ko-KR" altLang="en-US" sz="2400" dirty="0" smtClean="0">
                <a:latin typeface="+mj-ea"/>
                <a:ea typeface="+mj-ea"/>
              </a:rPr>
              <a:t>없음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  <a:endParaRPr lang="en-US" altLang="ko-KR" sz="2400" dirty="0" smtClean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9201" y="908720"/>
            <a:ext cx="7289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19-1 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[p768]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792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3525540"/>
            <a:ext cx="8229600" cy="2927796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/>
              <a:t>PXE </a:t>
            </a:r>
            <a:r>
              <a:rPr lang="ko-KR" altLang="en-US" sz="2000" dirty="0"/>
              <a:t>설치 서버에 킥스타트 기능을 추가하자</a:t>
            </a:r>
            <a:r>
              <a:rPr lang="en-US" altLang="ko-KR" sz="2000" dirty="0" smtClean="0"/>
              <a:t>.</a:t>
            </a:r>
          </a:p>
          <a:p>
            <a:pPr eaLnBrk="1" hangingPunct="1">
              <a:defRPr/>
            </a:pPr>
            <a:r>
              <a:rPr lang="ko-KR" altLang="en-US" dirty="0" smtClean="0"/>
              <a:t>결과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킥스타트 자동 설치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2796470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1&gt;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킥스타트 기능을 추가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[p769]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2577243"/>
            <a:ext cx="808330" cy="933602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킥스타트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[p768]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23528" y="1393173"/>
            <a:ext cx="8229600" cy="11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65125" indent="-255588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57225" indent="-2460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400" kern="120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lvl2pPr>
            <a:lvl3pPr marL="922338" indent="-21907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3pPr>
            <a:lvl4pPr marL="1179513" indent="-20002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4pPr>
            <a:lvl5pPr marL="1389063" indent="-1825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800" kern="1200">
                <a:solidFill>
                  <a:srgbClr val="A04DA3"/>
                </a:solidFill>
                <a:latin typeface="+mn-ea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en-US" altLang="ko-KR" dirty="0"/>
              <a:t>PXE </a:t>
            </a:r>
            <a:r>
              <a:rPr kumimoji="0" lang="ko-KR" altLang="en-US" dirty="0"/>
              <a:t>설치 서버를 이용할 때</a:t>
            </a:r>
            <a:r>
              <a:rPr kumimoji="0" lang="en-US" altLang="ko-KR" dirty="0"/>
              <a:t>, </a:t>
            </a:r>
            <a:r>
              <a:rPr kumimoji="0" lang="ko-KR" altLang="en-US" dirty="0"/>
              <a:t>부팅 후에 필요한 작업까지 미리 설정해서 원격 </a:t>
            </a:r>
            <a:r>
              <a:rPr kumimoji="0" lang="ko-KR" altLang="en-US" dirty="0" err="1"/>
              <a:t>설치시</a:t>
            </a:r>
            <a:r>
              <a:rPr kumimoji="0" lang="ko-KR" altLang="en-US" dirty="0"/>
              <a:t> 편리하게 설치할 수 있게 도와주는 </a:t>
            </a:r>
            <a:r>
              <a:rPr kumimoji="0" lang="ko-KR" altLang="en-US" dirty="0" smtClean="0"/>
              <a:t>기능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5" y="4725143"/>
            <a:ext cx="5426019" cy="18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7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: 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 err="1">
                <a:latin typeface="+mj-ea"/>
                <a:ea typeface="+mj-ea"/>
              </a:rPr>
              <a:t>centos.ks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파일은 ‘</a:t>
            </a:r>
            <a:r>
              <a:rPr lang="en-US" altLang="ko-KR" sz="2400" dirty="0">
                <a:latin typeface="+mj-ea"/>
                <a:ea typeface="+mj-ea"/>
              </a:rPr>
              <a:t>wget http://download.hanbit.co.kr/centos/7/</a:t>
            </a:r>
            <a:r>
              <a:rPr lang="en-US" altLang="ko-KR" sz="2400" dirty="0" err="1">
                <a:latin typeface="+mj-ea"/>
                <a:ea typeface="+mj-ea"/>
              </a:rPr>
              <a:t>centos.ks</a:t>
            </a:r>
            <a:r>
              <a:rPr lang="en-US" altLang="ko-KR" sz="2400" dirty="0">
                <a:latin typeface="+mj-ea"/>
                <a:ea typeface="+mj-ea"/>
              </a:rPr>
              <a:t>’</a:t>
            </a:r>
            <a:r>
              <a:rPr lang="ko-KR" altLang="en-US" sz="2400" dirty="0">
                <a:latin typeface="+mj-ea"/>
                <a:ea typeface="+mj-ea"/>
              </a:rPr>
              <a:t>를 입력해</a:t>
            </a: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+mj-ea"/>
                <a:ea typeface="+mj-ea"/>
              </a:rPr>
              <a:t>다운로드해서</a:t>
            </a:r>
            <a:r>
              <a:rPr lang="ko-KR" altLang="en-US" sz="2400" dirty="0">
                <a:latin typeface="+mj-ea"/>
                <a:ea typeface="+mj-ea"/>
              </a:rPr>
              <a:t> 사용하자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9201" y="908720"/>
            <a:ext cx="7289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19-2 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[p774]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1342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F19]01장.실습환경구축(Ver 1.0).potx" id="{5CBC9162-A6C5-4B26-B8A6-47ADBF634920}" vid="{501449C7-556D-4A07-978F-6230F8FFB76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223</Words>
  <Application>Microsoft Office PowerPoint</Application>
  <PresentationFormat>화면 슬라이드 쇼(4:3)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HY견고딕</vt:lpstr>
      <vt:lpstr>굴림</vt:lpstr>
      <vt:lpstr>맑은 고딕</vt:lpstr>
      <vt:lpstr>휴먼매직체</vt:lpstr>
      <vt:lpstr>Georgia</vt:lpstr>
      <vt:lpstr>Trebuchet MS</vt:lpstr>
      <vt:lpstr>Wingdings</vt:lpstr>
      <vt:lpstr>Wingdings 2</vt:lpstr>
      <vt:lpstr>Urban</vt:lpstr>
      <vt:lpstr>PowerPoint 프레젠테이션</vt:lpstr>
      <vt:lpstr>PXE 설치 서버 개요 [p759]</vt:lpstr>
      <vt:lpstr>PXE 설치 서버의 개념과 구현 [p760]</vt:lpstr>
      <vt:lpstr>PowerPoint 프레젠테이션</vt:lpstr>
      <vt:lpstr>PowerPoint 프레젠테이션</vt:lpstr>
      <vt:lpstr>킥스타트 [p768]</vt:lpstr>
      <vt:lpstr>PowerPoint 프레젠테이션</vt:lpstr>
    </vt:vector>
  </TitlesOfParts>
  <Company>DTSOLUTION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82</cp:revision>
  <dcterms:created xsi:type="dcterms:W3CDTF">2007-02-12T03:01:34Z</dcterms:created>
  <dcterms:modified xsi:type="dcterms:W3CDTF">2015-07-08T02:00:18Z</dcterms:modified>
</cp:coreProperties>
</file>