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  <p:sldId id="264" r:id="rId6"/>
    <p:sldId id="266" r:id="rId7"/>
    <p:sldId id="267" r:id="rId8"/>
    <p:sldId id="257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 autoAdjust="0"/>
    <p:restoredTop sz="94660"/>
  </p:normalViewPr>
  <p:slideViewPr>
    <p:cSldViewPr showGuides="1">
      <p:cViewPr varScale="1">
        <p:scale>
          <a:sx n="64" d="100"/>
          <a:sy n="64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5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0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3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80B4-944E-47DD-8EDE-21216182D36B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C29C-3185-4AFA-99A1-BAAEF21BC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54073"/>
              </p:ext>
            </p:extLst>
          </p:nvPr>
        </p:nvGraphicFramePr>
        <p:xfrm>
          <a:off x="323528" y="1124744"/>
          <a:ext cx="8424936" cy="37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320480"/>
                <a:gridCol w="288032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6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 : </a:t>
                      </a:r>
                    </a:p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Business Logic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600" baseline="0" smtClean="0">
                          <a:solidFill>
                            <a:schemeClr val="tx1"/>
                          </a:solidFill>
                        </a:rPr>
                        <a:t>업무프로세스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smtClean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DAO (Data Access Object) :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연결 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: C(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)R(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)U(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)D(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DTO (Data Transfer Object)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MemberService.java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MemberDao.java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Members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endParaRPr lang="en-US" altLang="ko-KR" sz="160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V : </a:t>
                      </a:r>
                    </a:p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Presentation Logic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UI(User Interface)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: CUI, GUI(Web)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MemberTest.java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 : </a:t>
                      </a:r>
                    </a:p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요청 제어</a:t>
                      </a:r>
                      <a:endParaRPr lang="en-US" altLang="ko-KR" sz="160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요청파악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데이터추출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데이터검증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, Model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요청의뢰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결과받아서 응답처리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MemberController.java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364014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mtClean="0"/>
              <a:t>MVC Pattern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9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6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6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4048" y="1622254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1659477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3851920" y="227154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0204" y="3429000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2699792" y="1592796"/>
            <a:ext cx="55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59762" y="980728"/>
            <a:ext cx="232035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  <a:endCxn id="4" idx="0"/>
          </p:cNvCxnSpPr>
          <p:nvPr/>
        </p:nvCxnSpPr>
        <p:spPr>
          <a:xfrm>
            <a:off x="1691680" y="2204864"/>
            <a:ext cx="54663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2699792" y="2204864"/>
            <a:ext cx="1720145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0204" y="3429000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1554748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2238316" y="1592796"/>
            <a:ext cx="317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55776" y="980728"/>
            <a:ext cx="232035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1460942" y="2204864"/>
            <a:ext cx="38868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2555776" y="2204864"/>
            <a:ext cx="1160175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148064" y="980728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30604" y="1584143"/>
            <a:ext cx="317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0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164" y="3555014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06742"/>
            <a:ext cx="1554748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1878276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95736" y="1106742"/>
            <a:ext cx="232035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1100902" y="2330878"/>
            <a:ext cx="388687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2195736" y="2330878"/>
            <a:ext cx="1160175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88024" y="110674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70564" y="1710157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2280" y="1106742"/>
            <a:ext cx="157579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04248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 1"/>
          <p:cNvSpPr/>
          <p:nvPr/>
        </p:nvSpPr>
        <p:spPr>
          <a:xfrm>
            <a:off x="7092280" y="3405895"/>
            <a:ext cx="1546364" cy="226825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RDBMS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(Table)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MEMBER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2"/>
            <a:endCxn id="2" idx="1"/>
          </p:cNvCxnSpPr>
          <p:nvPr/>
        </p:nvCxnSpPr>
        <p:spPr>
          <a:xfrm flipH="1">
            <a:off x="7865462" y="2330878"/>
            <a:ext cx="14714" cy="1075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2" idx="2"/>
          </p:cNvCxnSpPr>
          <p:nvPr/>
        </p:nvCxnSpPr>
        <p:spPr>
          <a:xfrm>
            <a:off x="2886388" y="4167082"/>
            <a:ext cx="4205892" cy="3729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5913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5" name="직사각형 24"/>
          <p:cNvSpPr/>
          <p:nvPr/>
        </p:nvSpPr>
        <p:spPr>
          <a:xfrm>
            <a:off x="1813625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6" name="직사각형 25"/>
          <p:cNvSpPr/>
          <p:nvPr/>
        </p:nvSpPr>
        <p:spPr>
          <a:xfrm>
            <a:off x="6710994" y="1304626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7" name="직사각형 26"/>
          <p:cNvSpPr/>
          <p:nvPr/>
        </p:nvSpPr>
        <p:spPr>
          <a:xfrm>
            <a:off x="970311" y="3645024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8" name="직사각형 27"/>
          <p:cNvSpPr/>
          <p:nvPr/>
        </p:nvSpPr>
        <p:spPr>
          <a:xfrm>
            <a:off x="3528259" y="3688958"/>
            <a:ext cx="295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DTO </a:t>
            </a:r>
            <a:r>
              <a:rPr lang="ko-KR" altLang="en-US" smtClean="0"/>
              <a:t>클래스와 테이블 매핑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89334" y="2573614"/>
            <a:ext cx="39324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Property : driver, url, user, password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164" y="3555014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06742"/>
            <a:ext cx="1554748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1878276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95736" y="1106742"/>
            <a:ext cx="232035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1100902" y="2330878"/>
            <a:ext cx="388687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2195736" y="2330878"/>
            <a:ext cx="1160175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88024" y="110674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70564" y="1710157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2280" y="1119754"/>
            <a:ext cx="15757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04248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 1"/>
          <p:cNvSpPr/>
          <p:nvPr/>
        </p:nvSpPr>
        <p:spPr>
          <a:xfrm>
            <a:off x="7092280" y="3405895"/>
            <a:ext cx="1546364" cy="226825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RDBMS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(Table)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MEMBER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2"/>
            <a:endCxn id="22" idx="0"/>
          </p:cNvCxnSpPr>
          <p:nvPr/>
        </p:nvCxnSpPr>
        <p:spPr>
          <a:xfrm flipH="1">
            <a:off x="6804248" y="1623810"/>
            <a:ext cx="1075928" cy="992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2" idx="2"/>
          </p:cNvCxnSpPr>
          <p:nvPr/>
        </p:nvCxnSpPr>
        <p:spPr>
          <a:xfrm>
            <a:off x="2886388" y="4167082"/>
            <a:ext cx="4205892" cy="3729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5913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5" name="직사각형 24"/>
          <p:cNvSpPr/>
          <p:nvPr/>
        </p:nvSpPr>
        <p:spPr>
          <a:xfrm>
            <a:off x="1813625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6" name="직사각형 25"/>
          <p:cNvSpPr/>
          <p:nvPr/>
        </p:nvSpPr>
        <p:spPr>
          <a:xfrm>
            <a:off x="6710994" y="1304626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7" name="직사각형 26"/>
          <p:cNvSpPr/>
          <p:nvPr/>
        </p:nvSpPr>
        <p:spPr>
          <a:xfrm>
            <a:off x="970311" y="3645024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8" name="직사각형 27"/>
          <p:cNvSpPr/>
          <p:nvPr/>
        </p:nvSpPr>
        <p:spPr>
          <a:xfrm>
            <a:off x="3528259" y="3688958"/>
            <a:ext cx="295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DTO </a:t>
            </a:r>
            <a:r>
              <a:rPr lang="ko-KR" altLang="en-US" smtClean="0"/>
              <a:t>클래스와 테이블 매핑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06221" y="5877272"/>
            <a:ext cx="39324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Property : driver, url, user, password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16352" y="2616651"/>
            <a:ext cx="1575792" cy="41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FactoryDao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1" idx="2"/>
            <a:endCxn id="2" idx="1"/>
          </p:cNvCxnSpPr>
          <p:nvPr/>
        </p:nvCxnSpPr>
        <p:spPr>
          <a:xfrm flipH="1">
            <a:off x="7865462" y="1623810"/>
            <a:ext cx="14714" cy="17820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342212" y="1524853"/>
            <a:ext cx="15757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BookDao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164" y="3555014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106742"/>
            <a:ext cx="1554748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1878276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95736" y="1106742"/>
            <a:ext cx="232035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1100902" y="2330878"/>
            <a:ext cx="388687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2195736" y="2330878"/>
            <a:ext cx="1160175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88024" y="110674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70564" y="1710157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2280" y="1119754"/>
            <a:ext cx="15757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04248" y="1718810"/>
            <a:ext cx="31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 1"/>
          <p:cNvSpPr/>
          <p:nvPr/>
        </p:nvSpPr>
        <p:spPr>
          <a:xfrm>
            <a:off x="7092280" y="5021714"/>
            <a:ext cx="1546364" cy="132059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RDBMS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(Table)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MEMBER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2"/>
            <a:endCxn id="22" idx="0"/>
          </p:cNvCxnSpPr>
          <p:nvPr/>
        </p:nvCxnSpPr>
        <p:spPr>
          <a:xfrm flipH="1">
            <a:off x="6804248" y="1623810"/>
            <a:ext cx="1075928" cy="992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2" idx="2"/>
          </p:cNvCxnSpPr>
          <p:nvPr/>
        </p:nvCxnSpPr>
        <p:spPr>
          <a:xfrm>
            <a:off x="2886388" y="4167082"/>
            <a:ext cx="4205892" cy="1514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5913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5" name="직사각형 24"/>
          <p:cNvSpPr/>
          <p:nvPr/>
        </p:nvSpPr>
        <p:spPr>
          <a:xfrm>
            <a:off x="1813625" y="1340768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6" name="직사각형 25"/>
          <p:cNvSpPr/>
          <p:nvPr/>
        </p:nvSpPr>
        <p:spPr>
          <a:xfrm>
            <a:off x="6710994" y="1304626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7" name="직사각형 26"/>
          <p:cNvSpPr/>
          <p:nvPr/>
        </p:nvSpPr>
        <p:spPr>
          <a:xfrm>
            <a:off x="970311" y="3645024"/>
            <a:ext cx="4467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DTO</a:t>
            </a:r>
            <a:endParaRPr lang="ko-KR" altLang="en-US" sz="900" b="1"/>
          </a:p>
        </p:txBody>
      </p:sp>
      <p:sp>
        <p:nvSpPr>
          <p:cNvPr id="28" name="직사각형 27"/>
          <p:cNvSpPr/>
          <p:nvPr/>
        </p:nvSpPr>
        <p:spPr>
          <a:xfrm>
            <a:off x="2627784" y="5129447"/>
            <a:ext cx="295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DTO </a:t>
            </a:r>
            <a:r>
              <a:rPr lang="ko-KR" altLang="en-US" smtClean="0"/>
              <a:t>클래스와 테이블 매핑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16352" y="2616651"/>
            <a:ext cx="1575792" cy="41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FactoryDao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1" idx="2"/>
            <a:endCxn id="2" idx="1"/>
          </p:cNvCxnSpPr>
          <p:nvPr/>
        </p:nvCxnSpPr>
        <p:spPr>
          <a:xfrm flipH="1">
            <a:off x="7865462" y="1623810"/>
            <a:ext cx="14714" cy="3397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342212" y="1524853"/>
            <a:ext cx="15757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BookDao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90196" y="3466457"/>
            <a:ext cx="250716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o</a:t>
            </a:r>
            <a:r>
              <a:rPr lang="en-US" altLang="ko-KR" smtClean="0"/>
              <a:t>racle.driver=000</a:t>
            </a:r>
            <a:endParaRPr lang="en-US" altLang="ko-KR" smtClean="0"/>
          </a:p>
          <a:p>
            <a:r>
              <a:rPr lang="en-US" altLang="ko-KR"/>
              <a:t>oracle.url=000</a:t>
            </a:r>
            <a:endParaRPr lang="en-US" altLang="ko-KR" smtClean="0"/>
          </a:p>
          <a:p>
            <a:r>
              <a:rPr lang="en-US" altLang="ko-KR"/>
              <a:t>oracle.user=000</a:t>
            </a:r>
            <a:endParaRPr lang="en-US" altLang="ko-KR" smtClean="0"/>
          </a:p>
          <a:p>
            <a:r>
              <a:rPr lang="en-US" altLang="ko-KR"/>
              <a:t>oracle.password=000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03572" y="3759324"/>
            <a:ext cx="218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dbserver.properties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702656" y="3007207"/>
            <a:ext cx="639556" cy="433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477" y="3233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회원관리 클래스 다이어그램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9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69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194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15</cp:revision>
  <dcterms:created xsi:type="dcterms:W3CDTF">2017-08-07T08:20:40Z</dcterms:created>
  <dcterms:modified xsi:type="dcterms:W3CDTF">2017-08-11T07:01:49Z</dcterms:modified>
</cp:coreProperties>
</file>