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2" r:id="rId4"/>
    <p:sldId id="257" r:id="rId5"/>
    <p:sldId id="260" r:id="rId6"/>
    <p:sldId id="261" r:id="rId7"/>
    <p:sldId id="259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8FC"/>
    <a:srgbClr val="DF2985"/>
    <a:srgbClr val="000000"/>
    <a:srgbClr val="289C39"/>
    <a:srgbClr val="161218"/>
    <a:srgbClr val="31A948"/>
    <a:srgbClr val="121212"/>
    <a:srgbClr val="212121"/>
    <a:srgbClr val="1ABCE2"/>
    <a:srgbClr val="FFF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95" d="100"/>
          <a:sy n="95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2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8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HELLO</a:t>
            </a:r>
            <a:endParaRPr lang="ko-KR" altLang="en-US" sz="36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dist"/>
            <a:r>
              <a:rPr lang="en-US" altLang="ko-KR" dirty="0"/>
              <a:t>TETRIS!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852000" y="2349000"/>
            <a:ext cx="1764112" cy="3916362"/>
          </a:xfrm>
        </p:spPr>
        <p:txBody>
          <a:bodyPr/>
          <a:lstStyle/>
          <a:p>
            <a:pPr lvl="0" algn="dist"/>
            <a:r>
              <a:rPr lang="en-US" altLang="ko-KR" b="1" dirty="0"/>
              <a:t>-</a:t>
            </a:r>
          </a:p>
          <a:p>
            <a:pPr lvl="0" algn="l"/>
            <a:r>
              <a:rPr lang="en-US" altLang="ko-KR" dirty="0">
                <a:solidFill>
                  <a:srgbClr val="FFFA8F"/>
                </a:solidFill>
              </a:rPr>
              <a:t>01. </a:t>
            </a:r>
            <a:r>
              <a:rPr lang="ko-KR" altLang="en-US" dirty="0"/>
              <a:t>개발 환경</a:t>
            </a:r>
            <a:endParaRPr lang="en-US" altLang="ko-KR" dirty="0"/>
          </a:p>
          <a:p>
            <a:pPr lvl="0" algn="l"/>
            <a:r>
              <a:rPr lang="en-US" altLang="ko-KR" dirty="0">
                <a:solidFill>
                  <a:srgbClr val="1ABCE2"/>
                </a:solidFill>
              </a:rPr>
              <a:t>02.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pPr lvl="0" algn="l"/>
            <a:r>
              <a:rPr lang="en-US" altLang="ko-KR" dirty="0">
                <a:solidFill>
                  <a:srgbClr val="71FE50"/>
                </a:solidFill>
              </a:rPr>
              <a:t>03. </a:t>
            </a:r>
            <a:r>
              <a:rPr lang="ko-KR" altLang="en-US" dirty="0"/>
              <a:t>기능 </a:t>
            </a:r>
            <a:endParaRPr lang="en-US" altLang="ko-KR" dirty="0"/>
          </a:p>
          <a:p>
            <a:pPr lvl="0" algn="l"/>
            <a:r>
              <a:rPr lang="en-US" altLang="ko-KR" dirty="0">
                <a:solidFill>
                  <a:srgbClr val="DF2985"/>
                </a:solidFill>
              </a:rPr>
              <a:t>04.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/>
              <a:t>순서도</a:t>
            </a:r>
            <a:endParaRPr lang="en-US" altLang="ko-KR" dirty="0"/>
          </a:p>
          <a:p>
            <a:pPr lvl="0" algn="l"/>
            <a:r>
              <a:rPr lang="en-US" altLang="ko-KR" b="1" dirty="0">
                <a:solidFill>
                  <a:srgbClr val="7030A0"/>
                </a:solidFill>
              </a:rPr>
              <a:t>05. </a:t>
            </a:r>
            <a:r>
              <a:rPr lang="ko-KR" altLang="en-US" dirty="0"/>
              <a:t>향후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TETRIS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7568" y="1557000"/>
            <a:ext cx="8595300" cy="5041074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개발 환경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7394" y="1723795"/>
            <a:ext cx="17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C4A8E7-1FC8-7596-00D6-09D2DAD475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2493000"/>
            <a:ext cx="1103700" cy="93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540355-F4A9-7842-6880-EF7DAFB509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2409150"/>
            <a:ext cx="1103700" cy="1103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67F4CA-9FF6-3D61-8751-BE378A0D33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38" y="4149000"/>
            <a:ext cx="1153508" cy="129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5982EC-A5F0-6B93-AA67-5AF18853FE03}"/>
              </a:ext>
            </a:extLst>
          </p:cNvPr>
          <p:cNvSpPr txBox="1"/>
          <p:nvPr/>
        </p:nvSpPr>
        <p:spPr>
          <a:xfrm>
            <a:off x="470008" y="2093127"/>
            <a:ext cx="35595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C++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Qt 5.15.2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Visual Studio 2017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DirectX 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rgbClr val="20386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rgbClr val="20386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rgbClr val="20386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D5DA9C-3154-A8A3-38F5-CF69FCAB5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000" y="4077186"/>
            <a:ext cx="1399997" cy="13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TETRIS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7568" y="1557000"/>
            <a:ext cx="8595300" cy="5041074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 구성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42634" y="2476498"/>
            <a:ext cx="5112000" cy="2869316"/>
            <a:chOff x="396000" y="1917000"/>
            <a:chExt cx="5112000" cy="2869316"/>
          </a:xfrm>
        </p:grpSpPr>
        <p:grpSp>
          <p:nvGrpSpPr>
            <p:cNvPr id="17" name="그룹 16"/>
            <p:cNvGrpSpPr/>
            <p:nvPr/>
          </p:nvGrpSpPr>
          <p:grpSpPr>
            <a:xfrm>
              <a:off x="396000" y="1917000"/>
              <a:ext cx="5112000" cy="2869316"/>
              <a:chOff x="396000" y="1917000"/>
              <a:chExt cx="5112000" cy="286931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00" y="1917000"/>
                <a:ext cx="5112000" cy="2869316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1575" y="2883603"/>
                <a:ext cx="1816425" cy="1697397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2396498" y="3141000"/>
              <a:ext cx="79200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Start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96498" y="3892871"/>
              <a:ext cx="79200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Rank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000" y="4396334"/>
              <a:ext cx="79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Coin :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2021661" y="3141000"/>
              <a:ext cx="309421" cy="2973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2037634" y="3928871"/>
              <a:ext cx="309421" cy="2973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25651" y="4113537"/>
              <a:ext cx="309421" cy="2973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868000" y="2591636"/>
            <a:ext cx="2961788" cy="2812387"/>
            <a:chOff x="5858212" y="2061000"/>
            <a:chExt cx="2961788" cy="2812387"/>
          </a:xfrm>
        </p:grpSpPr>
        <p:sp>
          <p:nvSpPr>
            <p:cNvPr id="25" name="타원 24"/>
            <p:cNvSpPr/>
            <p:nvPr/>
          </p:nvSpPr>
          <p:spPr>
            <a:xfrm>
              <a:off x="5868000" y="2133000"/>
              <a:ext cx="309421" cy="2973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93504" y="2061000"/>
              <a:ext cx="20504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코인이 한 개 이상일 때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Start </a:t>
              </a:r>
              <a:r>
                <a:rPr lang="ko-KR" altLang="en-US" sz="1600" dirty="0">
                  <a:solidFill>
                    <a:schemeClr val="bg1"/>
                  </a:solidFill>
                </a:rPr>
                <a:t>버튼을 통해 게임 시작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5858212" y="3289666"/>
              <a:ext cx="309421" cy="2973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93503" y="3270636"/>
              <a:ext cx="21977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dirty="0">
                  <a:solidFill>
                    <a:schemeClr val="bg1"/>
                  </a:solidFill>
                </a:rPr>
                <a:t>위 부터 </a:t>
              </a:r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r>
                <a:rPr lang="ko-KR" altLang="en-US" sz="1600" dirty="0">
                  <a:solidFill>
                    <a:schemeClr val="bg1"/>
                  </a:solidFill>
                </a:rPr>
                <a:t>위까지 높은 점수부터 보여준다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868000" y="4365537"/>
              <a:ext cx="309421" cy="2973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3503" y="4288612"/>
              <a:ext cx="2626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dirty="0">
                  <a:solidFill>
                    <a:schemeClr val="bg1"/>
                  </a:solidFill>
                </a:rPr>
                <a:t>번 키를 입력하여 </a:t>
              </a:r>
              <a:r>
                <a:rPr lang="en-US" altLang="ko-KR" sz="1600" dirty="0">
                  <a:solidFill>
                    <a:schemeClr val="bg1"/>
                  </a:solidFill>
                </a:rPr>
                <a:t>10</a:t>
              </a:r>
              <a:r>
                <a:rPr lang="ko-KR" altLang="en-US" sz="1600" dirty="0">
                  <a:solidFill>
                    <a:schemeClr val="bg1"/>
                  </a:solidFill>
                </a:rPr>
                <a:t>회까지 코인을 입력 할 수 있다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8327" y="183208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Menu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TETRIS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7568" y="1557000"/>
            <a:ext cx="8595300" cy="5041074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</a:t>
            </a:r>
          </a:p>
        </p:txBody>
      </p:sp>
      <p:sp>
        <p:nvSpPr>
          <p:cNvPr id="25" name="타원 24"/>
          <p:cNvSpPr/>
          <p:nvPr/>
        </p:nvSpPr>
        <p:spPr>
          <a:xfrm>
            <a:off x="5796000" y="2340011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77854" y="2316721"/>
            <a:ext cx="20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점수 화면</a:t>
            </a:r>
          </a:p>
        </p:txBody>
      </p:sp>
      <p:sp>
        <p:nvSpPr>
          <p:cNvPr id="29" name="타원 28"/>
          <p:cNvSpPr/>
          <p:nvPr/>
        </p:nvSpPr>
        <p:spPr>
          <a:xfrm>
            <a:off x="5796000" y="2828451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77854" y="2759719"/>
            <a:ext cx="219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다음 차례에 나올 블록을 볼 수 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795999" y="3316891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7853" y="3273219"/>
            <a:ext cx="262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앞으로 남은 횟수를 확인 할 수 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74715" y="2404884"/>
            <a:ext cx="4854416" cy="4114732"/>
            <a:chOff x="379041" y="487110"/>
            <a:chExt cx="7394733" cy="594862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041" y="487110"/>
              <a:ext cx="7394733" cy="594862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 rot="16200000">
              <a:off x="-1610880" y="3003846"/>
              <a:ext cx="5443671" cy="1145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6029057" y="3978069"/>
              <a:ext cx="1862983" cy="12733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07394" y="1723795"/>
            <a:ext cx="12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실행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96000" y="2659066"/>
            <a:ext cx="208011" cy="2329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029851" y="3179996"/>
            <a:ext cx="245722" cy="2472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521" y="5915364"/>
            <a:ext cx="1159477" cy="43453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COIN: 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23587" y="5698203"/>
            <a:ext cx="295900" cy="2774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000" y="4537224"/>
            <a:ext cx="654866" cy="7088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35365" y="4224572"/>
            <a:ext cx="777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Item: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043241" y="4532349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795999" y="3902222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42413" y="3902222"/>
            <a:ext cx="262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폭탄 블록과 같이 랜덤으로 나오며 주위 블록을 삭제한다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807FB5E-E6D0-BD11-8193-0DAF80C13145}"/>
              </a:ext>
            </a:extLst>
          </p:cNvPr>
          <p:cNvSpPr/>
          <p:nvPr/>
        </p:nvSpPr>
        <p:spPr>
          <a:xfrm>
            <a:off x="3902502" y="5962682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0C0A8C-26C8-D292-63E6-EDA296780ECB}"/>
              </a:ext>
            </a:extLst>
          </p:cNvPr>
          <p:cNvSpPr/>
          <p:nvPr/>
        </p:nvSpPr>
        <p:spPr>
          <a:xfrm>
            <a:off x="4203120" y="5922634"/>
            <a:ext cx="889671" cy="41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Sped: 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A27FC7-3AB7-7CA6-0F4E-00CCA56CDEA0}"/>
              </a:ext>
            </a:extLst>
          </p:cNvPr>
          <p:cNvSpPr/>
          <p:nvPr/>
        </p:nvSpPr>
        <p:spPr>
          <a:xfrm>
            <a:off x="5790974" y="4543520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2D9B1-A495-47A0-3DD7-686F8833F44E}"/>
              </a:ext>
            </a:extLst>
          </p:cNvPr>
          <p:cNvSpPr txBox="1"/>
          <p:nvPr/>
        </p:nvSpPr>
        <p:spPr>
          <a:xfrm>
            <a:off x="6214745" y="4541102"/>
            <a:ext cx="2626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블록의 현재 속도를 보여주며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시간이 지남에 따라 속도가 올라간다</a:t>
            </a:r>
          </a:p>
        </p:txBody>
      </p:sp>
    </p:spTree>
    <p:extLst>
      <p:ext uri="{BB962C8B-B14F-4D97-AF65-F5344CB8AC3E}">
        <p14:creationId xmlns:p14="http://schemas.microsoft.com/office/powerpoint/2010/main" val="126814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2377839"/>
            <a:ext cx="3672000" cy="370935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TETRIS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7568" y="1557000"/>
            <a:ext cx="8595300" cy="5041074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</a:t>
            </a:r>
          </a:p>
        </p:txBody>
      </p:sp>
      <p:sp>
        <p:nvSpPr>
          <p:cNvPr id="25" name="타원 24"/>
          <p:cNvSpPr/>
          <p:nvPr/>
        </p:nvSpPr>
        <p:spPr>
          <a:xfrm>
            <a:off x="612000" y="3647773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77854" y="2316721"/>
            <a:ext cx="257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블록이 경계선을 넘어갈 경우 </a:t>
            </a:r>
            <a:r>
              <a:rPr lang="en-US" altLang="ko-KR" sz="1400" dirty="0">
                <a:solidFill>
                  <a:schemeClr val="bg1"/>
                </a:solidFill>
              </a:rPr>
              <a:t>Game Over </a:t>
            </a:r>
            <a:r>
              <a:rPr lang="ko-KR" altLang="en-US" sz="1400" dirty="0">
                <a:solidFill>
                  <a:schemeClr val="bg1"/>
                </a:solidFill>
              </a:rPr>
              <a:t>메세지가 나온다</a:t>
            </a:r>
          </a:p>
        </p:txBody>
      </p:sp>
      <p:sp>
        <p:nvSpPr>
          <p:cNvPr id="29" name="타원 28"/>
          <p:cNvSpPr/>
          <p:nvPr/>
        </p:nvSpPr>
        <p:spPr>
          <a:xfrm>
            <a:off x="1310578" y="4509000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82862" y="3020802"/>
            <a:ext cx="242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menu</a:t>
            </a:r>
            <a:r>
              <a:rPr lang="ko-KR" altLang="en-US" sz="1400" dirty="0">
                <a:solidFill>
                  <a:schemeClr val="bg1"/>
                </a:solidFill>
              </a:rPr>
              <a:t>로 돌아가는 버튼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7394" y="1723795"/>
            <a:ext cx="12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실행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847307" y="2377839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5847307" y="3082956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9D62E-2A97-75A3-9407-13A8527F70BD}"/>
              </a:ext>
            </a:extLst>
          </p:cNvPr>
          <p:cNvSpPr txBox="1"/>
          <p:nvPr/>
        </p:nvSpPr>
        <p:spPr>
          <a:xfrm>
            <a:off x="1013696" y="2341839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7E02C-4BE7-FF36-E23E-8485E70B7205}"/>
              </a:ext>
            </a:extLst>
          </p:cNvPr>
          <p:cNvSpPr txBox="1"/>
          <p:nvPr/>
        </p:nvSpPr>
        <p:spPr>
          <a:xfrm>
            <a:off x="3163291" y="2377839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:291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C6A006-0B0A-E3AB-A87B-26F33E8C22D5}"/>
              </a:ext>
            </a:extLst>
          </p:cNvPr>
          <p:cNvSpPr/>
          <p:nvPr/>
        </p:nvSpPr>
        <p:spPr>
          <a:xfrm>
            <a:off x="5868433" y="3736114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ED59B9B-DDCC-7E76-B43D-E69C72C01B29}"/>
              </a:ext>
            </a:extLst>
          </p:cNvPr>
          <p:cNvSpPr/>
          <p:nvPr/>
        </p:nvSpPr>
        <p:spPr>
          <a:xfrm>
            <a:off x="766710" y="2371848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40923BA-4B3E-2097-6FFE-4A791CE8D996}"/>
              </a:ext>
            </a:extLst>
          </p:cNvPr>
          <p:cNvSpPr/>
          <p:nvPr/>
        </p:nvSpPr>
        <p:spPr>
          <a:xfrm>
            <a:off x="2899158" y="2410021"/>
            <a:ext cx="309421" cy="297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5BE3C-996D-B64D-D8A3-5D891E16E778}"/>
              </a:ext>
            </a:extLst>
          </p:cNvPr>
          <p:cNvSpPr txBox="1"/>
          <p:nvPr/>
        </p:nvSpPr>
        <p:spPr>
          <a:xfrm>
            <a:off x="6262576" y="3710283"/>
            <a:ext cx="257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이름을 등록 하며 랭킹에 등록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2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62950" y="1574892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TETRIS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순서도</a:t>
            </a:r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4520625" y="2667806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08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6611" y="1648729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  순서도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78178" y="1648215"/>
            <a:ext cx="188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키보드  </a:t>
            </a:r>
            <a:r>
              <a:rPr lang="ko-KR" altLang="en-US" dirty="0"/>
              <a:t>순서도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065588"/>
            <a:ext cx="3957982" cy="43822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2065588"/>
            <a:ext cx="3858852" cy="43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TETRIS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7568" y="1557000"/>
            <a:ext cx="8595300" cy="5041074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향후 계획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000" y="2316721"/>
            <a:ext cx="2811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블록 사라짐 </a:t>
            </a:r>
            <a:r>
              <a:rPr lang="en-US" altLang="ko-KR" sz="1400" dirty="0">
                <a:solidFill>
                  <a:schemeClr val="bg1"/>
                </a:solidFill>
              </a:rPr>
              <a:t>( </a:t>
            </a:r>
            <a:r>
              <a:rPr lang="ko-KR" altLang="en-US" sz="1400" dirty="0">
                <a:solidFill>
                  <a:schemeClr val="bg1"/>
                </a:solidFill>
              </a:rPr>
              <a:t>복불복 아이템  추가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</a:rPr>
              <a:t>시간이 지남에 따라 </a:t>
            </a:r>
            <a:r>
              <a:rPr lang="en-US" altLang="ko-KR" sz="1400" dirty="0">
                <a:solidFill>
                  <a:schemeClr val="bg1"/>
                </a:solidFill>
              </a:rPr>
              <a:t>Next </a:t>
            </a:r>
            <a:r>
              <a:rPr lang="ko-KR" altLang="en-US" sz="1400" dirty="0">
                <a:solidFill>
                  <a:schemeClr val="bg1"/>
                </a:solidFill>
              </a:rPr>
              <a:t>아이템  보여주기 사라짐 효과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74715" y="2404884"/>
            <a:ext cx="4854416" cy="4114732"/>
            <a:chOff x="379041" y="487110"/>
            <a:chExt cx="7394733" cy="594862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041" y="487110"/>
              <a:ext cx="7394733" cy="594862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 rot="16200000">
              <a:off x="-1610880" y="3003846"/>
              <a:ext cx="5443671" cy="1145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6029057" y="3978069"/>
              <a:ext cx="1862983" cy="12733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07394" y="1723795"/>
            <a:ext cx="12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향후 계획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521" y="5915364"/>
            <a:ext cx="1159477" cy="43453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COIN: 5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000" y="4537224"/>
            <a:ext cx="654866" cy="7088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35365" y="4224572"/>
            <a:ext cx="777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Item: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0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234</Words>
  <Application>Microsoft Office PowerPoint</Application>
  <PresentationFormat>화면 슬라이드 쇼(4:3)</PresentationFormat>
  <Paragraphs>115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Microsoft GothicNeo</vt:lpstr>
      <vt:lpstr>맑은 고딕</vt:lpstr>
      <vt:lpstr>배달의민족 한나</vt:lpstr>
      <vt:lpstr>Arial</vt:lpstr>
      <vt:lpstr>Wingdings</vt:lpstr>
      <vt:lpstr>Office 테마</vt:lpstr>
      <vt:lpstr>PowerPoint 프레젠테이션</vt:lpstr>
      <vt:lpstr>PowerPoint 프레젠테이션</vt:lpstr>
      <vt:lpstr>HELLO TETRIS</vt:lpstr>
      <vt:lpstr>HELLO TETRIS</vt:lpstr>
      <vt:lpstr>HELLO TETRIS</vt:lpstr>
      <vt:lpstr>HELLO TETRIS</vt:lpstr>
      <vt:lpstr>HELLO TETRIS</vt:lpstr>
      <vt:lpstr>HELLO TETRIS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최 은총</cp:lastModifiedBy>
  <cp:revision>106</cp:revision>
  <dcterms:created xsi:type="dcterms:W3CDTF">2015-06-25T00:21:41Z</dcterms:created>
  <dcterms:modified xsi:type="dcterms:W3CDTF">2023-05-16T13:27:24Z</dcterms:modified>
</cp:coreProperties>
</file>