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70"/>
    <a:srgbClr val="F4D00C"/>
    <a:srgbClr val="0375BB"/>
    <a:srgbClr val="53B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E0AFF-8C9D-4DE3-AE47-DF9394A1E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9A6D7-F29A-4424-B222-05B6355DD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D51C0-4335-4D61-9CA7-65F7BE88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2AC3-406E-4B91-AA6A-08D6281D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98575-0774-4869-B200-12C27B9A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8ABB-1A4D-4F79-9EC7-79002642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A22CE-15E0-4012-9670-5EA86C92B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89CF7-049F-4E31-8377-D0A43C8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F4742-4533-4CD7-8389-6A77F70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6E9B9-46EC-4530-8991-43AA0848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DF3F01-49E5-4859-94F5-5EA67FC57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971A6-9110-4013-B9F2-A1456B2C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DF32B-AEDC-4136-A4F9-9C400F2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852B5-755F-4716-8D49-1C8CE206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492F2-B5EC-44DA-A1D6-BD42B66A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0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3DD2-072D-4C6F-AD9F-EA93D8B1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BB217-2F9C-4703-95FA-C9536A68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51726-DC01-4EE1-B60F-6041DC2E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3A45F-D89F-4758-B96E-9159DB4F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1AF1B-8999-418A-A9D2-CEED4E8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7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7D8B6-EE96-4B60-A626-F3622FF6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DCE70-B841-46DF-B04E-5A88885C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7B171-0E55-4C99-A029-2D79E3EF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818BA-7C3A-4322-9738-C4A78663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AA6DB-38AD-482E-BD42-30244EC4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4648-F123-4F8D-9B48-3A9031BB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94AD7-5DC6-4C07-8815-85C6C3788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FC0F3-B8C0-4032-B97C-82AC10A8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FCF99-C2C7-4CB0-AF29-33FB90CA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53405-0D5C-443E-BD37-FB7CEB31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620F8-F11A-49A8-8F24-1776A47B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6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8C3D-E5B0-4014-9197-26A3BD6B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78A14-07A9-4A54-B3E2-F8C4FFC7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AB752-1F05-4B33-A8C1-2855D83A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62DB0E-8A0D-4D13-84FD-319D5719B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07CD1-7F5C-40C1-BFC2-F6452D01E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59BE0-3D50-4ED5-8796-9FEA5E70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208534-6CD5-4914-BDB8-8AE4723B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A7D90-BB0C-4B5E-BE3A-297A671C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8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115A-EEBF-4799-972C-E983307A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410D2-72F8-47CB-AA31-A1CD7852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DB1CE2-A3E9-4E99-8EA1-66CC3729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251CB-E9D4-4C4B-92F0-887159F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847729-C192-4675-A0E7-61EF2F2C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21E57F-E5E2-406A-B9BD-F04EFCA5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303F42-F182-47DA-86FB-A11B4D1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9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BD8D9-6D6C-4D64-BE4C-B4442547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1AF92-FE2D-404D-8284-B034B370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3526B9-4498-4338-927E-5F01B8FE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C17FE-CC9A-4E5D-B71F-6D8A0DA4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942B2-4FCB-4E4E-8B77-30D8A032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020CC-CDA4-4AFC-B8A7-1BF042C8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0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2DEA-7EFB-481E-B9F0-0A1628AA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547345-348D-4096-935C-DB6E8A49B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84FBA2-364F-42D4-9E25-BE5AE0BE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AEF62-C86E-4316-A0E0-B41E0D5A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BEA57-1050-4A8D-A6E1-76CFD181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07D2E-8E1A-4EF9-88BF-999FC56A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5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4CBB2-28CC-4B2A-8B98-2DB89A2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DE95E-BEF5-4E6E-8203-511ECCFC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4A29F-E29A-4057-ABA2-5DACCDEEA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2A4E-5827-4D32-9BA1-CD1BC3E3BD70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7E900-7A1F-4440-B6EE-71B890D56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C705D-330E-4112-84A4-C13339507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E936-1BA0-44B4-B683-2D1C1D0FE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F53EAD-02AE-4E89-AC64-10C79DC7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343" y="6048374"/>
            <a:ext cx="1074044" cy="6048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A175A-879C-4594-9A4B-24B32796F02A}"/>
              </a:ext>
            </a:extLst>
          </p:cNvPr>
          <p:cNvSpPr/>
          <p:nvPr/>
        </p:nvSpPr>
        <p:spPr>
          <a:xfrm>
            <a:off x="0" y="0"/>
            <a:ext cx="12192000" cy="525293"/>
          </a:xfrm>
          <a:prstGeom prst="rect">
            <a:avLst/>
          </a:prstGeom>
          <a:solidFill>
            <a:srgbClr val="00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FBF57-351C-410D-99A8-8F1439334701}"/>
              </a:ext>
            </a:extLst>
          </p:cNvPr>
          <p:cNvSpPr txBox="1"/>
          <p:nvPr/>
        </p:nvSpPr>
        <p:spPr>
          <a:xfrm>
            <a:off x="0" y="62591"/>
            <a:ext cx="403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Alchemist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Hackathon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A2E-1952-43CC-9119-07386699F330}"/>
              </a:ext>
            </a:extLst>
          </p:cNvPr>
          <p:cNvSpPr txBox="1"/>
          <p:nvPr/>
        </p:nvSpPr>
        <p:spPr>
          <a:xfrm>
            <a:off x="2178306" y="3078927"/>
            <a:ext cx="8435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팀이름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DBNIS</a:t>
            </a:r>
          </a:p>
          <a:p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미세먼지와 </a:t>
            </a:r>
            <a:r>
              <a:rPr lang="ko-KR" altLang="en-US" sz="3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범죄율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상관관계와 해결방안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15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F53EAD-02AE-4E89-AC64-10C79DC7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343" y="6048374"/>
            <a:ext cx="1074044" cy="6048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A175A-879C-4594-9A4B-24B32796F02A}"/>
              </a:ext>
            </a:extLst>
          </p:cNvPr>
          <p:cNvSpPr/>
          <p:nvPr/>
        </p:nvSpPr>
        <p:spPr>
          <a:xfrm>
            <a:off x="0" y="0"/>
            <a:ext cx="12192000" cy="525293"/>
          </a:xfrm>
          <a:prstGeom prst="rect">
            <a:avLst/>
          </a:prstGeom>
          <a:solidFill>
            <a:srgbClr val="00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FBF57-351C-410D-99A8-8F1439334701}"/>
              </a:ext>
            </a:extLst>
          </p:cNvPr>
          <p:cNvSpPr txBox="1"/>
          <p:nvPr/>
        </p:nvSpPr>
        <p:spPr>
          <a:xfrm>
            <a:off x="0" y="62591"/>
            <a:ext cx="5594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Alchemist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Hackathon :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선정이유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A2E-1952-43CC-9119-07386699F330}"/>
              </a:ext>
            </a:extLst>
          </p:cNvPr>
          <p:cNvSpPr txBox="1"/>
          <p:nvPr/>
        </p:nvSpPr>
        <p:spPr>
          <a:xfrm>
            <a:off x="2797240" y="2871335"/>
            <a:ext cx="6817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요즘 화제가 되고 있는 미세먼지와</a:t>
            </a:r>
            <a:endParaRPr lang="en-US" altLang="ko-KR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나날이 늘어가는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범죄율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상관관계에 대해 분석한다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09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F53EAD-02AE-4E89-AC64-10C79DC7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343" y="6048374"/>
            <a:ext cx="1074044" cy="6048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A175A-879C-4594-9A4B-24B32796F02A}"/>
              </a:ext>
            </a:extLst>
          </p:cNvPr>
          <p:cNvSpPr/>
          <p:nvPr/>
        </p:nvSpPr>
        <p:spPr>
          <a:xfrm>
            <a:off x="0" y="0"/>
            <a:ext cx="12192000" cy="525293"/>
          </a:xfrm>
          <a:prstGeom prst="rect">
            <a:avLst/>
          </a:prstGeom>
          <a:solidFill>
            <a:srgbClr val="00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FBF57-351C-410D-99A8-8F1439334701}"/>
              </a:ext>
            </a:extLst>
          </p:cNvPr>
          <p:cNvSpPr txBox="1"/>
          <p:nvPr/>
        </p:nvSpPr>
        <p:spPr>
          <a:xfrm>
            <a:off x="0" y="62591"/>
            <a:ext cx="5062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Alchemist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Hackathon :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분석계획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A2E-1952-43CC-9119-07386699F330}"/>
              </a:ext>
            </a:extLst>
          </p:cNvPr>
          <p:cNvSpPr txBox="1"/>
          <p:nvPr/>
        </p:nvSpPr>
        <p:spPr>
          <a:xfrm>
            <a:off x="1986933" y="2782669"/>
            <a:ext cx="88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KISTI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제공하는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sensing data set open API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미세먼지의 농도를 측정하고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유동인구 데이터와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범죄율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데이터를 공공데이터에서 크롤링한 뒤 이를 적용한다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6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F53EAD-02AE-4E89-AC64-10C79DC7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343" y="6048374"/>
            <a:ext cx="1074044" cy="6048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A175A-879C-4594-9A4B-24B32796F02A}"/>
              </a:ext>
            </a:extLst>
          </p:cNvPr>
          <p:cNvSpPr/>
          <p:nvPr/>
        </p:nvSpPr>
        <p:spPr>
          <a:xfrm>
            <a:off x="0" y="0"/>
            <a:ext cx="12192000" cy="525293"/>
          </a:xfrm>
          <a:prstGeom prst="rect">
            <a:avLst/>
          </a:prstGeom>
          <a:solidFill>
            <a:srgbClr val="00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FBF57-351C-410D-99A8-8F1439334701}"/>
              </a:ext>
            </a:extLst>
          </p:cNvPr>
          <p:cNvSpPr txBox="1"/>
          <p:nvPr/>
        </p:nvSpPr>
        <p:spPr>
          <a:xfrm>
            <a:off x="0" y="62591"/>
            <a:ext cx="4034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Alchemist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Hackathon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A2E-1952-43CC-9119-07386699F330}"/>
              </a:ext>
            </a:extLst>
          </p:cNvPr>
          <p:cNvSpPr txBox="1"/>
          <p:nvPr/>
        </p:nvSpPr>
        <p:spPr>
          <a:xfrm>
            <a:off x="5069917" y="313661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37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70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최은선</dc:creator>
  <cp:lastModifiedBy>최은선</cp:lastModifiedBy>
  <cp:revision>5</cp:revision>
  <dcterms:created xsi:type="dcterms:W3CDTF">2017-11-17T16:47:04Z</dcterms:created>
  <dcterms:modified xsi:type="dcterms:W3CDTF">2017-11-18T02:00:45Z</dcterms:modified>
</cp:coreProperties>
</file>