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8" r:id="rId4"/>
    <p:sldId id="270" r:id="rId5"/>
    <p:sldId id="267" r:id="rId6"/>
    <p:sldId id="266" r:id="rId7"/>
    <p:sldId id="271" r:id="rId8"/>
    <p:sldId id="272" r:id="rId9"/>
    <p:sldId id="264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>
              <a:solidFill>
                <a:srgbClr val="FFC000"/>
              </a:solidFill>
            </a:ln>
            <a:effectLst/>
          </c:spPr>
          <c:marker>
            <c:symbol val="none"/>
          </c:marker>
          <c:dPt>
            <c:idx val="5"/>
            <c:bubble3D val="0"/>
            <c:spPr>
              <a:ln w="28575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7670AE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6F-454B-B363-D7CAE3B261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5321488"/>
        <c:axId val="1675338352"/>
      </c:lineChart>
      <c:catAx>
        <c:axId val="167532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5338352"/>
        <c:crosses val="autoZero"/>
        <c:auto val="1"/>
        <c:lblAlgn val="ctr"/>
        <c:lblOffset val="100"/>
        <c:noMultiLvlLbl val="0"/>
      </c:catAx>
      <c:valAx>
        <c:axId val="16753383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7532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5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7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0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3600" dirty="0">
              <a:solidFill>
                <a:schemeClr val="accent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20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1CAC3-F376-C455-1F03-D8F8F3BDA30A}"/>
              </a:ext>
            </a:extLst>
          </p:cNvPr>
          <p:cNvSpPr txBox="1"/>
          <p:nvPr/>
        </p:nvSpPr>
        <p:spPr>
          <a:xfrm>
            <a:off x="2140377" y="1422945"/>
            <a:ext cx="8243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i="1" kern="0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GDBC </a:t>
            </a:r>
          </a:p>
          <a:p>
            <a:r>
              <a:rPr lang="en-US" altLang="ko-KR" sz="3600" b="1" i="1" kern="0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SANGMYUNG </a:t>
            </a:r>
            <a:r>
              <a:rPr lang="en-US" altLang="ko-KR" sz="5400" b="1" i="1" kern="0" dirty="0">
                <a:solidFill>
                  <a:schemeClr val="accent2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HACKATHON</a:t>
            </a:r>
            <a:endParaRPr lang="ko-KR" altLang="en-US" sz="4000" dirty="0">
              <a:solidFill>
                <a:schemeClr val="accent2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B619D-6DDC-AC08-2E64-EB177CAC652D}"/>
              </a:ext>
            </a:extLst>
          </p:cNvPr>
          <p:cNvSpPr txBox="1"/>
          <p:nvPr/>
        </p:nvSpPr>
        <p:spPr>
          <a:xfrm>
            <a:off x="4680895" y="5637279"/>
            <a:ext cx="368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7670A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JACKPOT</a:t>
            </a:r>
            <a:endParaRPr lang="ko-KR" altLang="en-US" sz="3600" dirty="0">
              <a:solidFill>
                <a:srgbClr val="7670A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0518D-427B-8DC2-5688-2EA4968C05F3}"/>
              </a:ext>
            </a:extLst>
          </p:cNvPr>
          <p:cNvSpPr txBox="1"/>
          <p:nvPr/>
        </p:nvSpPr>
        <p:spPr>
          <a:xfrm>
            <a:off x="10453931" y="5299474"/>
            <a:ext cx="2470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7670A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최가나</a:t>
            </a:r>
            <a:endParaRPr lang="en-US" altLang="ko-KR" sz="2000" dirty="0">
              <a:solidFill>
                <a:srgbClr val="7670A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7670A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손승현</a:t>
            </a:r>
            <a:endParaRPr lang="en-US" altLang="ko-KR" sz="2000" dirty="0">
              <a:solidFill>
                <a:srgbClr val="7670A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dirty="0" err="1">
                <a:solidFill>
                  <a:srgbClr val="7670A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이현제</a:t>
            </a:r>
            <a:endParaRPr lang="en-US" altLang="ko-KR" sz="2000" dirty="0">
              <a:solidFill>
                <a:srgbClr val="7670A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7670A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김현재</a:t>
            </a:r>
            <a:endParaRPr lang="en-US" altLang="ko-KR" sz="2000" dirty="0">
              <a:solidFill>
                <a:srgbClr val="7670A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20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50ABA87-072F-44B6-8CB3-C4FD571F6F10}"/>
              </a:ext>
            </a:extLst>
          </p:cNvPr>
          <p:cNvGrpSpPr/>
          <p:nvPr/>
        </p:nvGrpSpPr>
        <p:grpSpPr>
          <a:xfrm>
            <a:off x="1562334" y="2054778"/>
            <a:ext cx="8622832" cy="2421965"/>
            <a:chOff x="1888825" y="2243918"/>
            <a:chExt cx="8622832" cy="2421965"/>
          </a:xfrm>
        </p:grpSpPr>
        <p:sp>
          <p:nvSpPr>
            <p:cNvPr id="10" name="사각형: 둥근 모서리 3">
              <a:extLst>
                <a:ext uri="{FF2B5EF4-FFF2-40B4-BE49-F238E27FC236}">
                  <a16:creationId xmlns:a16="http://schemas.microsoft.com/office/drawing/2014/main" id="{21921BE4-D166-4AF5-9B04-CE1FF702A2B5}"/>
                </a:ext>
              </a:extLst>
            </p:cNvPr>
            <p:cNvSpPr/>
            <p:nvPr/>
          </p:nvSpPr>
          <p:spPr>
            <a:xfrm>
              <a:off x="1888825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84178C6-389B-4EBE-840D-FD03E9BC9160}"/>
                </a:ext>
              </a:extLst>
            </p:cNvPr>
            <p:cNvSpPr/>
            <p:nvPr/>
          </p:nvSpPr>
          <p:spPr>
            <a:xfrm>
              <a:off x="3093418" y="4548915"/>
              <a:ext cx="116968" cy="116968"/>
            </a:xfrm>
            <a:prstGeom prst="ellipse">
              <a:avLst/>
            </a:prstGeom>
            <a:solidFill>
              <a:srgbClr val="4B478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2" name="사각형: 둥근 모서리 10">
              <a:extLst>
                <a:ext uri="{FF2B5EF4-FFF2-40B4-BE49-F238E27FC236}">
                  <a16:creationId xmlns:a16="http://schemas.microsoft.com/office/drawing/2014/main" id="{ABE58985-F6EA-4791-B412-94AF6F417D1A}"/>
                </a:ext>
              </a:extLst>
            </p:cNvPr>
            <p:cNvSpPr/>
            <p:nvPr/>
          </p:nvSpPr>
          <p:spPr>
            <a:xfrm>
              <a:off x="1892115" y="2243918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3" name="사각형: 둥근 모서리 13">
              <a:extLst>
                <a:ext uri="{FF2B5EF4-FFF2-40B4-BE49-F238E27FC236}">
                  <a16:creationId xmlns:a16="http://schemas.microsoft.com/office/drawing/2014/main" id="{EB643C0A-DE0A-4289-BA47-21B2D6D301F3}"/>
                </a:ext>
              </a:extLst>
            </p:cNvPr>
            <p:cNvSpPr/>
            <p:nvPr/>
          </p:nvSpPr>
          <p:spPr>
            <a:xfrm>
              <a:off x="4633734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074BACA-E59F-4C2E-8F03-BD3140AB648B}"/>
                </a:ext>
              </a:extLst>
            </p:cNvPr>
            <p:cNvSpPr/>
            <p:nvPr/>
          </p:nvSpPr>
          <p:spPr>
            <a:xfrm>
              <a:off x="5838327" y="4548915"/>
              <a:ext cx="116968" cy="116968"/>
            </a:xfrm>
            <a:prstGeom prst="ellipse">
              <a:avLst/>
            </a:prstGeom>
            <a:solidFill>
              <a:srgbClr val="4B478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5" name="사각형: 둥근 모서리 18">
              <a:extLst>
                <a:ext uri="{FF2B5EF4-FFF2-40B4-BE49-F238E27FC236}">
                  <a16:creationId xmlns:a16="http://schemas.microsoft.com/office/drawing/2014/main" id="{0A9B3B0F-0992-40B4-9CFE-DFBE984C1740}"/>
                </a:ext>
              </a:extLst>
            </p:cNvPr>
            <p:cNvSpPr/>
            <p:nvPr/>
          </p:nvSpPr>
          <p:spPr>
            <a:xfrm>
              <a:off x="4633733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39FE9A8-D974-4769-A46F-BAB3B5F517F4}"/>
                </a:ext>
              </a:extLst>
            </p:cNvPr>
            <p:cNvSpPr/>
            <p:nvPr/>
          </p:nvSpPr>
          <p:spPr>
            <a:xfrm>
              <a:off x="4536440" y="3433033"/>
              <a:ext cx="259080" cy="43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1FEF4FF-0732-44B9-BD15-C5D1F5695F1B}"/>
                </a:ext>
              </a:extLst>
            </p:cNvPr>
            <p:cNvGrpSpPr/>
            <p:nvPr/>
          </p:nvGrpSpPr>
          <p:grpSpPr>
            <a:xfrm rot="5400000" flipV="1">
              <a:off x="4245624" y="2927899"/>
              <a:ext cx="776216" cy="776215"/>
              <a:chOff x="4401724" y="2464763"/>
              <a:chExt cx="776216" cy="776215"/>
            </a:xfrm>
          </p:grpSpPr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BCB45F92-C5F5-4001-A332-C4C4F53A7CA6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rgbClr val="4B47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00A0E19-7949-4D36-9D00-DED49E8C2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B4784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사각형: 둥근 모서리 19">
              <a:extLst>
                <a:ext uri="{FF2B5EF4-FFF2-40B4-BE49-F238E27FC236}">
                  <a16:creationId xmlns:a16="http://schemas.microsoft.com/office/drawing/2014/main" id="{B9E24495-2D14-495D-9F3E-DA8C4E37FF28}"/>
                </a:ext>
              </a:extLst>
            </p:cNvPr>
            <p:cNvSpPr/>
            <p:nvPr/>
          </p:nvSpPr>
          <p:spPr>
            <a:xfrm>
              <a:off x="7378643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72438C8-6146-49D6-93C1-CCB68D1DB7B7}"/>
                </a:ext>
              </a:extLst>
            </p:cNvPr>
            <p:cNvSpPr/>
            <p:nvPr/>
          </p:nvSpPr>
          <p:spPr>
            <a:xfrm>
              <a:off x="8583236" y="4548915"/>
              <a:ext cx="116968" cy="116968"/>
            </a:xfrm>
            <a:prstGeom prst="ellipse">
              <a:avLst/>
            </a:prstGeom>
            <a:solidFill>
              <a:srgbClr val="4B478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6" name="사각형: 둥근 모서리 21">
              <a:extLst>
                <a:ext uri="{FF2B5EF4-FFF2-40B4-BE49-F238E27FC236}">
                  <a16:creationId xmlns:a16="http://schemas.microsoft.com/office/drawing/2014/main" id="{67008170-01EB-4986-9F97-D69542FE4B84}"/>
                </a:ext>
              </a:extLst>
            </p:cNvPr>
            <p:cNvSpPr/>
            <p:nvPr/>
          </p:nvSpPr>
          <p:spPr>
            <a:xfrm>
              <a:off x="7378640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B4784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E95DE2E-8E6C-4A0C-9312-B47AA4D02E99}"/>
                </a:ext>
              </a:extLst>
            </p:cNvPr>
            <p:cNvSpPr/>
            <p:nvPr/>
          </p:nvSpPr>
          <p:spPr>
            <a:xfrm>
              <a:off x="10026258" y="3433033"/>
              <a:ext cx="259080" cy="43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E9FBF58-A5FE-4DAC-B8B1-FA01E7CC702E}"/>
                </a:ext>
              </a:extLst>
            </p:cNvPr>
            <p:cNvGrpSpPr/>
            <p:nvPr/>
          </p:nvGrpSpPr>
          <p:grpSpPr>
            <a:xfrm rot="5400000" flipV="1">
              <a:off x="9735442" y="2927899"/>
              <a:ext cx="776216" cy="776215"/>
              <a:chOff x="4401724" y="2464763"/>
              <a:chExt cx="776216" cy="776215"/>
            </a:xfrm>
          </p:grpSpPr>
          <p:sp>
            <p:nvSpPr>
              <p:cNvPr id="33" name="원호 32">
                <a:extLst>
                  <a:ext uri="{FF2B5EF4-FFF2-40B4-BE49-F238E27FC236}">
                    <a16:creationId xmlns:a16="http://schemas.microsoft.com/office/drawing/2014/main" id="{A29FC8FF-9EA7-4D89-90B8-4A6834FD09CD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rgbClr val="4B47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42F87B91-D713-4E12-8B8F-207CEA9F9A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B4784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FBF954-5D08-4C75-B82F-796A4D2832F9}"/>
                </a:ext>
              </a:extLst>
            </p:cNvPr>
            <p:cNvSpPr/>
            <p:nvPr/>
          </p:nvSpPr>
          <p:spPr>
            <a:xfrm>
              <a:off x="7281349" y="3482501"/>
              <a:ext cx="284676" cy="441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83E2E2A-D9D7-4090-AFD6-D9C3324240C1}"/>
                </a:ext>
              </a:extLst>
            </p:cNvPr>
            <p:cNvGrpSpPr/>
            <p:nvPr/>
          </p:nvGrpSpPr>
          <p:grpSpPr>
            <a:xfrm rot="5400000" flipV="1">
              <a:off x="6990533" y="2927899"/>
              <a:ext cx="776216" cy="776215"/>
              <a:chOff x="4401724" y="2464763"/>
              <a:chExt cx="776216" cy="776215"/>
            </a:xfrm>
          </p:grpSpPr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B76A8A20-9E0D-4BB1-9956-12BBDE650E64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rgbClr val="4B47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A526EAB-1F9E-41AA-A020-7B2D2D6E7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B4784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9A39DA-A0C5-45DC-B4FF-C131C9F4B07B}"/>
              </a:ext>
            </a:extLst>
          </p:cNvPr>
          <p:cNvSpPr/>
          <p:nvPr/>
        </p:nvSpPr>
        <p:spPr>
          <a:xfrm>
            <a:off x="7052150" y="4650211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CB4CF8-7491-49D7-A599-B379768A3734}"/>
              </a:ext>
            </a:extLst>
          </p:cNvPr>
          <p:cNvSpPr/>
          <p:nvPr/>
        </p:nvSpPr>
        <p:spPr>
          <a:xfrm>
            <a:off x="10282460" y="3195958"/>
            <a:ext cx="653936" cy="653936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GOAL</a:t>
            </a:r>
            <a:endParaRPr lang="ko-KR" altLang="en-US" sz="1200" b="1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BDDE9D-192A-4C47-A7DD-21751C06D24C}"/>
              </a:ext>
            </a:extLst>
          </p:cNvPr>
          <p:cNvSpPr/>
          <p:nvPr/>
        </p:nvSpPr>
        <p:spPr>
          <a:xfrm>
            <a:off x="4307241" y="4650211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D9E538-E1C7-4F5C-8E69-91639C8B25C4}"/>
              </a:ext>
            </a:extLst>
          </p:cNvPr>
          <p:cNvSpPr/>
          <p:nvPr/>
        </p:nvSpPr>
        <p:spPr>
          <a:xfrm>
            <a:off x="1562332" y="4650210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064E7C85-4A17-41B7-AA35-182E76E48B0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554114" y="2979877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B478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76236480-8CA1-4892-9140-9667E90DC2E0}"/>
              </a:ext>
            </a:extLst>
          </p:cNvPr>
          <p:cNvSpPr>
            <a:spLocks/>
          </p:cNvSpPr>
          <p:nvPr/>
        </p:nvSpPr>
        <p:spPr bwMode="auto">
          <a:xfrm>
            <a:off x="8198927" y="2949434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B478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3" name="자유형 23">
            <a:extLst>
              <a:ext uri="{FF2B5EF4-FFF2-40B4-BE49-F238E27FC236}">
                <a16:creationId xmlns:a16="http://schemas.microsoft.com/office/drawing/2014/main" id="{7E91C307-A1DB-4C90-B4CC-2B18E8F92A46}"/>
              </a:ext>
            </a:extLst>
          </p:cNvPr>
          <p:cNvSpPr>
            <a:spLocks/>
          </p:cNvSpPr>
          <p:nvPr/>
        </p:nvSpPr>
        <p:spPr bwMode="auto">
          <a:xfrm>
            <a:off x="5418192" y="2988582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4B478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27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4" name="사각형: 둥근 모서리 3">
            <a:extLst>
              <a:ext uri="{FF2B5EF4-FFF2-40B4-BE49-F238E27FC236}">
                <a16:creationId xmlns:a16="http://schemas.microsoft.com/office/drawing/2014/main" id="{21921BE4-D166-4AF5-9B04-CE1FF702A2B5}"/>
              </a:ext>
            </a:extLst>
          </p:cNvPr>
          <p:cNvSpPr/>
          <p:nvPr/>
        </p:nvSpPr>
        <p:spPr>
          <a:xfrm>
            <a:off x="1900698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D9E538-E1C7-4F5C-8E69-91639C8B25C4}"/>
              </a:ext>
            </a:extLst>
          </p:cNvPr>
          <p:cNvSpPr/>
          <p:nvPr/>
        </p:nvSpPr>
        <p:spPr>
          <a:xfrm>
            <a:off x="1900696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48BFCBC0-ADD6-462E-8CB5-8D6BAF1965D5}"/>
              </a:ext>
            </a:extLst>
          </p:cNvPr>
          <p:cNvSpPr/>
          <p:nvPr/>
        </p:nvSpPr>
        <p:spPr>
          <a:xfrm flipV="1">
            <a:off x="3798708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318146D-F239-4A8E-812B-D0626D832D96}"/>
              </a:ext>
            </a:extLst>
          </p:cNvPr>
          <p:cNvCxnSpPr>
            <a:cxnSpLocks/>
          </p:cNvCxnSpPr>
          <p:nvPr/>
        </p:nvCxnSpPr>
        <p:spPr>
          <a:xfrm flipV="1">
            <a:off x="4257495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9E210E9-DDF2-4F68-94D9-AC6402F95908}"/>
              </a:ext>
            </a:extLst>
          </p:cNvPr>
          <p:cNvCxnSpPr>
            <a:cxnSpLocks/>
          </p:cNvCxnSpPr>
          <p:nvPr/>
        </p:nvCxnSpPr>
        <p:spPr>
          <a:xfrm flipH="1">
            <a:off x="3204595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3">
            <a:extLst>
              <a:ext uri="{FF2B5EF4-FFF2-40B4-BE49-F238E27FC236}">
                <a16:creationId xmlns:a16="http://schemas.microsoft.com/office/drawing/2014/main" id="{80C6E455-B26D-4B09-9A61-A93E45308778}"/>
              </a:ext>
            </a:extLst>
          </p:cNvPr>
          <p:cNvSpPr/>
          <p:nvPr/>
        </p:nvSpPr>
        <p:spPr>
          <a:xfrm>
            <a:off x="2152373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41690-1477-4E6B-8F0E-41043A7243F0}"/>
              </a:ext>
            </a:extLst>
          </p:cNvPr>
          <p:cNvSpPr txBox="1"/>
          <p:nvPr/>
        </p:nvSpPr>
        <p:spPr>
          <a:xfrm>
            <a:off x="1905939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</a:t>
            </a:r>
            <a:endParaRPr lang="ko-KR" altLang="en-US" sz="3200" dirty="0">
              <a:solidFill>
                <a:srgbClr val="4B478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1" name="사각형: 둥근 모서리 56">
            <a:extLst>
              <a:ext uri="{FF2B5EF4-FFF2-40B4-BE49-F238E27FC236}">
                <a16:creationId xmlns:a16="http://schemas.microsoft.com/office/drawing/2014/main" id="{0139CF39-5D01-4F9F-B945-62312FF4BAEB}"/>
              </a:ext>
            </a:extLst>
          </p:cNvPr>
          <p:cNvSpPr/>
          <p:nvPr/>
        </p:nvSpPr>
        <p:spPr>
          <a:xfrm>
            <a:off x="4977192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D808F1-2DEF-48A6-8E8C-D1B7EB8F38E6}"/>
              </a:ext>
            </a:extLst>
          </p:cNvPr>
          <p:cNvSpPr/>
          <p:nvPr/>
        </p:nvSpPr>
        <p:spPr>
          <a:xfrm>
            <a:off x="4977190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EEAD46E5-6492-4856-BFBE-E9EBAD5DA525}"/>
              </a:ext>
            </a:extLst>
          </p:cNvPr>
          <p:cNvSpPr/>
          <p:nvPr/>
        </p:nvSpPr>
        <p:spPr>
          <a:xfrm flipV="1">
            <a:off x="6875202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C3F500A-8972-40D5-ABF4-CB94CA76323A}"/>
              </a:ext>
            </a:extLst>
          </p:cNvPr>
          <p:cNvCxnSpPr>
            <a:cxnSpLocks/>
          </p:cNvCxnSpPr>
          <p:nvPr/>
        </p:nvCxnSpPr>
        <p:spPr>
          <a:xfrm flipV="1">
            <a:off x="7333989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9E5601E-B14E-4881-BD19-355E339D3E3E}"/>
              </a:ext>
            </a:extLst>
          </p:cNvPr>
          <p:cNvCxnSpPr>
            <a:cxnSpLocks/>
          </p:cNvCxnSpPr>
          <p:nvPr/>
        </p:nvCxnSpPr>
        <p:spPr>
          <a:xfrm flipH="1">
            <a:off x="6281089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61">
            <a:extLst>
              <a:ext uri="{FF2B5EF4-FFF2-40B4-BE49-F238E27FC236}">
                <a16:creationId xmlns:a16="http://schemas.microsoft.com/office/drawing/2014/main" id="{05E958C9-EE9B-45E8-9371-702AF729C2C9}"/>
              </a:ext>
            </a:extLst>
          </p:cNvPr>
          <p:cNvSpPr/>
          <p:nvPr/>
        </p:nvSpPr>
        <p:spPr>
          <a:xfrm>
            <a:off x="5228867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25B60C-8546-4D9B-B11D-37EE33DC8B11}"/>
              </a:ext>
            </a:extLst>
          </p:cNvPr>
          <p:cNvSpPr txBox="1"/>
          <p:nvPr/>
        </p:nvSpPr>
        <p:spPr>
          <a:xfrm>
            <a:off x="4982433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</a:t>
            </a:r>
            <a:endParaRPr lang="ko-KR" altLang="en-US" sz="3200" dirty="0">
              <a:solidFill>
                <a:srgbClr val="4B478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8" name="사각형: 둥근 모서리 64">
            <a:extLst>
              <a:ext uri="{FF2B5EF4-FFF2-40B4-BE49-F238E27FC236}">
                <a16:creationId xmlns:a16="http://schemas.microsoft.com/office/drawing/2014/main" id="{AF02ECA5-E0A1-4213-B0E3-4B745CEBEAC4}"/>
              </a:ext>
            </a:extLst>
          </p:cNvPr>
          <p:cNvSpPr/>
          <p:nvPr/>
        </p:nvSpPr>
        <p:spPr>
          <a:xfrm>
            <a:off x="8053686" y="2268429"/>
            <a:ext cx="2356799" cy="2356799"/>
          </a:xfrm>
          <a:prstGeom prst="roundRect">
            <a:avLst>
              <a:gd name="adj" fmla="val 9445"/>
            </a:avLst>
          </a:prstGeom>
          <a:noFill/>
          <a:ln w="25400">
            <a:gradFill>
              <a:gsLst>
                <a:gs pos="25000">
                  <a:schemeClr val="bg1"/>
                </a:gs>
                <a:gs pos="25000">
                  <a:srgbClr val="7670AE"/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39B8D4-62B4-47C2-879A-D6A709E4127C}"/>
              </a:ext>
            </a:extLst>
          </p:cNvPr>
          <p:cNvSpPr/>
          <p:nvPr/>
        </p:nvSpPr>
        <p:spPr>
          <a:xfrm>
            <a:off x="8053684" y="4857179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0A1E5C9F-99AC-4582-AF30-0C814C96519E}"/>
              </a:ext>
            </a:extLst>
          </p:cNvPr>
          <p:cNvSpPr/>
          <p:nvPr/>
        </p:nvSpPr>
        <p:spPr>
          <a:xfrm flipV="1">
            <a:off x="9951696" y="4169137"/>
            <a:ext cx="459968" cy="459968"/>
          </a:xfrm>
          <a:prstGeom prst="arc">
            <a:avLst/>
          </a:prstGeom>
          <a:ln w="25400">
            <a:solidFill>
              <a:srgbClr val="7670A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D090304-F2EA-4CA6-B863-DB6392E32876}"/>
              </a:ext>
            </a:extLst>
          </p:cNvPr>
          <p:cNvCxnSpPr>
            <a:cxnSpLocks/>
          </p:cNvCxnSpPr>
          <p:nvPr/>
        </p:nvCxnSpPr>
        <p:spPr>
          <a:xfrm flipV="1">
            <a:off x="10410483" y="3389680"/>
            <a:ext cx="2" cy="973364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E541FE8-150C-4DCF-A831-7FC36A258783}"/>
              </a:ext>
            </a:extLst>
          </p:cNvPr>
          <p:cNvCxnSpPr>
            <a:cxnSpLocks/>
          </p:cNvCxnSpPr>
          <p:nvPr/>
        </p:nvCxnSpPr>
        <p:spPr>
          <a:xfrm flipH="1">
            <a:off x="9357583" y="4630237"/>
            <a:ext cx="800100" cy="1"/>
          </a:xfrm>
          <a:prstGeom prst="line">
            <a:avLst/>
          </a:prstGeom>
          <a:ln w="25400">
            <a:solidFill>
              <a:srgbClr val="7670AE"/>
            </a:solidFill>
            <a:prstDash val="sysDot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9">
            <a:extLst>
              <a:ext uri="{FF2B5EF4-FFF2-40B4-BE49-F238E27FC236}">
                <a16:creationId xmlns:a16="http://schemas.microsoft.com/office/drawing/2014/main" id="{C0A235F1-8523-44D0-B3EA-2DBDE7EBE859}"/>
              </a:ext>
            </a:extLst>
          </p:cNvPr>
          <p:cNvSpPr/>
          <p:nvPr/>
        </p:nvSpPr>
        <p:spPr>
          <a:xfrm>
            <a:off x="8305361" y="2520667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FEC4B-746E-408C-A0F7-AE951AB1D683}"/>
              </a:ext>
            </a:extLst>
          </p:cNvPr>
          <p:cNvSpPr txBox="1"/>
          <p:nvPr/>
        </p:nvSpPr>
        <p:spPr>
          <a:xfrm>
            <a:off x="8058927" y="1710460"/>
            <a:ext cx="711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4B478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</a:t>
            </a:r>
            <a:endParaRPr lang="ko-KR" altLang="en-US" sz="3200" dirty="0">
              <a:solidFill>
                <a:srgbClr val="4B478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070168" y="4431455"/>
            <a:ext cx="375837" cy="375837"/>
            <a:chOff x="4070168" y="4431455"/>
            <a:chExt cx="375837" cy="375837"/>
          </a:xfrm>
        </p:grpSpPr>
        <p:sp>
          <p:nvSpPr>
            <p:cNvPr id="66" name="타원 65"/>
            <p:cNvSpPr/>
            <p:nvPr/>
          </p:nvSpPr>
          <p:spPr>
            <a:xfrm>
              <a:off x="4070168" y="4431455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8B3A3E38-050F-4064-9BF3-E584EB0F871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60547" y="4532894"/>
              <a:ext cx="195079" cy="17295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146662" y="4439633"/>
            <a:ext cx="375837" cy="375837"/>
            <a:chOff x="7146662" y="4439633"/>
            <a:chExt cx="375837" cy="375837"/>
          </a:xfrm>
        </p:grpSpPr>
        <p:sp>
          <p:nvSpPr>
            <p:cNvPr id="69" name="타원 68"/>
            <p:cNvSpPr/>
            <p:nvPr/>
          </p:nvSpPr>
          <p:spPr>
            <a:xfrm>
              <a:off x="7146662" y="4439633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70" name="자유형 23">
              <a:extLst>
                <a:ext uri="{FF2B5EF4-FFF2-40B4-BE49-F238E27FC236}">
                  <a16:creationId xmlns:a16="http://schemas.microsoft.com/office/drawing/2014/main" id="{E38C4123-6C6A-41CC-9176-1DBFDD562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576" y="4557163"/>
              <a:ext cx="156888" cy="1373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0211379" y="4439632"/>
            <a:ext cx="375837" cy="375837"/>
            <a:chOff x="10211379" y="4439632"/>
            <a:chExt cx="375837" cy="375837"/>
          </a:xfrm>
        </p:grpSpPr>
        <p:sp>
          <p:nvSpPr>
            <p:cNvPr id="72" name="타원 71"/>
            <p:cNvSpPr/>
            <p:nvPr/>
          </p:nvSpPr>
          <p:spPr>
            <a:xfrm>
              <a:off x="10211379" y="4439632"/>
              <a:ext cx="375837" cy="375837"/>
            </a:xfrm>
            <a:prstGeom prst="ellipse">
              <a:avLst/>
            </a:prstGeom>
            <a:solidFill>
              <a:srgbClr val="7670AE"/>
            </a:solidFill>
            <a:ln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549A52C4-9437-482E-B48F-15DFE46F0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239" y="4551574"/>
              <a:ext cx="124219" cy="16393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9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654629" y="1618685"/>
            <a:ext cx="1296000" cy="1296000"/>
            <a:chOff x="10667724" y="2019434"/>
            <a:chExt cx="1296000" cy="1296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7670AE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v</a:t>
                </a:r>
              </a:p>
            </p:txBody>
          </p:sp>
        </p:grp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4654629" y="3121711"/>
            <a:ext cx="1296000" cy="372052"/>
            <a:chOff x="1635164" y="2479457"/>
            <a:chExt cx="1323935" cy="372052"/>
          </a:xfrm>
        </p:grpSpPr>
        <p:sp>
          <p:nvSpPr>
            <p:cNvPr id="43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  <p:sp>
          <p:nvSpPr>
            <p:cNvPr id="74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174958" y="1621518"/>
            <a:ext cx="1296000" cy="1296000"/>
            <a:chOff x="2547739" y="4231535"/>
            <a:chExt cx="1296000" cy="1296000"/>
          </a:xfrm>
        </p:grpSpPr>
        <p:sp>
          <p:nvSpPr>
            <p:cNvPr id="76" name="직사각형 75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174958" y="3124544"/>
            <a:ext cx="1296000" cy="372052"/>
            <a:chOff x="1635164" y="2479457"/>
            <a:chExt cx="1323935" cy="372052"/>
          </a:xfrm>
        </p:grpSpPr>
        <p:sp>
          <p:nvSpPr>
            <p:cNvPr id="79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  <p:sp>
          <p:nvSpPr>
            <p:cNvPr id="80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7670AE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</p:grpSp>
      <p:grpSp>
        <p:nvGrpSpPr>
          <p:cNvPr id="81" name="Group 58"/>
          <p:cNvGrpSpPr>
            <a:grpSpLocks noChangeAspect="1"/>
          </p:cNvGrpSpPr>
          <p:nvPr/>
        </p:nvGrpSpPr>
        <p:grpSpPr bwMode="auto">
          <a:xfrm>
            <a:off x="6397181" y="1926921"/>
            <a:ext cx="762444" cy="978872"/>
            <a:chOff x="648" y="958"/>
            <a:chExt cx="1078" cy="1384"/>
          </a:xfrm>
        </p:grpSpPr>
        <p:sp>
          <p:nvSpPr>
            <p:cNvPr id="82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3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5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6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7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8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9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0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1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2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3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4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5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6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7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8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9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00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01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02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03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654629" y="3778163"/>
            <a:ext cx="1296000" cy="372052"/>
            <a:chOff x="1635164" y="2479457"/>
            <a:chExt cx="1323935" cy="372052"/>
          </a:xfrm>
        </p:grpSpPr>
        <p:sp>
          <p:nvSpPr>
            <p:cNvPr id="105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  <p:sp>
          <p:nvSpPr>
            <p:cNvPr id="106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7670AE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174958" y="3780996"/>
            <a:ext cx="1296000" cy="372052"/>
            <a:chOff x="1635164" y="2479457"/>
            <a:chExt cx="1323935" cy="372052"/>
          </a:xfrm>
        </p:grpSpPr>
        <p:sp>
          <p:nvSpPr>
            <p:cNvPr id="108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670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  <p:sp>
          <p:nvSpPr>
            <p:cNvPr id="109" name="모서리가 둥근 직사각형 10">
              <a:extLst>
                <a:ext uri="{FF2B5EF4-FFF2-40B4-BE49-F238E27FC236}">
                  <a16:creationId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CONTENTS 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4658004" y="4439607"/>
            <a:ext cx="1296000" cy="1296000"/>
            <a:chOff x="2547739" y="4231535"/>
            <a:chExt cx="1296000" cy="1296000"/>
          </a:xfrm>
        </p:grpSpPr>
        <p:sp>
          <p:nvSpPr>
            <p:cNvPr id="111" name="직사각형 110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6178333" y="4442440"/>
            <a:ext cx="1296000" cy="1296000"/>
            <a:chOff x="2547739" y="4231535"/>
            <a:chExt cx="1296000" cy="1296000"/>
          </a:xfrm>
        </p:grpSpPr>
        <p:sp>
          <p:nvSpPr>
            <p:cNvPr id="114" name="직사각형 113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7670A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v</a:t>
              </a:r>
            </a:p>
          </p:txBody>
        </p:sp>
      </p:grpSp>
      <p:pic>
        <p:nvPicPr>
          <p:cNvPr id="116" name="그림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74" y="4777585"/>
            <a:ext cx="965629" cy="965629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11" y="4690408"/>
            <a:ext cx="751163" cy="1045199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843636" y="1720307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843636" y="4560868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74108" y="1721991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74108" y="4562552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069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PPT PRESENTATION </a:t>
            </a:r>
            <a:r>
              <a:rPr lang="en-US" altLang="ko-KR" sz="500" kern="0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</a:t>
            </a: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/>
        </p:nvGraphicFramePr>
        <p:xfrm>
          <a:off x="416945" y="1654631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타원 62"/>
          <p:cNvSpPr/>
          <p:nvPr/>
        </p:nvSpPr>
        <p:spPr>
          <a:xfrm>
            <a:off x="10391858" y="4998360"/>
            <a:ext cx="157437" cy="157437"/>
          </a:xfrm>
          <a:prstGeom prst="ellipse">
            <a:avLst/>
          </a:prstGeom>
          <a:noFill/>
          <a:ln w="28575">
            <a:solidFill>
              <a:srgbClr val="7670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578296" y="4935889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0362857" y="4098474"/>
            <a:ext cx="157437" cy="157437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549295" y="4036003"/>
            <a:ext cx="10118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71132" y="2463802"/>
            <a:ext cx="1001487" cy="393700"/>
          </a:xfrm>
          <a:prstGeom prst="rect">
            <a:avLst/>
          </a:prstGeom>
          <a:solidFill>
            <a:srgbClr val="F0EEF1"/>
          </a:solidFill>
          <a:ln>
            <a:noFill/>
          </a:ln>
          <a:effectLst>
            <a:outerShdw dist="25400" dir="10800000" algn="r" rotWithShape="0">
              <a:srgbClr val="7670A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656927" y="2384295"/>
            <a:ext cx="2593010" cy="1080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7766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23959" y="1973603"/>
            <a:ext cx="2693316" cy="2693316"/>
          </a:xfrm>
          <a:prstGeom prst="ellipse">
            <a:avLst/>
          </a:prstGeom>
          <a:solidFill>
            <a:srgbClr val="E7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 231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 231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 255</a:t>
            </a:r>
          </a:p>
        </p:txBody>
      </p:sp>
      <p:sp>
        <p:nvSpPr>
          <p:cNvPr id="9" name="타원 8"/>
          <p:cNvSpPr/>
          <p:nvPr/>
        </p:nvSpPr>
        <p:spPr>
          <a:xfrm>
            <a:off x="6368932" y="1973603"/>
            <a:ext cx="2693316" cy="2693316"/>
          </a:xfrm>
          <a:prstGeom prst="ellipse">
            <a:avLst/>
          </a:prstGeom>
          <a:solidFill>
            <a:srgbClr val="76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R 118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G 112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 174</a:t>
            </a:r>
          </a:p>
        </p:txBody>
      </p:sp>
    </p:spTree>
    <p:extLst>
      <p:ext uri="{BB962C8B-B14F-4D97-AF65-F5344CB8AC3E}">
        <p14:creationId xmlns:p14="http://schemas.microsoft.com/office/powerpoint/2010/main" val="405585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재배포한</a:t>
            </a:r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dirty="0" err="1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pptbizcam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9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9C7C6-BE60-2D12-2878-823A2964CA80}"/>
              </a:ext>
            </a:extLst>
          </p:cNvPr>
          <p:cNvSpPr txBox="1"/>
          <p:nvPr/>
        </p:nvSpPr>
        <p:spPr>
          <a:xfrm>
            <a:off x="4914901" y="2945424"/>
            <a:ext cx="246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SNS</a:t>
            </a:r>
            <a:endParaRPr lang="ko-KR" altLang="en-US" sz="8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287D5C-CA9F-7869-655F-AC581FCD5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281" y="2359495"/>
            <a:ext cx="1446550" cy="1446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3AE54A-136B-0407-B7DD-93DC6A716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18" y="1139390"/>
            <a:ext cx="1633172" cy="16331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5DDEC2-A58E-A09B-9B7D-37C8BE678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62" y="1917611"/>
            <a:ext cx="1633171" cy="16331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DE60145-3F22-C61A-30F2-84AA58A69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07" y="4808401"/>
            <a:ext cx="1633172" cy="163317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3020196-EE9D-34E2-2C25-52AE5C8B9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35" y="4714304"/>
            <a:ext cx="1559674" cy="15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8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400581-1069-086D-F2E0-A8F00CA8252F}"/>
              </a:ext>
            </a:extLst>
          </p:cNvPr>
          <p:cNvGrpSpPr/>
          <p:nvPr/>
        </p:nvGrpSpPr>
        <p:grpSpPr>
          <a:xfrm>
            <a:off x="6996105" y="1954350"/>
            <a:ext cx="3498957" cy="4068375"/>
            <a:chOff x="6095998" y="2331396"/>
            <a:chExt cx="2545309" cy="2949298"/>
          </a:xfrm>
        </p:grpSpPr>
        <p:sp>
          <p:nvSpPr>
            <p:cNvPr id="13" name="사각형: 둥근 모서리 56">
              <a:extLst>
                <a:ext uri="{FF2B5EF4-FFF2-40B4-BE49-F238E27FC236}">
                  <a16:creationId xmlns:a16="http://schemas.microsoft.com/office/drawing/2014/main" id="{7DFAD5BE-EBC5-1552-176B-13A9CC6208D6}"/>
                </a:ext>
              </a:extLst>
            </p:cNvPr>
            <p:cNvSpPr/>
            <p:nvPr/>
          </p:nvSpPr>
          <p:spPr>
            <a:xfrm>
              <a:off x="6096000" y="2331396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7670AE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8A0C2CC-B579-4CBD-1FAC-274A54F2D718}"/>
                </a:ext>
              </a:extLst>
            </p:cNvPr>
            <p:cNvSpPr/>
            <p:nvPr/>
          </p:nvSpPr>
          <p:spPr>
            <a:xfrm>
              <a:off x="6095998" y="4920146"/>
              <a:ext cx="2356799" cy="36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페이스북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F0EFB1D-173A-188C-6139-6A64D8B488E3}"/>
                </a:ext>
              </a:extLst>
            </p:cNvPr>
            <p:cNvSpPr/>
            <p:nvPr/>
          </p:nvSpPr>
          <p:spPr>
            <a:xfrm flipV="1">
              <a:off x="7994010" y="4232104"/>
              <a:ext cx="459968" cy="459968"/>
            </a:xfrm>
            <a:prstGeom prst="arc">
              <a:avLst/>
            </a:prstGeom>
            <a:ln w="25400">
              <a:solidFill>
                <a:srgbClr val="7670A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83E818-4710-890F-DC75-A4AE10E44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797" y="3452647"/>
              <a:ext cx="2" cy="973364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A211375-1EFA-9A95-D1D4-BC102C482E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897" y="4693204"/>
              <a:ext cx="800100" cy="1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사각형: 둥근 모서리 61">
              <a:extLst>
                <a:ext uri="{FF2B5EF4-FFF2-40B4-BE49-F238E27FC236}">
                  <a16:creationId xmlns:a16="http://schemas.microsoft.com/office/drawing/2014/main" id="{AACF3D58-320B-EA16-1CA0-5AE4756B3F38}"/>
                </a:ext>
              </a:extLst>
            </p:cNvPr>
            <p:cNvSpPr/>
            <p:nvPr/>
          </p:nvSpPr>
          <p:spPr>
            <a:xfrm>
              <a:off x="6347675" y="2583634"/>
              <a:ext cx="1852322" cy="1852322"/>
            </a:xfrm>
            <a:prstGeom prst="roundRect">
              <a:avLst>
                <a:gd name="adj" fmla="val 8629"/>
              </a:avLst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42432D2-FFFB-0775-60A7-FBAD5BFAB796}"/>
                </a:ext>
              </a:extLst>
            </p:cNvPr>
            <p:cNvGrpSpPr/>
            <p:nvPr/>
          </p:nvGrpSpPr>
          <p:grpSpPr>
            <a:xfrm>
              <a:off x="8265470" y="4502600"/>
              <a:ext cx="375837" cy="375837"/>
              <a:chOff x="7146662" y="4439633"/>
              <a:chExt cx="375837" cy="37583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194F3BFA-0A1C-7A13-0D90-348B22298F75}"/>
                  </a:ext>
                </a:extLst>
              </p:cNvPr>
              <p:cNvSpPr/>
              <p:nvPr/>
            </p:nvSpPr>
            <p:spPr>
              <a:xfrm>
                <a:off x="7146662" y="4439633"/>
                <a:ext cx="375837" cy="375837"/>
              </a:xfrm>
              <a:prstGeom prst="ellipse">
                <a:avLst/>
              </a:prstGeom>
              <a:solidFill>
                <a:srgbClr val="7670AE"/>
              </a:solidFill>
              <a:ln>
                <a:solidFill>
                  <a:srgbClr val="7670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228BADE6-D8D3-DA43-3E4F-DABF5C5BC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576" y="4557163"/>
                <a:ext cx="156888" cy="13730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897320-0D39-D70A-8482-92FB500EDEFD}"/>
              </a:ext>
            </a:extLst>
          </p:cNvPr>
          <p:cNvGrpSpPr/>
          <p:nvPr/>
        </p:nvGrpSpPr>
        <p:grpSpPr>
          <a:xfrm>
            <a:off x="1866070" y="1936764"/>
            <a:ext cx="3397043" cy="4085961"/>
            <a:chOff x="3019504" y="2331396"/>
            <a:chExt cx="2441247" cy="2949298"/>
          </a:xfrm>
        </p:grpSpPr>
        <p:sp>
          <p:nvSpPr>
            <p:cNvPr id="7" name="사각형: 둥근 모서리 3">
              <a:extLst>
                <a:ext uri="{FF2B5EF4-FFF2-40B4-BE49-F238E27FC236}">
                  <a16:creationId xmlns:a16="http://schemas.microsoft.com/office/drawing/2014/main" id="{E3B02F7F-DDAB-B8EE-485B-1365EFB47B9A}"/>
                </a:ext>
              </a:extLst>
            </p:cNvPr>
            <p:cNvSpPr/>
            <p:nvPr/>
          </p:nvSpPr>
          <p:spPr>
            <a:xfrm>
              <a:off x="3019506" y="2331396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7670AE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3A5055-42BF-F0DD-E61E-58A9E524D59D}"/>
                </a:ext>
              </a:extLst>
            </p:cNvPr>
            <p:cNvSpPr/>
            <p:nvPr/>
          </p:nvSpPr>
          <p:spPr>
            <a:xfrm>
              <a:off x="3019504" y="4920146"/>
              <a:ext cx="2356799" cy="36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인스타그램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6237FA8D-6294-494E-192E-E7275AD1EBF8}"/>
                </a:ext>
              </a:extLst>
            </p:cNvPr>
            <p:cNvSpPr/>
            <p:nvPr/>
          </p:nvSpPr>
          <p:spPr>
            <a:xfrm flipV="1">
              <a:off x="4917516" y="4232104"/>
              <a:ext cx="459968" cy="459968"/>
            </a:xfrm>
            <a:prstGeom prst="arc">
              <a:avLst/>
            </a:prstGeom>
            <a:ln w="25400">
              <a:solidFill>
                <a:srgbClr val="7670A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57F2103-5D66-3061-665E-82B58020D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6303" y="3452647"/>
              <a:ext cx="2" cy="973364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D3123A1-15CD-53D9-079F-3556428AD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3403" y="4693204"/>
              <a:ext cx="800100" cy="1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43">
              <a:extLst>
                <a:ext uri="{FF2B5EF4-FFF2-40B4-BE49-F238E27FC236}">
                  <a16:creationId xmlns:a16="http://schemas.microsoft.com/office/drawing/2014/main" id="{F98DAA08-C8D0-10D2-7958-969278E8B800}"/>
                </a:ext>
              </a:extLst>
            </p:cNvPr>
            <p:cNvSpPr/>
            <p:nvPr/>
          </p:nvSpPr>
          <p:spPr>
            <a:xfrm>
              <a:off x="3271181" y="2583634"/>
              <a:ext cx="1852322" cy="1852322"/>
            </a:xfrm>
            <a:prstGeom prst="roundRect">
              <a:avLst>
                <a:gd name="adj" fmla="val 8629"/>
              </a:avLst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96C80F2-1D97-208F-E2E0-A4FD1DC09987}"/>
                </a:ext>
              </a:extLst>
            </p:cNvPr>
            <p:cNvGrpSpPr/>
            <p:nvPr/>
          </p:nvGrpSpPr>
          <p:grpSpPr>
            <a:xfrm>
              <a:off x="5084914" y="4465033"/>
              <a:ext cx="375837" cy="375837"/>
              <a:chOff x="7146662" y="4439633"/>
              <a:chExt cx="375837" cy="37583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B61C326-5EE2-C335-127A-EE0ABE37D3BA}"/>
                  </a:ext>
                </a:extLst>
              </p:cNvPr>
              <p:cNvSpPr/>
              <p:nvPr/>
            </p:nvSpPr>
            <p:spPr>
              <a:xfrm>
                <a:off x="7146662" y="4439633"/>
                <a:ext cx="375837" cy="375837"/>
              </a:xfrm>
              <a:prstGeom prst="ellipse">
                <a:avLst/>
              </a:prstGeom>
              <a:solidFill>
                <a:srgbClr val="7670AE"/>
              </a:solidFill>
              <a:ln>
                <a:solidFill>
                  <a:srgbClr val="7670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32" name="자유형 23">
                <a:extLst>
                  <a:ext uri="{FF2B5EF4-FFF2-40B4-BE49-F238E27FC236}">
                    <a16:creationId xmlns:a16="http://schemas.microsoft.com/office/drawing/2014/main" id="{CA54142E-62CA-EA97-9998-4013FBB5E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576" y="4557163"/>
                <a:ext cx="156888" cy="13730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C0086FAB-A1EB-68BA-0C31-67D9AF0D3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63" y="2286604"/>
            <a:ext cx="2585962" cy="258596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C51E3E1-1DE3-5A9D-FC2D-90F269307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61" y="2281023"/>
            <a:ext cx="2554474" cy="25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400581-1069-086D-F2E0-A8F00CA8252F}"/>
              </a:ext>
            </a:extLst>
          </p:cNvPr>
          <p:cNvGrpSpPr/>
          <p:nvPr/>
        </p:nvGrpSpPr>
        <p:grpSpPr>
          <a:xfrm>
            <a:off x="6996105" y="1954350"/>
            <a:ext cx="3498957" cy="4068375"/>
            <a:chOff x="6095998" y="2331396"/>
            <a:chExt cx="2545309" cy="2949298"/>
          </a:xfrm>
        </p:grpSpPr>
        <p:sp>
          <p:nvSpPr>
            <p:cNvPr id="13" name="사각형: 둥근 모서리 56">
              <a:extLst>
                <a:ext uri="{FF2B5EF4-FFF2-40B4-BE49-F238E27FC236}">
                  <a16:creationId xmlns:a16="http://schemas.microsoft.com/office/drawing/2014/main" id="{7DFAD5BE-EBC5-1552-176B-13A9CC6208D6}"/>
                </a:ext>
              </a:extLst>
            </p:cNvPr>
            <p:cNvSpPr/>
            <p:nvPr/>
          </p:nvSpPr>
          <p:spPr>
            <a:xfrm>
              <a:off x="6096000" y="2331396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7670AE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8A0C2CC-B579-4CBD-1FAC-274A54F2D718}"/>
                </a:ext>
              </a:extLst>
            </p:cNvPr>
            <p:cNvSpPr/>
            <p:nvPr/>
          </p:nvSpPr>
          <p:spPr>
            <a:xfrm>
              <a:off x="6095998" y="4920146"/>
              <a:ext cx="2356799" cy="36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페이스북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F0EFB1D-173A-188C-6139-6A64D8B488E3}"/>
                </a:ext>
              </a:extLst>
            </p:cNvPr>
            <p:cNvSpPr/>
            <p:nvPr/>
          </p:nvSpPr>
          <p:spPr>
            <a:xfrm flipV="1">
              <a:off x="7994010" y="4232104"/>
              <a:ext cx="459968" cy="459968"/>
            </a:xfrm>
            <a:prstGeom prst="arc">
              <a:avLst/>
            </a:prstGeom>
            <a:ln w="25400">
              <a:solidFill>
                <a:srgbClr val="7670A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83E818-4710-890F-DC75-A4AE10E44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797" y="3452647"/>
              <a:ext cx="2" cy="973364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A211375-1EFA-9A95-D1D4-BC102C482E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897" y="4693204"/>
              <a:ext cx="800100" cy="1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사각형: 둥근 모서리 61">
              <a:extLst>
                <a:ext uri="{FF2B5EF4-FFF2-40B4-BE49-F238E27FC236}">
                  <a16:creationId xmlns:a16="http://schemas.microsoft.com/office/drawing/2014/main" id="{AACF3D58-320B-EA16-1CA0-5AE4756B3F38}"/>
                </a:ext>
              </a:extLst>
            </p:cNvPr>
            <p:cNvSpPr/>
            <p:nvPr/>
          </p:nvSpPr>
          <p:spPr>
            <a:xfrm>
              <a:off x="6347675" y="2583634"/>
              <a:ext cx="1852322" cy="1852322"/>
            </a:xfrm>
            <a:prstGeom prst="roundRect">
              <a:avLst>
                <a:gd name="adj" fmla="val 8629"/>
              </a:avLst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42432D2-FFFB-0775-60A7-FBAD5BFAB796}"/>
                </a:ext>
              </a:extLst>
            </p:cNvPr>
            <p:cNvGrpSpPr/>
            <p:nvPr/>
          </p:nvGrpSpPr>
          <p:grpSpPr>
            <a:xfrm>
              <a:off x="8265470" y="4502600"/>
              <a:ext cx="375837" cy="375837"/>
              <a:chOff x="7146662" y="4439633"/>
              <a:chExt cx="375837" cy="37583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194F3BFA-0A1C-7A13-0D90-348B22298F75}"/>
                  </a:ext>
                </a:extLst>
              </p:cNvPr>
              <p:cNvSpPr/>
              <p:nvPr/>
            </p:nvSpPr>
            <p:spPr>
              <a:xfrm>
                <a:off x="7146662" y="4439633"/>
                <a:ext cx="375837" cy="375837"/>
              </a:xfrm>
              <a:prstGeom prst="ellipse">
                <a:avLst/>
              </a:prstGeom>
              <a:solidFill>
                <a:srgbClr val="7670AE"/>
              </a:solidFill>
              <a:ln>
                <a:solidFill>
                  <a:srgbClr val="7670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29" name="자유형 23">
                <a:extLst>
                  <a:ext uri="{FF2B5EF4-FFF2-40B4-BE49-F238E27FC236}">
                    <a16:creationId xmlns:a16="http://schemas.microsoft.com/office/drawing/2014/main" id="{228BADE6-D8D3-DA43-3E4F-DABF5C5BC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576" y="4557163"/>
                <a:ext cx="156888" cy="13730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897320-0D39-D70A-8482-92FB500EDEFD}"/>
              </a:ext>
            </a:extLst>
          </p:cNvPr>
          <p:cNvGrpSpPr/>
          <p:nvPr/>
        </p:nvGrpSpPr>
        <p:grpSpPr>
          <a:xfrm>
            <a:off x="1866070" y="1936764"/>
            <a:ext cx="3397043" cy="4085961"/>
            <a:chOff x="3019504" y="2331396"/>
            <a:chExt cx="2441247" cy="2949298"/>
          </a:xfrm>
        </p:grpSpPr>
        <p:sp>
          <p:nvSpPr>
            <p:cNvPr id="7" name="사각형: 둥근 모서리 3">
              <a:extLst>
                <a:ext uri="{FF2B5EF4-FFF2-40B4-BE49-F238E27FC236}">
                  <a16:creationId xmlns:a16="http://schemas.microsoft.com/office/drawing/2014/main" id="{E3B02F7F-DDAB-B8EE-485B-1365EFB47B9A}"/>
                </a:ext>
              </a:extLst>
            </p:cNvPr>
            <p:cNvSpPr/>
            <p:nvPr/>
          </p:nvSpPr>
          <p:spPr>
            <a:xfrm>
              <a:off x="3019506" y="2331396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7670AE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3A5055-42BF-F0DD-E61E-58A9E524D59D}"/>
                </a:ext>
              </a:extLst>
            </p:cNvPr>
            <p:cNvSpPr/>
            <p:nvPr/>
          </p:nvSpPr>
          <p:spPr>
            <a:xfrm>
              <a:off x="3019504" y="4920146"/>
              <a:ext cx="2356799" cy="360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인스타그램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6237FA8D-6294-494E-192E-E7275AD1EBF8}"/>
                </a:ext>
              </a:extLst>
            </p:cNvPr>
            <p:cNvSpPr/>
            <p:nvPr/>
          </p:nvSpPr>
          <p:spPr>
            <a:xfrm flipV="1">
              <a:off x="4917516" y="4232104"/>
              <a:ext cx="459968" cy="459968"/>
            </a:xfrm>
            <a:prstGeom prst="arc">
              <a:avLst/>
            </a:prstGeom>
            <a:ln w="25400">
              <a:solidFill>
                <a:srgbClr val="7670A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57F2103-5D66-3061-665E-82B58020D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6303" y="3452647"/>
              <a:ext cx="2" cy="973364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D3123A1-15CD-53D9-079F-3556428AD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3403" y="4693204"/>
              <a:ext cx="800100" cy="1"/>
            </a:xfrm>
            <a:prstGeom prst="line">
              <a:avLst/>
            </a:prstGeom>
            <a:ln w="25400">
              <a:solidFill>
                <a:srgbClr val="7670AE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43">
              <a:extLst>
                <a:ext uri="{FF2B5EF4-FFF2-40B4-BE49-F238E27FC236}">
                  <a16:creationId xmlns:a16="http://schemas.microsoft.com/office/drawing/2014/main" id="{F98DAA08-C8D0-10D2-7958-969278E8B800}"/>
                </a:ext>
              </a:extLst>
            </p:cNvPr>
            <p:cNvSpPr/>
            <p:nvPr/>
          </p:nvSpPr>
          <p:spPr>
            <a:xfrm>
              <a:off x="3271181" y="2583634"/>
              <a:ext cx="1852322" cy="1852322"/>
            </a:xfrm>
            <a:prstGeom prst="roundRect">
              <a:avLst>
                <a:gd name="adj" fmla="val 8629"/>
              </a:avLst>
            </a:prstGeom>
            <a:solidFill>
              <a:schemeClr val="tx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96C80F2-1D97-208F-E2E0-A4FD1DC09987}"/>
                </a:ext>
              </a:extLst>
            </p:cNvPr>
            <p:cNvGrpSpPr/>
            <p:nvPr/>
          </p:nvGrpSpPr>
          <p:grpSpPr>
            <a:xfrm>
              <a:off x="5084914" y="4465033"/>
              <a:ext cx="375837" cy="375837"/>
              <a:chOff x="7146662" y="4439633"/>
              <a:chExt cx="375837" cy="37583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B61C326-5EE2-C335-127A-EE0ABE37D3BA}"/>
                  </a:ext>
                </a:extLst>
              </p:cNvPr>
              <p:cNvSpPr/>
              <p:nvPr/>
            </p:nvSpPr>
            <p:spPr>
              <a:xfrm>
                <a:off x="7146662" y="4439633"/>
                <a:ext cx="375837" cy="375837"/>
              </a:xfrm>
              <a:prstGeom prst="ellipse">
                <a:avLst/>
              </a:prstGeom>
              <a:solidFill>
                <a:srgbClr val="7670AE"/>
              </a:solidFill>
              <a:ln>
                <a:solidFill>
                  <a:srgbClr val="7670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32" name="자유형 23">
                <a:extLst>
                  <a:ext uri="{FF2B5EF4-FFF2-40B4-BE49-F238E27FC236}">
                    <a16:creationId xmlns:a16="http://schemas.microsoft.com/office/drawing/2014/main" id="{CA54142E-62CA-EA97-9998-4013FBB5E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576" y="4557163"/>
                <a:ext cx="156888" cy="13730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C0086FAB-A1EB-68BA-0C31-67D9AF0D3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63" y="2286604"/>
            <a:ext cx="2585962" cy="258596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C51E3E1-1DE3-5A9D-FC2D-90F269307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61" y="2281023"/>
            <a:ext cx="2554474" cy="259154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096E0D4-EFA3-ADE9-3BBA-4E187B728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51" y="985791"/>
            <a:ext cx="5593565" cy="754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CD20D33-5411-C9DF-87CE-55E773332E71}"/>
              </a:ext>
            </a:extLst>
          </p:cNvPr>
          <p:cNvSpPr/>
          <p:nvPr/>
        </p:nvSpPr>
        <p:spPr>
          <a:xfrm>
            <a:off x="6094894" y="1334383"/>
            <a:ext cx="1765430" cy="377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E0EDDC77-6B81-C151-05B9-D6797516F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0" y="534974"/>
            <a:ext cx="3362794" cy="157184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D25687-A9ED-9709-1EDF-9288D2A891A4}"/>
              </a:ext>
            </a:extLst>
          </p:cNvPr>
          <p:cNvSpPr/>
          <p:nvPr/>
        </p:nvSpPr>
        <p:spPr>
          <a:xfrm>
            <a:off x="763529" y="650631"/>
            <a:ext cx="1786240" cy="828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9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01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9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E11F791A-476A-46C0-A651-E79640AC37BB}"/>
              </a:ext>
            </a:extLst>
          </p:cNvPr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1EDBE777-CC40-42BD-8EC7-24AF7E8A9E23}"/>
              </a:ext>
            </a:extLst>
          </p:cNvPr>
          <p:cNvSpPr/>
          <p:nvPr/>
        </p:nvSpPr>
        <p:spPr>
          <a:xfrm>
            <a:off x="269877" y="263495"/>
            <a:ext cx="11652247" cy="490595"/>
          </a:xfrm>
          <a:prstGeom prst="round2SameRect">
            <a:avLst/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3200" kern="0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44B78C-9A9B-4A1C-8F56-DCB284297B73}"/>
              </a:ext>
            </a:extLst>
          </p:cNvPr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A9D8DAD-0201-4E48-905C-E635088285A2}"/>
              </a:ext>
            </a:extLst>
          </p:cNvPr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AE8081-38EA-45B9-AC38-D04734F7C334}"/>
              </a:ext>
            </a:extLst>
          </p:cNvPr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14" name="Picture 4" descr="post-thumbnail">
            <a:extLst>
              <a:ext uri="{FF2B5EF4-FFF2-40B4-BE49-F238E27FC236}">
                <a16:creationId xmlns:a16="http://schemas.microsoft.com/office/drawing/2014/main" id="{179A8349-32F5-5178-B3A0-5CBABDA6D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63" y="1691604"/>
            <a:ext cx="3043625" cy="15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GitHub 무료로 다운 받기 - 2022년 최신 버전">
            <a:extLst>
              <a:ext uri="{FF2B5EF4-FFF2-40B4-BE49-F238E27FC236}">
                <a16:creationId xmlns:a16="http://schemas.microsoft.com/office/drawing/2014/main" id="{B874EB79-A8DB-15B5-783C-ACF423C8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666" y="2320963"/>
            <a:ext cx="3142795" cy="17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ost-thumbnail">
            <a:extLst>
              <a:ext uri="{FF2B5EF4-FFF2-40B4-BE49-F238E27FC236}">
                <a16:creationId xmlns:a16="http://schemas.microsoft.com/office/drawing/2014/main" id="{955D15C4-94B5-0C14-E42A-09E5E435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95" y="4733612"/>
            <a:ext cx="2676715" cy="13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ost-thumbnail">
            <a:extLst>
              <a:ext uri="{FF2B5EF4-FFF2-40B4-BE49-F238E27FC236}">
                <a16:creationId xmlns:a16="http://schemas.microsoft.com/office/drawing/2014/main" id="{B5DE5658-079F-F2A8-911B-62C9EF2FB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76" y="3068477"/>
            <a:ext cx="2412649" cy="241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CE78FD-7B3E-1B93-B06A-688108543178}"/>
              </a:ext>
            </a:extLst>
          </p:cNvPr>
          <p:cNvSpPr txBox="1"/>
          <p:nvPr/>
        </p:nvSpPr>
        <p:spPr>
          <a:xfrm>
            <a:off x="1275971" y="1203397"/>
            <a:ext cx="2676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 err="1">
                <a:solidFill>
                  <a:srgbClr val="4B4784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개발툴</a:t>
            </a:r>
            <a:endParaRPr lang="ko-KR" altLang="en-US" sz="4800" dirty="0">
              <a:solidFill>
                <a:srgbClr val="4B4784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24332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387</Words>
  <Application>Microsoft Office PowerPoint</Application>
  <PresentationFormat>와이드스크린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맑은 고딕</vt:lpstr>
      <vt:lpstr>여기어때 잘난체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ydq</cp:lastModifiedBy>
  <cp:revision>6</cp:revision>
  <dcterms:created xsi:type="dcterms:W3CDTF">2022-02-11T02:11:51Z</dcterms:created>
  <dcterms:modified xsi:type="dcterms:W3CDTF">2022-07-10T01:07:27Z</dcterms:modified>
</cp:coreProperties>
</file>