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512" r:id="rId2"/>
    <p:sldId id="509" r:id="rId3"/>
    <p:sldId id="510" r:id="rId4"/>
    <p:sldId id="513" r:id="rId5"/>
  </p:sldIdLst>
  <p:sldSz cx="12192000" cy="6858000"/>
  <p:notesSz cx="6858000" cy="9144000"/>
  <p:embeddedFontLst>
    <p:embeddedFont>
      <p:font typeface="나눔바른고딕" panose="020B0603020101020101" pitchFamily="50" charset="-127"/>
      <p:regular r:id="rId6"/>
      <p:bold r:id="rId7"/>
    </p:embeddedFont>
    <p:embeddedFont>
      <p:font typeface="나눔스퀘어라운드 ExtraBold" panose="020B0600000101010101" pitchFamily="50" charset="-127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232"/>
    <a:srgbClr val="FF6699"/>
    <a:srgbClr val="404257"/>
    <a:srgbClr val="2C2E3C"/>
    <a:srgbClr val="D86E9C"/>
    <a:srgbClr val="2190C8"/>
    <a:srgbClr val="63C1C1"/>
    <a:srgbClr val="88725B"/>
    <a:srgbClr val="0D2950"/>
    <a:srgbClr val="AF9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0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D86E9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66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FD-4D65-A1BA-DB3F032F03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FD-4D65-A1BA-DB3F032F03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DCE0E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C2E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DFD-4D65-A1BA-DB3F032F03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FD-4D65-A1BA-DB3F032F03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43CBD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C2E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DFD-4D65-A1BA-DB3F032F03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FD-4D65-A1BA-DB3F032F03F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93176176"/>
        <c:axId val="193176736"/>
      </c:barChart>
      <c:catAx>
        <c:axId val="193176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176736"/>
        <c:crosses val="autoZero"/>
        <c:auto val="1"/>
        <c:lblAlgn val="ctr"/>
        <c:lblOffset val="100"/>
        <c:noMultiLvlLbl val="0"/>
      </c:catAx>
      <c:valAx>
        <c:axId val="19317673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9317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C2E3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C2E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99-492E-80DA-C3FAC12BDB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99-492E-80DA-C3FAC12BDB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F669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66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399-492E-80DA-C3FAC12BDB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399-492E-80DA-C3FAC12BDB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43CBD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C2E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99-492E-80DA-C3FAC12BDB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99-492E-80DA-C3FAC12BDB1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93181776"/>
        <c:axId val="193182336"/>
      </c:barChart>
      <c:catAx>
        <c:axId val="193181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182336"/>
        <c:crosses val="autoZero"/>
        <c:auto val="1"/>
        <c:lblAlgn val="ctr"/>
        <c:lblOffset val="100"/>
        <c:noMultiLvlLbl val="0"/>
      </c:catAx>
      <c:valAx>
        <c:axId val="19318233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9318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69326" y="240469"/>
            <a:ext cx="8053347" cy="4971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rgbClr val="F6A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GDSC SANGMYUNG HACKATHON</a:t>
            </a:r>
            <a:endParaRPr lang="en-US" altLang="ko-KR" sz="1200" dirty="0">
              <a:solidFill>
                <a:srgbClr val="F6A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800" b="1" dirty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JACPOT</a:t>
            </a:r>
            <a:endParaRPr lang="en-US" altLang="ko-KR" sz="2400" b="1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6EB589-67A0-4224-91CA-0CFDDB147E4A}"/>
              </a:ext>
            </a:extLst>
          </p:cNvPr>
          <p:cNvSpPr/>
          <p:nvPr/>
        </p:nvSpPr>
        <p:spPr>
          <a:xfrm>
            <a:off x="11741032" y="3429000"/>
            <a:ext cx="203592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  <a:t>POT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729F6-D768-AFA0-BDEE-40D4817C20F2}"/>
              </a:ext>
            </a:extLst>
          </p:cNvPr>
          <p:cNvSpPr txBox="1"/>
          <p:nvPr/>
        </p:nvSpPr>
        <p:spPr>
          <a:xfrm>
            <a:off x="4380411" y="5614074"/>
            <a:ext cx="386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최가나 손승현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김현재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이현제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1B8D15-DF90-80C1-CBB8-1DF149414AA2}"/>
              </a:ext>
            </a:extLst>
          </p:cNvPr>
          <p:cNvSpPr/>
          <p:nvPr/>
        </p:nvSpPr>
        <p:spPr>
          <a:xfrm>
            <a:off x="2342606" y="2377440"/>
            <a:ext cx="452845" cy="43542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54000">
                <a:schemeClr val="accent4">
                  <a:lumMod val="40000"/>
                  <a:lumOff val="6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  <a:alpha val="2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885582329"/>
              </p:ext>
            </p:extLst>
          </p:nvPr>
        </p:nvGraphicFramePr>
        <p:xfrm>
          <a:off x="4065119" y="2107646"/>
          <a:ext cx="6145016" cy="1379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직사각형 5"/>
          <p:cNvSpPr/>
          <p:nvPr/>
        </p:nvSpPr>
        <p:spPr>
          <a:xfrm>
            <a:off x="4441642" y="1819105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rgbClr val="D86E9C"/>
                </a:solidFill>
              </a:rPr>
              <a:t>●</a:t>
            </a:r>
            <a:endParaRPr lang="en-US" altLang="ko-KR" sz="700" dirty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64473" y="1819105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rgbClr val="D86E9C"/>
                </a:solidFill>
              </a:rPr>
              <a:t>●</a:t>
            </a:r>
            <a:endParaRPr lang="en-US" altLang="ko-KR" sz="700" dirty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87304" y="1819105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rgbClr val="D86E9C"/>
                </a:solidFill>
              </a:rPr>
              <a:t>●</a:t>
            </a:r>
            <a:endParaRPr lang="en-US" altLang="ko-KR" sz="700" dirty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54131" y="3143940"/>
            <a:ext cx="5757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컨텐츠에</a:t>
            </a: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대한 내용을 적어요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.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Enjoy your stylish business and campus life with BIZCAM </a:t>
            </a: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1393422290"/>
              </p:ext>
            </p:extLst>
          </p:nvPr>
        </p:nvGraphicFramePr>
        <p:xfrm>
          <a:off x="4062790" y="4556891"/>
          <a:ext cx="6145016" cy="1379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439313" y="4268350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rgbClr val="D86E9C"/>
                </a:solidFill>
              </a:rPr>
              <a:t>●</a:t>
            </a:r>
            <a:endParaRPr lang="en-US" altLang="ko-KR" sz="700" dirty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62144" y="4268350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rgbClr val="D86E9C"/>
                </a:solidFill>
              </a:rPr>
              <a:t>●</a:t>
            </a:r>
            <a:endParaRPr lang="en-US" altLang="ko-KR" sz="700" dirty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84975" y="4268350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rgbClr val="D86E9C"/>
                </a:solidFill>
              </a:rPr>
              <a:t>●</a:t>
            </a:r>
            <a:endParaRPr lang="en-US" altLang="ko-KR" sz="700" dirty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1802" y="5593185"/>
            <a:ext cx="5757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컨텐츠에</a:t>
            </a: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대한 내용을 적어요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.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Enjoy your stylish business and campus life with BIZCAM </a:t>
            </a: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auto">
          <a:xfrm>
            <a:off x="1573289" y="4268350"/>
            <a:ext cx="942313" cy="799309"/>
            <a:chOff x="3669" y="3943"/>
            <a:chExt cx="626" cy="531"/>
          </a:xfrm>
          <a:noFill/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1690363" y="1819105"/>
            <a:ext cx="712826" cy="87515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0284" y="2806091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Feature. 1 / Contents</a:t>
            </a:r>
            <a:endParaRPr lang="en-US" altLang="ko-KR" sz="12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0284" y="5232433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Feature. 2 / Contents</a:t>
            </a:r>
            <a:endParaRPr lang="en-US" altLang="ko-KR" sz="12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50284" y="27178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85000"/>
                  </a:schemeClr>
                </a:solidFill>
              </a:rPr>
              <a:t>POWER POINT </a:t>
            </a:r>
            <a:r>
              <a:rPr lang="en-US" altLang="ko-KR" sz="2800" b="1" i="1" dirty="0">
                <a:solidFill>
                  <a:schemeClr val="bg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3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888678" y="262790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6699"/>
                </a:solidFill>
              </a:rPr>
              <a:t>Feature. 1 / Contents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66391" y="291287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rgbClr val="404257"/>
                </a:solidFill>
              </a:rPr>
              <a:t>POWER POINT </a:t>
            </a:r>
            <a:r>
              <a:rPr lang="en-US" altLang="ko-KR" sz="2800" b="1" i="1" dirty="0">
                <a:solidFill>
                  <a:srgbClr val="404257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404257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404257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48526" y="198754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195751" y="1988556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387905" y="2898025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069659" y="2898025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6" name="Freeform 11"/>
          <p:cNvSpPr>
            <a:spLocks noEditPoints="1"/>
          </p:cNvSpPr>
          <p:nvPr/>
        </p:nvSpPr>
        <p:spPr bwMode="auto">
          <a:xfrm>
            <a:off x="5718949" y="2843124"/>
            <a:ext cx="379666" cy="469802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5686298" y="4039692"/>
            <a:ext cx="467430" cy="415493"/>
          </a:xfrm>
          <a:custGeom>
            <a:avLst/>
            <a:gdLst>
              <a:gd name="T0" fmla="*/ 2547 w 3308"/>
              <a:gd name="T1" fmla="*/ 15 h 3122"/>
              <a:gd name="T2" fmla="*/ 2807 w 3308"/>
              <a:gd name="T3" fmla="*/ 108 h 3122"/>
              <a:gd name="T4" fmla="*/ 3036 w 3308"/>
              <a:gd name="T5" fmla="*/ 283 h 3122"/>
              <a:gd name="T6" fmla="*/ 3204 w 3308"/>
              <a:gd name="T7" fmla="*/ 522 h 3122"/>
              <a:gd name="T8" fmla="*/ 3293 w 3308"/>
              <a:gd name="T9" fmla="*/ 793 h 3122"/>
              <a:gd name="T10" fmla="*/ 3303 w 3308"/>
              <a:gd name="T11" fmla="*/ 1075 h 3122"/>
              <a:gd name="T12" fmla="*/ 3234 w 3308"/>
              <a:gd name="T13" fmla="*/ 1350 h 3122"/>
              <a:gd name="T14" fmla="*/ 3085 w 3308"/>
              <a:gd name="T15" fmla="*/ 1599 h 3122"/>
              <a:gd name="T16" fmla="*/ 1862 w 3308"/>
              <a:gd name="T17" fmla="*/ 2861 h 3122"/>
              <a:gd name="T18" fmla="*/ 1775 w 3308"/>
              <a:gd name="T19" fmla="*/ 2851 h 3122"/>
              <a:gd name="T20" fmla="*/ 1726 w 3308"/>
              <a:gd name="T21" fmla="*/ 2771 h 3122"/>
              <a:gd name="T22" fmla="*/ 1755 w 3308"/>
              <a:gd name="T23" fmla="*/ 2683 h 3122"/>
              <a:gd name="T24" fmla="*/ 2987 w 3308"/>
              <a:gd name="T25" fmla="*/ 1365 h 3122"/>
              <a:gd name="T26" fmla="*/ 3072 w 3308"/>
              <a:gd name="T27" fmla="*/ 1135 h 3122"/>
              <a:gd name="T28" fmla="*/ 3082 w 3308"/>
              <a:gd name="T29" fmla="*/ 892 h 3122"/>
              <a:gd name="T30" fmla="*/ 3016 w 3308"/>
              <a:gd name="T31" fmla="*/ 658 h 3122"/>
              <a:gd name="T32" fmla="*/ 2875 w 3308"/>
              <a:gd name="T33" fmla="*/ 451 h 3122"/>
              <a:gd name="T34" fmla="*/ 2677 w 3308"/>
              <a:gd name="T35" fmla="*/ 304 h 3122"/>
              <a:gd name="T36" fmla="*/ 2451 w 3308"/>
              <a:gd name="T37" fmla="*/ 236 h 3122"/>
              <a:gd name="T38" fmla="*/ 2218 w 3308"/>
              <a:gd name="T39" fmla="*/ 245 h 3122"/>
              <a:gd name="T40" fmla="*/ 1998 w 3308"/>
              <a:gd name="T41" fmla="*/ 333 h 3122"/>
              <a:gd name="T42" fmla="*/ 358 w 3308"/>
              <a:gd name="T43" fmla="*/ 1988 h 3122"/>
              <a:gd name="T44" fmla="*/ 244 w 3308"/>
              <a:gd name="T45" fmla="*/ 2166 h 3122"/>
              <a:gd name="T46" fmla="*/ 207 w 3308"/>
              <a:gd name="T47" fmla="*/ 2369 h 3122"/>
              <a:gd name="T48" fmla="*/ 244 w 3308"/>
              <a:gd name="T49" fmla="*/ 2572 h 3122"/>
              <a:gd name="T50" fmla="*/ 358 w 3308"/>
              <a:gd name="T51" fmla="*/ 2750 h 3122"/>
              <a:gd name="T52" fmla="*/ 528 w 3308"/>
              <a:gd name="T53" fmla="*/ 2869 h 3122"/>
              <a:gd name="T54" fmla="*/ 723 w 3308"/>
              <a:gd name="T55" fmla="*/ 2908 h 3122"/>
              <a:gd name="T56" fmla="*/ 917 w 3308"/>
              <a:gd name="T57" fmla="*/ 2869 h 3122"/>
              <a:gd name="T58" fmla="*/ 1088 w 3308"/>
              <a:gd name="T59" fmla="*/ 2750 h 3122"/>
              <a:gd name="T60" fmla="*/ 2662 w 3308"/>
              <a:gd name="T61" fmla="*/ 1099 h 3122"/>
              <a:gd name="T62" fmla="*/ 2688 w 3308"/>
              <a:gd name="T63" fmla="*/ 950 h 3122"/>
              <a:gd name="T64" fmla="*/ 2644 w 3308"/>
              <a:gd name="T65" fmla="*/ 803 h 3122"/>
              <a:gd name="T66" fmla="*/ 2536 w 3308"/>
              <a:gd name="T67" fmla="*/ 691 h 3122"/>
              <a:gd name="T68" fmla="*/ 2396 w 3308"/>
              <a:gd name="T69" fmla="*/ 646 h 3122"/>
              <a:gd name="T70" fmla="*/ 2252 w 3308"/>
              <a:gd name="T71" fmla="*/ 673 h 3122"/>
              <a:gd name="T72" fmla="*/ 1025 w 3308"/>
              <a:gd name="T73" fmla="*/ 1921 h 3122"/>
              <a:gd name="T74" fmla="*/ 940 w 3308"/>
              <a:gd name="T75" fmla="*/ 1952 h 3122"/>
              <a:gd name="T76" fmla="*/ 863 w 3308"/>
              <a:gd name="T77" fmla="*/ 1902 h 3122"/>
              <a:gd name="T78" fmla="*/ 853 w 3308"/>
              <a:gd name="T79" fmla="*/ 1810 h 3122"/>
              <a:gd name="T80" fmla="*/ 2052 w 3308"/>
              <a:gd name="T81" fmla="*/ 551 h 3122"/>
              <a:gd name="T82" fmla="*/ 2231 w 3308"/>
              <a:gd name="T83" fmla="*/ 452 h 3122"/>
              <a:gd name="T84" fmla="*/ 2427 w 3308"/>
              <a:gd name="T85" fmla="*/ 432 h 3122"/>
              <a:gd name="T86" fmla="*/ 2618 w 3308"/>
              <a:gd name="T87" fmla="*/ 491 h 3122"/>
              <a:gd name="T88" fmla="*/ 2779 w 3308"/>
              <a:gd name="T89" fmla="*/ 628 h 3122"/>
              <a:gd name="T90" fmla="*/ 2873 w 3308"/>
              <a:gd name="T91" fmla="*/ 815 h 3122"/>
              <a:gd name="T92" fmla="*/ 2893 w 3308"/>
              <a:gd name="T93" fmla="*/ 1020 h 3122"/>
              <a:gd name="T94" fmla="*/ 2836 w 3308"/>
              <a:gd name="T95" fmla="*/ 1219 h 3122"/>
              <a:gd name="T96" fmla="*/ 1235 w 3308"/>
              <a:gd name="T97" fmla="*/ 2903 h 3122"/>
              <a:gd name="T98" fmla="*/ 1037 w 3308"/>
              <a:gd name="T99" fmla="*/ 3049 h 3122"/>
              <a:gd name="T100" fmla="*/ 810 w 3308"/>
              <a:gd name="T101" fmla="*/ 3117 h 3122"/>
              <a:gd name="T102" fmla="*/ 577 w 3308"/>
              <a:gd name="T103" fmla="*/ 3107 h 3122"/>
              <a:gd name="T104" fmla="*/ 357 w 3308"/>
              <a:gd name="T105" fmla="*/ 3019 h 3122"/>
              <a:gd name="T106" fmla="*/ 169 w 3308"/>
              <a:gd name="T107" fmla="*/ 2855 h 3122"/>
              <a:gd name="T108" fmla="*/ 48 w 3308"/>
              <a:gd name="T109" fmla="*/ 2638 h 3122"/>
              <a:gd name="T110" fmla="*/ 0 w 3308"/>
              <a:gd name="T111" fmla="*/ 2400 h 3122"/>
              <a:gd name="T112" fmla="*/ 29 w 3308"/>
              <a:gd name="T113" fmla="*/ 2158 h 3122"/>
              <a:gd name="T114" fmla="*/ 131 w 3308"/>
              <a:gd name="T115" fmla="*/ 1935 h 3122"/>
              <a:gd name="T116" fmla="*/ 1774 w 3308"/>
              <a:gd name="T117" fmla="*/ 231 h 3122"/>
              <a:gd name="T118" fmla="*/ 2012 w 3308"/>
              <a:gd name="T119" fmla="*/ 77 h 3122"/>
              <a:gd name="T120" fmla="*/ 2276 w 3308"/>
              <a:gd name="T121" fmla="*/ 4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08" h="3122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Freeform 14"/>
          <p:cNvSpPr>
            <a:spLocks noEditPoints="1"/>
          </p:cNvSpPr>
          <p:nvPr/>
        </p:nvSpPr>
        <p:spPr bwMode="auto">
          <a:xfrm>
            <a:off x="5792629" y="5181951"/>
            <a:ext cx="232306" cy="423337"/>
          </a:xfrm>
          <a:custGeom>
            <a:avLst/>
            <a:gdLst>
              <a:gd name="T0" fmla="*/ 1062 w 2195"/>
              <a:gd name="T1" fmla="*/ 2675 h 3200"/>
              <a:gd name="T2" fmla="*/ 998 w 2195"/>
              <a:gd name="T3" fmla="*/ 2697 h 3200"/>
              <a:gd name="T4" fmla="*/ 949 w 2195"/>
              <a:gd name="T5" fmla="*/ 2738 h 3200"/>
              <a:gd name="T6" fmla="*/ 921 w 2195"/>
              <a:gd name="T7" fmla="*/ 2790 h 3200"/>
              <a:gd name="T8" fmla="*/ 921 w 2195"/>
              <a:gd name="T9" fmla="*/ 2850 h 3200"/>
              <a:gd name="T10" fmla="*/ 949 w 2195"/>
              <a:gd name="T11" fmla="*/ 2903 h 3200"/>
              <a:gd name="T12" fmla="*/ 998 w 2195"/>
              <a:gd name="T13" fmla="*/ 2944 h 3200"/>
              <a:gd name="T14" fmla="*/ 1062 w 2195"/>
              <a:gd name="T15" fmla="*/ 2966 h 3200"/>
              <a:gd name="T16" fmla="*/ 1134 w 2195"/>
              <a:gd name="T17" fmla="*/ 2966 h 3200"/>
              <a:gd name="T18" fmla="*/ 1198 w 2195"/>
              <a:gd name="T19" fmla="*/ 2944 h 3200"/>
              <a:gd name="T20" fmla="*/ 1246 w 2195"/>
              <a:gd name="T21" fmla="*/ 2903 h 3200"/>
              <a:gd name="T22" fmla="*/ 1273 w 2195"/>
              <a:gd name="T23" fmla="*/ 2850 h 3200"/>
              <a:gd name="T24" fmla="*/ 1273 w 2195"/>
              <a:gd name="T25" fmla="*/ 2790 h 3200"/>
              <a:gd name="T26" fmla="*/ 1246 w 2195"/>
              <a:gd name="T27" fmla="*/ 2738 h 3200"/>
              <a:gd name="T28" fmla="*/ 1198 w 2195"/>
              <a:gd name="T29" fmla="*/ 2697 h 3200"/>
              <a:gd name="T30" fmla="*/ 1134 w 2195"/>
              <a:gd name="T31" fmla="*/ 2675 h 3200"/>
              <a:gd name="T32" fmla="*/ 211 w 2195"/>
              <a:gd name="T33" fmla="*/ 393 h 3200"/>
              <a:gd name="T34" fmla="*/ 1983 w 2195"/>
              <a:gd name="T35" fmla="*/ 2459 h 3200"/>
              <a:gd name="T36" fmla="*/ 211 w 2195"/>
              <a:gd name="T37" fmla="*/ 393 h 3200"/>
              <a:gd name="T38" fmla="*/ 684 w 2195"/>
              <a:gd name="T39" fmla="*/ 144 h 3200"/>
              <a:gd name="T40" fmla="*/ 666 w 2195"/>
              <a:gd name="T41" fmla="*/ 165 h 3200"/>
              <a:gd name="T42" fmla="*/ 659 w 2195"/>
              <a:gd name="T43" fmla="*/ 197 h 3200"/>
              <a:gd name="T44" fmla="*/ 666 w 2195"/>
              <a:gd name="T45" fmla="*/ 231 h 3200"/>
              <a:gd name="T46" fmla="*/ 684 w 2195"/>
              <a:gd name="T47" fmla="*/ 251 h 3200"/>
              <a:gd name="T48" fmla="*/ 1500 w 2195"/>
              <a:gd name="T49" fmla="*/ 254 h 3200"/>
              <a:gd name="T50" fmla="*/ 1522 w 2195"/>
              <a:gd name="T51" fmla="*/ 243 h 3200"/>
              <a:gd name="T52" fmla="*/ 1536 w 2195"/>
              <a:gd name="T53" fmla="*/ 215 h 3200"/>
              <a:gd name="T54" fmla="*/ 1536 w 2195"/>
              <a:gd name="T55" fmla="*/ 180 h 3200"/>
              <a:gd name="T56" fmla="*/ 1522 w 2195"/>
              <a:gd name="T57" fmla="*/ 152 h 3200"/>
              <a:gd name="T58" fmla="*/ 1500 w 2195"/>
              <a:gd name="T59" fmla="*/ 141 h 3200"/>
              <a:gd name="T60" fmla="*/ 283 w 2195"/>
              <a:gd name="T61" fmla="*/ 0 h 3200"/>
              <a:gd name="T62" fmla="*/ 1959 w 2195"/>
              <a:gd name="T63" fmla="*/ 3 h 3200"/>
              <a:gd name="T64" fmla="*/ 2044 w 2195"/>
              <a:gd name="T65" fmla="*/ 26 h 3200"/>
              <a:gd name="T66" fmla="*/ 2113 w 2195"/>
              <a:gd name="T67" fmla="*/ 68 h 3200"/>
              <a:gd name="T68" fmla="*/ 2164 w 2195"/>
              <a:gd name="T69" fmla="*/ 126 h 3200"/>
              <a:gd name="T70" fmla="*/ 2191 w 2195"/>
              <a:gd name="T71" fmla="*/ 195 h 3200"/>
              <a:gd name="T72" fmla="*/ 2195 w 2195"/>
              <a:gd name="T73" fmla="*/ 2966 h 3200"/>
              <a:gd name="T74" fmla="*/ 2182 w 2195"/>
              <a:gd name="T75" fmla="*/ 3040 h 3200"/>
              <a:gd name="T76" fmla="*/ 2141 w 2195"/>
              <a:gd name="T77" fmla="*/ 3104 h 3200"/>
              <a:gd name="T78" fmla="*/ 2081 w 2195"/>
              <a:gd name="T79" fmla="*/ 3154 h 3200"/>
              <a:gd name="T80" fmla="*/ 2003 w 2195"/>
              <a:gd name="T81" fmla="*/ 3188 h 3200"/>
              <a:gd name="T82" fmla="*/ 1913 w 2195"/>
              <a:gd name="T83" fmla="*/ 3200 h 3200"/>
              <a:gd name="T84" fmla="*/ 236 w 2195"/>
              <a:gd name="T85" fmla="*/ 3197 h 3200"/>
              <a:gd name="T86" fmla="*/ 152 w 2195"/>
              <a:gd name="T87" fmla="*/ 3173 h 3200"/>
              <a:gd name="T88" fmla="*/ 83 w 2195"/>
              <a:gd name="T89" fmla="*/ 3131 h 3200"/>
              <a:gd name="T90" fmla="*/ 32 w 2195"/>
              <a:gd name="T91" fmla="*/ 3074 h 3200"/>
              <a:gd name="T92" fmla="*/ 3 w 2195"/>
              <a:gd name="T93" fmla="*/ 3004 h 3200"/>
              <a:gd name="T94" fmla="*/ 0 w 2195"/>
              <a:gd name="T95" fmla="*/ 233 h 3200"/>
              <a:gd name="T96" fmla="*/ 15 w 2195"/>
              <a:gd name="T97" fmla="*/ 160 h 3200"/>
              <a:gd name="T98" fmla="*/ 55 w 2195"/>
              <a:gd name="T99" fmla="*/ 96 h 3200"/>
              <a:gd name="T100" fmla="*/ 115 w 2195"/>
              <a:gd name="T101" fmla="*/ 45 h 3200"/>
              <a:gd name="T102" fmla="*/ 193 w 2195"/>
              <a:gd name="T103" fmla="*/ 11 h 3200"/>
              <a:gd name="T104" fmla="*/ 283 w 2195"/>
              <a:gd name="T105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95" h="3200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35903" y="2628910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6699"/>
                </a:solidFill>
              </a:rPr>
              <a:t>Feature. 1 / Contents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88678" y="3799024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6699"/>
                </a:solidFill>
              </a:rPr>
              <a:t>Feature. 1 / Contents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35903" y="380003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6699"/>
                </a:solidFill>
              </a:rPr>
              <a:t>Feature. 1 / Contents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88678" y="4970146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6699"/>
                </a:solidFill>
              </a:rPr>
              <a:t>Feature. 1 / Contents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5903" y="4971154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6699"/>
                </a:solidFill>
              </a:rPr>
              <a:t>Feature. 1 / Contents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343019" y="3078025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826886" y="3075966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4387905" y="4095185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069659" y="4095185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343019" y="4275185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826886" y="4273126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4387905" y="5245288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069659" y="5245288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6343019" y="5425288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4826886" y="5423229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50284" y="2712120"/>
            <a:ext cx="857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60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50285" y="3883242"/>
            <a:ext cx="857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60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0284" y="5054364"/>
            <a:ext cx="857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60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010028" y="2695565"/>
            <a:ext cx="857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60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010029" y="3866687"/>
            <a:ext cx="857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60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010028" y="5037809"/>
            <a:ext cx="857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60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1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>
            <a:endCxn id="84" idx="1"/>
          </p:cNvCxnSpPr>
          <p:nvPr/>
        </p:nvCxnSpPr>
        <p:spPr>
          <a:xfrm flipV="1">
            <a:off x="3961218" y="5621681"/>
            <a:ext cx="4134582" cy="8701"/>
          </a:xfrm>
          <a:prstGeom prst="line">
            <a:avLst/>
          </a:prstGeom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00361" y="1760885"/>
            <a:ext cx="4754478" cy="24905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8738" y="1772296"/>
            <a:ext cx="4754478" cy="24905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66391" y="291287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rgbClr val="404257"/>
                </a:solidFill>
              </a:rPr>
              <a:t>POWER POINT </a:t>
            </a:r>
            <a:r>
              <a:rPr lang="en-US" altLang="ko-KR" sz="2800" b="1" i="1" dirty="0">
                <a:solidFill>
                  <a:srgbClr val="404257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404257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404257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52550" y="366125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737560" y="366125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22570" y="366125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507580" y="3661254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892590" y="3661253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77600" y="3661252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662610" y="3661251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047620" y="3661250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432630" y="3661249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817640" y="3661248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122570" y="3006154"/>
            <a:ext cx="22378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CONTENTS A : </a:t>
            </a:r>
            <a:r>
              <a:rPr lang="en-US" altLang="ko-KR" b="1" dirty="0">
                <a:solidFill>
                  <a:prstClr val="white"/>
                </a:solidFill>
              </a:rPr>
              <a:t>30%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5850" y="1940800"/>
            <a:ext cx="451585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200000"/>
              </a:lnSpc>
            </a:pP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Enjoy your stylish business and campus life with BIZCAM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830927" y="367266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215937" y="367266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600947" y="367266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985957" y="367266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370967" y="367266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755977" y="367266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140987" y="367266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525997" y="3672661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911007" y="3672660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296017" y="3672659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600947" y="3017565"/>
            <a:ext cx="22378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CONTENTS A : </a:t>
            </a:r>
            <a:r>
              <a:rPr lang="en-US" altLang="ko-KR" b="1" dirty="0">
                <a:solidFill>
                  <a:prstClr val="white"/>
                </a:solidFill>
              </a:rPr>
              <a:t>70%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564227" y="1952211"/>
            <a:ext cx="451585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200000"/>
              </a:lnSpc>
            </a:pP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Enjoy your stylish business and campus life with BIZCAM 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8095800" y="4868383"/>
            <a:ext cx="3037415" cy="150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Freeform 6"/>
          <p:cNvSpPr>
            <a:spLocks/>
          </p:cNvSpPr>
          <p:nvPr/>
        </p:nvSpPr>
        <p:spPr bwMode="auto">
          <a:xfrm>
            <a:off x="8352206" y="4734174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277510" y="5082111"/>
            <a:ext cx="268886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7" name="자유형 86"/>
          <p:cNvSpPr/>
          <p:nvPr/>
        </p:nvSpPr>
        <p:spPr>
          <a:xfrm>
            <a:off x="8072358" y="4857465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23803" y="4868383"/>
            <a:ext cx="3037415" cy="150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105513" y="5082111"/>
            <a:ext cx="268886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1" name="자유형 90"/>
          <p:cNvSpPr/>
          <p:nvPr/>
        </p:nvSpPr>
        <p:spPr>
          <a:xfrm>
            <a:off x="900361" y="4857465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09801" y="4879301"/>
            <a:ext cx="3037415" cy="1506595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691511" y="5093029"/>
            <a:ext cx="268886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95" name="자유형 94"/>
          <p:cNvSpPr/>
          <p:nvPr/>
        </p:nvSpPr>
        <p:spPr>
          <a:xfrm>
            <a:off x="4486359" y="4868383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Freeform 36"/>
          <p:cNvSpPr>
            <a:spLocks noEditPoints="1"/>
          </p:cNvSpPr>
          <p:nvPr/>
        </p:nvSpPr>
        <p:spPr bwMode="auto">
          <a:xfrm>
            <a:off x="1201115" y="4751950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자유형 77"/>
          <p:cNvSpPr>
            <a:spLocks/>
          </p:cNvSpPr>
          <p:nvPr/>
        </p:nvSpPr>
        <p:spPr bwMode="auto">
          <a:xfrm>
            <a:off x="4791964" y="4748267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gradFill>
            <a:gsLst>
              <a:gs pos="50000">
                <a:schemeClr val="bg1">
                  <a:lumMod val="95000"/>
                </a:schemeClr>
              </a:gs>
              <a:gs pos="50000">
                <a:srgbClr val="404257"/>
              </a:gs>
            </a:gsLst>
            <a:lin ang="162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9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311</Words>
  <Application>Microsoft Office PowerPoint</Application>
  <PresentationFormat>와이드스크린</PresentationFormat>
  <Paragraphs>88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나눔스퀘어라운드 ExtraBold</vt:lpstr>
      <vt:lpstr>맑은 고딕</vt:lpstr>
      <vt:lpstr>Arial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 가나</cp:lastModifiedBy>
  <cp:revision>404</cp:revision>
  <dcterms:created xsi:type="dcterms:W3CDTF">2018-08-02T07:05:36Z</dcterms:created>
  <dcterms:modified xsi:type="dcterms:W3CDTF">2022-07-09T23:57:06Z</dcterms:modified>
</cp:coreProperties>
</file>