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1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0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2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5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3251281" y="3069607"/>
            <a:ext cx="5689438" cy="950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3509902" y="2432099"/>
            <a:ext cx="5172195" cy="462015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4027333" y="2539602"/>
            <a:ext cx="4030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100" b="1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100" b="1" kern="0" dirty="0">
                <a:solidFill>
                  <a:prstClr val="white"/>
                </a:solidFill>
              </a:rPr>
              <a:t>201234567 </a:t>
            </a:r>
            <a:r>
              <a:rPr lang="ko-KR" altLang="en-US" sz="1100" b="1" kern="0" dirty="0">
                <a:solidFill>
                  <a:prstClr val="white"/>
                </a:solidFill>
              </a:rPr>
              <a:t>까칠한 </a:t>
            </a:r>
            <a:r>
              <a:rPr lang="ko-KR" altLang="en-US" sz="1100" b="1" kern="0" dirty="0" err="1">
                <a:solidFill>
                  <a:prstClr val="white"/>
                </a:solidFill>
              </a:rPr>
              <a:t>조땡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A94DCB-C57E-4D12-A5D0-E4DCC0709C49}"/>
              </a:ext>
            </a:extLst>
          </p:cNvPr>
          <p:cNvGrpSpPr/>
          <p:nvPr/>
        </p:nvGrpSpPr>
        <p:grpSpPr>
          <a:xfrm>
            <a:off x="3173202" y="2432098"/>
            <a:ext cx="237803" cy="462015"/>
            <a:chOff x="609598" y="498764"/>
            <a:chExt cx="323274" cy="62807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D0900C4-7F7F-40C6-9107-6C8AE6EBD35D}"/>
                </a:ext>
              </a:extLst>
            </p:cNvPr>
            <p:cNvSpPr/>
            <p:nvPr/>
          </p:nvSpPr>
          <p:spPr>
            <a:xfrm>
              <a:off x="609600" y="498764"/>
              <a:ext cx="323272" cy="62807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6A7BC90-DD6E-4797-97C2-3CA69FA8626A}"/>
                </a:ext>
              </a:extLst>
            </p:cNvPr>
            <p:cNvSpPr/>
            <p:nvPr/>
          </p:nvSpPr>
          <p:spPr>
            <a:xfrm>
              <a:off x="609598" y="498764"/>
              <a:ext cx="323272" cy="628072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 l="-45000" r="-4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14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3" name="직선 연결선 22"/>
          <p:cNvCxnSpPr/>
          <p:nvPr/>
        </p:nvCxnSpPr>
        <p:spPr>
          <a:xfrm rot="16200000" flipV="1">
            <a:off x="6719185" y="1393389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양쪽 모서리가 둥근 사각형 23"/>
          <p:cNvSpPr/>
          <p:nvPr/>
        </p:nvSpPr>
        <p:spPr>
          <a:xfrm>
            <a:off x="4125629" y="2238712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41139" y="3921616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261847" y="3692453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 rot="16200000" flipV="1">
            <a:off x="4542892" y="1990971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39903" y="2644246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69684" y="2644246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139213" y="2238712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154723" y="3308422"/>
            <a:ext cx="892270" cy="1675300"/>
          </a:xfrm>
          <a:prstGeom prst="rect">
            <a:avLst/>
          </a:prstGeom>
          <a:solidFill>
            <a:srgbClr val="404CB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9275431" y="3129715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404CB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rot="16200000" flipV="1">
            <a:off x="8556476" y="3169680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53486" y="3822955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483268" y="3822955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594559" y="5288340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608143" y="5288340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1864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도넛 47"/>
          <p:cNvSpPr/>
          <p:nvPr/>
        </p:nvSpPr>
        <p:spPr>
          <a:xfrm>
            <a:off x="4766479" y="2780494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69875" y="3491160"/>
            <a:ext cx="213028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(68%)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7745874" y="4234896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404CBA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68%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51" name="Group 4"/>
          <p:cNvGrpSpPr>
            <a:grpSpLocks noChangeAspect="1"/>
          </p:cNvGrpSpPr>
          <p:nvPr/>
        </p:nvGrpSpPr>
        <p:grpSpPr bwMode="auto">
          <a:xfrm>
            <a:off x="2493632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Group 9"/>
          <p:cNvGrpSpPr>
            <a:grpSpLocks noChangeAspect="1"/>
          </p:cNvGrpSpPr>
          <p:nvPr/>
        </p:nvGrpSpPr>
        <p:grpSpPr bwMode="auto">
          <a:xfrm>
            <a:off x="8846916" y="4149836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4"/>
          <p:cNvGrpSpPr>
            <a:grpSpLocks noChangeAspect="1"/>
          </p:cNvGrpSpPr>
          <p:nvPr/>
        </p:nvGrpSpPr>
        <p:grpSpPr bwMode="auto">
          <a:xfrm>
            <a:off x="2862255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3230878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4"/>
          <p:cNvGrpSpPr>
            <a:grpSpLocks noChangeAspect="1"/>
          </p:cNvGrpSpPr>
          <p:nvPr/>
        </p:nvGrpSpPr>
        <p:grpSpPr bwMode="auto">
          <a:xfrm>
            <a:off x="3599501" y="4234896"/>
            <a:ext cx="226087" cy="467247"/>
            <a:chOff x="3696" y="1863"/>
            <a:chExt cx="285" cy="589"/>
          </a:xfrm>
          <a:solidFill>
            <a:srgbClr val="404CBA"/>
          </a:solidFill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3968124" y="4234896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2495554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2864177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3232800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3601423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>
            <a:off x="3970046" y="48897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9"/>
          <p:cNvGrpSpPr>
            <a:grpSpLocks noChangeAspect="1"/>
          </p:cNvGrpSpPr>
          <p:nvPr/>
        </p:nvGrpSpPr>
        <p:grpSpPr bwMode="auto">
          <a:xfrm>
            <a:off x="9214709" y="4152523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8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9"/>
          <p:cNvGrpSpPr>
            <a:grpSpLocks noChangeAspect="1"/>
          </p:cNvGrpSpPr>
          <p:nvPr/>
        </p:nvGrpSpPr>
        <p:grpSpPr bwMode="auto">
          <a:xfrm>
            <a:off x="9582502" y="4155210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9"/>
          <p:cNvGrpSpPr>
            <a:grpSpLocks noChangeAspect="1"/>
          </p:cNvGrpSpPr>
          <p:nvPr/>
        </p:nvGrpSpPr>
        <p:grpSpPr bwMode="auto">
          <a:xfrm>
            <a:off x="9950295" y="4157897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Group 9"/>
          <p:cNvGrpSpPr>
            <a:grpSpLocks noChangeAspect="1"/>
          </p:cNvGrpSpPr>
          <p:nvPr/>
        </p:nvGrpSpPr>
        <p:grpSpPr bwMode="auto">
          <a:xfrm>
            <a:off x="10318088" y="4160584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Group 9"/>
          <p:cNvGrpSpPr>
            <a:grpSpLocks noChangeAspect="1"/>
          </p:cNvGrpSpPr>
          <p:nvPr/>
        </p:nvGrpSpPr>
        <p:grpSpPr bwMode="auto">
          <a:xfrm>
            <a:off x="8832294" y="4823242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Group 9"/>
          <p:cNvGrpSpPr>
            <a:grpSpLocks noChangeAspect="1"/>
          </p:cNvGrpSpPr>
          <p:nvPr/>
        </p:nvGrpSpPr>
        <p:grpSpPr bwMode="auto">
          <a:xfrm>
            <a:off x="9200087" y="4825929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9"/>
          <p:cNvGrpSpPr>
            <a:grpSpLocks noChangeAspect="1"/>
          </p:cNvGrpSpPr>
          <p:nvPr/>
        </p:nvGrpSpPr>
        <p:grpSpPr bwMode="auto">
          <a:xfrm>
            <a:off x="9567880" y="4828616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Group 9"/>
          <p:cNvGrpSpPr>
            <a:grpSpLocks noChangeAspect="1"/>
          </p:cNvGrpSpPr>
          <p:nvPr/>
        </p:nvGrpSpPr>
        <p:grpSpPr bwMode="auto">
          <a:xfrm>
            <a:off x="9935673" y="4831303"/>
            <a:ext cx="205723" cy="463241"/>
            <a:chOff x="4426" y="2133"/>
            <a:chExt cx="282" cy="635"/>
          </a:xfrm>
          <a:solidFill>
            <a:srgbClr val="FF9933"/>
          </a:solidFill>
        </p:grpSpPr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9"/>
          <p:cNvGrpSpPr>
            <a:grpSpLocks noChangeAspect="1"/>
          </p:cNvGrpSpPr>
          <p:nvPr/>
        </p:nvGrpSpPr>
        <p:grpSpPr bwMode="auto">
          <a:xfrm>
            <a:off x="10303463" y="4833990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278778" y="2505299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404CBA"/>
                </a:solidFill>
              </a:rPr>
              <a:t>43</a:t>
            </a:r>
            <a:r>
              <a:rPr lang="en-US" altLang="ko-KR" dirty="0">
                <a:solidFill>
                  <a:srgbClr val="404CBA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612438" y="2501766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FF9933"/>
                </a:solidFill>
              </a:rPr>
              <a:t>93</a:t>
            </a:r>
            <a:r>
              <a:rPr lang="en-US" altLang="ko-KR" dirty="0">
                <a:solidFill>
                  <a:srgbClr val="FF9933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14" name="막힌 원호 113"/>
          <p:cNvSpPr/>
          <p:nvPr/>
        </p:nvSpPr>
        <p:spPr>
          <a:xfrm>
            <a:off x="4766479" y="2780494"/>
            <a:ext cx="2737078" cy="2737078"/>
          </a:xfrm>
          <a:prstGeom prst="blockArc">
            <a:avLst>
              <a:gd name="adj1" fmla="val 20464494"/>
              <a:gd name="adj2" fmla="val 16224034"/>
              <a:gd name="adj3" fmla="val 12767"/>
            </a:avLst>
          </a:prstGeom>
          <a:solidFill>
            <a:srgbClr val="FF99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막힌 원호 114"/>
          <p:cNvSpPr/>
          <p:nvPr/>
        </p:nvSpPr>
        <p:spPr>
          <a:xfrm>
            <a:off x="4766479" y="2780494"/>
            <a:ext cx="2737078" cy="2737078"/>
          </a:xfrm>
          <a:prstGeom prst="blockArc">
            <a:avLst>
              <a:gd name="adj1" fmla="val 1104852"/>
              <a:gd name="adj2" fmla="val 16224034"/>
              <a:gd name="adj3" fmla="val 12767"/>
            </a:avLst>
          </a:prstGeom>
          <a:solidFill>
            <a:srgbClr val="404C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모서리가 둥근 사각형 설명선 115"/>
          <p:cNvSpPr/>
          <p:nvPr/>
        </p:nvSpPr>
        <p:spPr>
          <a:xfrm>
            <a:off x="7656959" y="3339044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33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77%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7" name="직사각형 116"/>
          <p:cNvSpPr/>
          <p:nvPr/>
        </p:nvSpPr>
        <p:spPr>
          <a:xfrm>
            <a:off x="1966201" y="2408355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1571628" y="1986195"/>
            <a:ext cx="2853306" cy="3204000"/>
            <a:chOff x="1105700" y="1377555"/>
            <a:chExt cx="3300400" cy="3706045"/>
          </a:xfrm>
        </p:grpSpPr>
        <p:cxnSp>
          <p:nvCxnSpPr>
            <p:cNvPr id="119" name="직선 연결선 118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04480" y="4916101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496793" y="1874531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417743" y="2408355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5023170" y="1986195"/>
            <a:ext cx="2853306" cy="3204000"/>
            <a:chOff x="1105700" y="1377555"/>
            <a:chExt cx="3300400" cy="3706045"/>
          </a:xfrm>
        </p:grpSpPr>
        <p:cxnSp>
          <p:nvCxnSpPr>
            <p:cNvPr id="143" name="직선 연결선 14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256022" y="4916101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4948335" y="1874531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8869285" y="2408355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74712" y="1986195"/>
            <a:ext cx="2853306" cy="3204000"/>
            <a:chOff x="1105700" y="1377555"/>
            <a:chExt cx="3300400" cy="3706045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07564" y="4916101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399877" y="1874531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4368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DD1F0A7-35FF-4121-AC70-E340A497F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191998 w 12192000"/>
              <a:gd name="connsiteY3" fmla="*/ 6858000 h 6858000"/>
              <a:gd name="connsiteX4" fmla="*/ 12191998 w 12192000"/>
              <a:gd name="connsiteY4" fmla="*/ 277090 h 6858000"/>
              <a:gd name="connsiteX5" fmla="*/ 663438 w 12192000"/>
              <a:gd name="connsiteY5" fmla="*/ 277090 h 6858000"/>
              <a:gd name="connsiteX6" fmla="*/ 323271 w 12192000"/>
              <a:gd name="connsiteY6" fmla="*/ 617257 h 6858000"/>
              <a:gd name="connsiteX7" fmla="*/ 323271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8" y="6858000"/>
                </a:lnTo>
                <a:lnTo>
                  <a:pt x="12191998" y="277090"/>
                </a:lnTo>
                <a:lnTo>
                  <a:pt x="663438" y="277090"/>
                </a:lnTo>
                <a:cubicBezTo>
                  <a:pt x="475569" y="277090"/>
                  <a:pt x="323271" y="429388"/>
                  <a:pt x="323271" y="617257"/>
                </a:cubicBezTo>
                <a:lnTo>
                  <a:pt x="32327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C7CD9-6079-4CE4-BB7F-F29362361822}"/>
              </a:ext>
            </a:extLst>
          </p:cNvPr>
          <p:cNvSpPr txBox="1"/>
          <p:nvPr/>
        </p:nvSpPr>
        <p:spPr>
          <a:xfrm>
            <a:off x="1076033" y="498764"/>
            <a:ext cx="4194467" cy="602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499DC3-49DC-414D-A7F6-54340DC4EFF8}"/>
              </a:ext>
            </a:extLst>
          </p:cNvPr>
          <p:cNvGrpSpPr/>
          <p:nvPr/>
        </p:nvGrpSpPr>
        <p:grpSpPr>
          <a:xfrm>
            <a:off x="4809836" y="498764"/>
            <a:ext cx="7031186" cy="628072"/>
            <a:chOff x="4809836" y="498764"/>
            <a:chExt cx="7031186" cy="62807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B6502B2-E3D8-4266-B037-6A155B93D04F}"/>
                </a:ext>
              </a:extLst>
            </p:cNvPr>
            <p:cNvSpPr/>
            <p:nvPr/>
          </p:nvSpPr>
          <p:spPr>
            <a:xfrm>
              <a:off x="4809836" y="498764"/>
              <a:ext cx="1106339" cy="628072"/>
            </a:xfrm>
            <a:custGeom>
              <a:avLst/>
              <a:gdLst>
                <a:gd name="connsiteX0" fmla="*/ 104681 w 1106339"/>
                <a:gd name="connsiteY0" fmla="*/ 0 h 628072"/>
                <a:gd name="connsiteX1" fmla="*/ 1106339 w 1106339"/>
                <a:gd name="connsiteY1" fmla="*/ 0 h 628072"/>
                <a:gd name="connsiteX2" fmla="*/ 1078549 w 1106339"/>
                <a:gd name="connsiteY2" fmla="*/ 108078 h 628072"/>
                <a:gd name="connsiteX3" fmla="*/ 880398 w 1106339"/>
                <a:gd name="connsiteY3" fmla="*/ 520267 h 628072"/>
                <a:gd name="connsiteX4" fmla="*/ 799783 w 1106339"/>
                <a:gd name="connsiteY4" fmla="*/ 628072 h 628072"/>
                <a:gd name="connsiteX5" fmla="*/ 104681 w 1106339"/>
                <a:gd name="connsiteY5" fmla="*/ 628072 h 628072"/>
                <a:gd name="connsiteX6" fmla="*/ 0 w 1106339"/>
                <a:gd name="connsiteY6" fmla="*/ 523391 h 628072"/>
                <a:gd name="connsiteX7" fmla="*/ 0 w 1106339"/>
                <a:gd name="connsiteY7" fmla="*/ 104681 h 628072"/>
                <a:gd name="connsiteX8" fmla="*/ 104681 w 1106339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39" h="628072">
                  <a:moveTo>
                    <a:pt x="104681" y="0"/>
                  </a:moveTo>
                  <a:lnTo>
                    <a:pt x="1106339" y="0"/>
                  </a:lnTo>
                  <a:lnTo>
                    <a:pt x="1078549" y="108078"/>
                  </a:lnTo>
                  <a:cubicBezTo>
                    <a:pt x="1032537" y="256013"/>
                    <a:pt x="965299" y="394597"/>
                    <a:pt x="880398" y="520267"/>
                  </a:cubicBezTo>
                  <a:lnTo>
                    <a:pt x="799783" y="628072"/>
                  </a:lnTo>
                  <a:lnTo>
                    <a:pt x="104681" y="628072"/>
                  </a:lnTo>
                  <a:cubicBezTo>
                    <a:pt x="46867" y="628072"/>
                    <a:pt x="0" y="581205"/>
                    <a:pt x="0" y="523391"/>
                  </a:cubicBezTo>
                  <a:lnTo>
                    <a:pt x="0" y="104681"/>
                  </a:lnTo>
                  <a:cubicBezTo>
                    <a:pt x="0" y="46867"/>
                    <a:pt x="46867" y="0"/>
                    <a:pt x="104681" y="0"/>
                  </a:cubicBezTo>
                  <a:close/>
                </a:path>
              </a:pathLst>
            </a:custGeom>
            <a:solidFill>
              <a:srgbClr val="404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8928FCA-48C4-4FB0-AEC6-0D080984BE62}"/>
                </a:ext>
              </a:extLst>
            </p:cNvPr>
            <p:cNvSpPr/>
            <p:nvPr/>
          </p:nvSpPr>
          <p:spPr>
            <a:xfrm>
              <a:off x="11413365" y="498764"/>
              <a:ext cx="427657" cy="628072"/>
            </a:xfrm>
            <a:custGeom>
              <a:avLst/>
              <a:gdLst>
                <a:gd name="connsiteX0" fmla="*/ 131025 w 427657"/>
                <a:gd name="connsiteY0" fmla="*/ 0 h 628072"/>
                <a:gd name="connsiteX1" fmla="*/ 322976 w 427657"/>
                <a:gd name="connsiteY1" fmla="*/ 0 h 628072"/>
                <a:gd name="connsiteX2" fmla="*/ 427657 w 427657"/>
                <a:gd name="connsiteY2" fmla="*/ 104681 h 628072"/>
                <a:gd name="connsiteX3" fmla="*/ 427657 w 427657"/>
                <a:gd name="connsiteY3" fmla="*/ 523391 h 628072"/>
                <a:gd name="connsiteX4" fmla="*/ 322976 w 427657"/>
                <a:gd name="connsiteY4" fmla="*/ 628072 h 628072"/>
                <a:gd name="connsiteX5" fmla="*/ 0 w 427657"/>
                <a:gd name="connsiteY5" fmla="*/ 628072 h 628072"/>
                <a:gd name="connsiteX6" fmla="*/ 123756 w 427657"/>
                <a:gd name="connsiteY6" fmla="*/ 15089 h 628072"/>
                <a:gd name="connsiteX7" fmla="*/ 131025 w 427657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7657" h="628072">
                  <a:moveTo>
                    <a:pt x="131025" y="0"/>
                  </a:moveTo>
                  <a:lnTo>
                    <a:pt x="322976" y="0"/>
                  </a:lnTo>
                  <a:cubicBezTo>
                    <a:pt x="380790" y="0"/>
                    <a:pt x="427657" y="46867"/>
                    <a:pt x="427657" y="104681"/>
                  </a:cubicBezTo>
                  <a:lnTo>
                    <a:pt x="427657" y="523391"/>
                  </a:lnTo>
                  <a:cubicBezTo>
                    <a:pt x="427657" y="581205"/>
                    <a:pt x="380790" y="628072"/>
                    <a:pt x="322976" y="628072"/>
                  </a:cubicBezTo>
                  <a:lnTo>
                    <a:pt x="0" y="628072"/>
                  </a:lnTo>
                  <a:cubicBezTo>
                    <a:pt x="0" y="410638"/>
                    <a:pt x="44066" y="203495"/>
                    <a:pt x="123756" y="15089"/>
                  </a:cubicBezTo>
                  <a:lnTo>
                    <a:pt x="131025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B40A37A-3E58-435D-9AE9-3D3BD4E0BB12}"/>
                </a:ext>
              </a:extLst>
            </p:cNvPr>
            <p:cNvSpPr/>
            <p:nvPr/>
          </p:nvSpPr>
          <p:spPr>
            <a:xfrm>
              <a:off x="10197617" y="498764"/>
              <a:ext cx="1356009" cy="628072"/>
            </a:xfrm>
            <a:custGeom>
              <a:avLst/>
              <a:gdLst>
                <a:gd name="connsiteX0" fmla="*/ 119886 w 1356009"/>
                <a:gd name="connsiteY0" fmla="*/ 0 h 628072"/>
                <a:gd name="connsiteX1" fmla="*/ 1356009 w 1356009"/>
                <a:gd name="connsiteY1" fmla="*/ 0 h 628072"/>
                <a:gd name="connsiteX2" fmla="*/ 1348740 w 1356009"/>
                <a:gd name="connsiteY2" fmla="*/ 15089 h 628072"/>
                <a:gd name="connsiteX3" fmla="*/ 1224984 w 1356009"/>
                <a:gd name="connsiteY3" fmla="*/ 628072 h 628072"/>
                <a:gd name="connsiteX4" fmla="*/ 1296 w 1356009"/>
                <a:gd name="connsiteY4" fmla="*/ 628072 h 628072"/>
                <a:gd name="connsiteX5" fmla="*/ 0 w 1356009"/>
                <a:gd name="connsiteY5" fmla="*/ 602409 h 628072"/>
                <a:gd name="connsiteX6" fmla="*/ 70800 w 1356009"/>
                <a:gd name="connsiteY6" fmla="*/ 134112 h 628072"/>
                <a:gd name="connsiteX7" fmla="*/ 119886 w 1356009"/>
                <a:gd name="connsiteY7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6009" h="628072">
                  <a:moveTo>
                    <a:pt x="119886" y="0"/>
                  </a:moveTo>
                  <a:lnTo>
                    <a:pt x="1356009" y="0"/>
                  </a:lnTo>
                  <a:lnTo>
                    <a:pt x="1348740" y="15089"/>
                  </a:lnTo>
                  <a:cubicBezTo>
                    <a:pt x="1269050" y="203495"/>
                    <a:pt x="1224984" y="410638"/>
                    <a:pt x="1224984" y="628072"/>
                  </a:cubicBez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D29A612-C4E8-4507-82CA-C252AC9DE811}"/>
                </a:ext>
              </a:extLst>
            </p:cNvPr>
            <p:cNvSpPr/>
            <p:nvPr/>
          </p:nvSpPr>
          <p:spPr>
            <a:xfrm>
              <a:off x="9392227" y="498764"/>
              <a:ext cx="934512" cy="628072"/>
            </a:xfrm>
            <a:custGeom>
              <a:avLst/>
              <a:gdLst>
                <a:gd name="connsiteX0" fmla="*/ 119886 w 934512"/>
                <a:gd name="connsiteY0" fmla="*/ 0 h 628072"/>
                <a:gd name="connsiteX1" fmla="*/ 934512 w 934512"/>
                <a:gd name="connsiteY1" fmla="*/ 0 h 628072"/>
                <a:gd name="connsiteX2" fmla="*/ 885426 w 934512"/>
                <a:gd name="connsiteY2" fmla="*/ 134112 h 628072"/>
                <a:gd name="connsiteX3" fmla="*/ 814626 w 934512"/>
                <a:gd name="connsiteY3" fmla="*/ 602409 h 628072"/>
                <a:gd name="connsiteX4" fmla="*/ 815922 w 934512"/>
                <a:gd name="connsiteY4" fmla="*/ 628072 h 628072"/>
                <a:gd name="connsiteX5" fmla="*/ 1296 w 934512"/>
                <a:gd name="connsiteY5" fmla="*/ 628072 h 628072"/>
                <a:gd name="connsiteX6" fmla="*/ 0 w 934512"/>
                <a:gd name="connsiteY6" fmla="*/ 602409 h 628072"/>
                <a:gd name="connsiteX7" fmla="*/ 70800 w 934512"/>
                <a:gd name="connsiteY7" fmla="*/ 134112 h 628072"/>
                <a:gd name="connsiteX8" fmla="*/ 119886 w 934512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512" h="628072">
                  <a:moveTo>
                    <a:pt x="119886" y="0"/>
                  </a:moveTo>
                  <a:lnTo>
                    <a:pt x="934512" y="0"/>
                  </a:lnTo>
                  <a:lnTo>
                    <a:pt x="885426" y="134112"/>
                  </a:lnTo>
                  <a:cubicBezTo>
                    <a:pt x="839413" y="282047"/>
                    <a:pt x="814626" y="439333"/>
                    <a:pt x="814626" y="602409"/>
                  </a:cubicBezTo>
                  <a:lnTo>
                    <a:pt x="815922" y="628072"/>
                  </a:lnTo>
                  <a:lnTo>
                    <a:pt x="1296" y="628072"/>
                  </a:lnTo>
                  <a:lnTo>
                    <a:pt x="0" y="602409"/>
                  </a:lnTo>
                  <a:cubicBezTo>
                    <a:pt x="0" y="439333"/>
                    <a:pt x="24787" y="282047"/>
                    <a:pt x="70800" y="134112"/>
                  </a:cubicBezTo>
                  <a:lnTo>
                    <a:pt x="119886" y="0"/>
                  </a:lnTo>
                  <a:close/>
                </a:path>
              </a:pathLst>
            </a:custGeom>
            <a:solidFill>
              <a:srgbClr val="666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05386CF-0A4D-46F1-B457-AD816B05138D}"/>
                </a:ext>
              </a:extLst>
            </p:cNvPr>
            <p:cNvSpPr/>
            <p:nvPr/>
          </p:nvSpPr>
          <p:spPr>
            <a:xfrm>
              <a:off x="5600384" y="498764"/>
              <a:ext cx="3920965" cy="628072"/>
            </a:xfrm>
            <a:custGeom>
              <a:avLst/>
              <a:gdLst>
                <a:gd name="connsiteX0" fmla="*/ 306556 w 3920965"/>
                <a:gd name="connsiteY0" fmla="*/ 0 h 628072"/>
                <a:gd name="connsiteX1" fmla="*/ 3920965 w 3920965"/>
                <a:gd name="connsiteY1" fmla="*/ 0 h 628072"/>
                <a:gd name="connsiteX2" fmla="*/ 3871879 w 3920965"/>
                <a:gd name="connsiteY2" fmla="*/ 134112 h 628072"/>
                <a:gd name="connsiteX3" fmla="*/ 3801079 w 3920965"/>
                <a:gd name="connsiteY3" fmla="*/ 602409 h 628072"/>
                <a:gd name="connsiteX4" fmla="*/ 3802375 w 3920965"/>
                <a:gd name="connsiteY4" fmla="*/ 628072 h 628072"/>
                <a:gd name="connsiteX5" fmla="*/ 0 w 3920965"/>
                <a:gd name="connsiteY5" fmla="*/ 628072 h 628072"/>
                <a:gd name="connsiteX6" fmla="*/ 80615 w 3920965"/>
                <a:gd name="connsiteY6" fmla="*/ 520267 h 628072"/>
                <a:gd name="connsiteX7" fmla="*/ 278766 w 3920965"/>
                <a:gd name="connsiteY7" fmla="*/ 108078 h 628072"/>
                <a:gd name="connsiteX8" fmla="*/ 306556 w 3920965"/>
                <a:gd name="connsiteY8" fmla="*/ 0 h 62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0965" h="628072">
                  <a:moveTo>
                    <a:pt x="306556" y="0"/>
                  </a:moveTo>
                  <a:lnTo>
                    <a:pt x="3920965" y="0"/>
                  </a:lnTo>
                  <a:lnTo>
                    <a:pt x="3871879" y="134112"/>
                  </a:lnTo>
                  <a:cubicBezTo>
                    <a:pt x="3825866" y="282047"/>
                    <a:pt x="3801079" y="439333"/>
                    <a:pt x="3801079" y="602409"/>
                  </a:cubicBezTo>
                  <a:lnTo>
                    <a:pt x="3802375" y="628072"/>
                  </a:lnTo>
                  <a:lnTo>
                    <a:pt x="0" y="628072"/>
                  </a:lnTo>
                  <a:lnTo>
                    <a:pt x="80615" y="520267"/>
                  </a:lnTo>
                  <a:cubicBezTo>
                    <a:pt x="165516" y="394597"/>
                    <a:pt x="232754" y="256013"/>
                    <a:pt x="278766" y="108078"/>
                  </a:cubicBezTo>
                  <a:lnTo>
                    <a:pt x="306556" y="0"/>
                  </a:lnTo>
                  <a:close/>
                </a:path>
              </a:pathLst>
            </a:custGeom>
            <a:solidFill>
              <a:srgbClr val="515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706F8F-4965-4868-8DC2-45DB154B9318}"/>
              </a:ext>
            </a:extLst>
          </p:cNvPr>
          <p:cNvSpPr/>
          <p:nvPr/>
        </p:nvSpPr>
        <p:spPr>
          <a:xfrm>
            <a:off x="5156257" y="655781"/>
            <a:ext cx="1083189" cy="2883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PAGE. 01</a:t>
            </a:r>
            <a:endParaRPr lang="ko-KR" altLang="en-US" sz="14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A47C01-9269-4E09-9C0B-4FAC91256FDB}"/>
              </a:ext>
            </a:extLst>
          </p:cNvPr>
          <p:cNvSpPr txBox="1"/>
          <p:nvPr/>
        </p:nvSpPr>
        <p:spPr>
          <a:xfrm>
            <a:off x="6281861" y="658419"/>
            <a:ext cx="403003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307" y="498764"/>
            <a:ext cx="323565" cy="2301586"/>
            <a:chOff x="609307" y="498764"/>
            <a:chExt cx="323565" cy="230158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0A94DCB-C57E-4D12-A5D0-E4DCC0709C49}"/>
                </a:ext>
              </a:extLst>
            </p:cNvPr>
            <p:cNvGrpSpPr/>
            <p:nvPr/>
          </p:nvGrpSpPr>
          <p:grpSpPr>
            <a:xfrm>
              <a:off x="609598" y="498764"/>
              <a:ext cx="323274" cy="628072"/>
              <a:chOff x="609598" y="498764"/>
              <a:chExt cx="323274" cy="62807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D0900C4-7F7F-40C6-9107-6C8AE6EBD35D}"/>
                  </a:ext>
                </a:extLst>
              </p:cNvPr>
              <p:cNvSpPr/>
              <p:nvPr/>
            </p:nvSpPr>
            <p:spPr>
              <a:xfrm>
                <a:off x="609600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6A7BC90-DD6E-4797-97C2-3CA69FA8626A}"/>
                  </a:ext>
                </a:extLst>
              </p:cNvPr>
              <p:cNvSpPr/>
              <p:nvPr/>
            </p:nvSpPr>
            <p:spPr>
              <a:xfrm>
                <a:off x="609598" y="498764"/>
                <a:ext cx="323272" cy="628072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2"/>
                <a:srcRect/>
                <a:stretch>
                  <a:fillRect l="-45000" r="-450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F1441A2-0291-4BD1-839C-F6E075E13DE8}"/>
                </a:ext>
              </a:extLst>
            </p:cNvPr>
            <p:cNvSpPr/>
            <p:nvPr/>
          </p:nvSpPr>
          <p:spPr>
            <a:xfrm>
              <a:off x="609307" y="1345357"/>
              <a:ext cx="323272" cy="37979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59ECB8C-A272-4B34-83D9-1D3F2708F6B5}"/>
                </a:ext>
              </a:extLst>
            </p:cNvPr>
            <p:cNvGrpSpPr/>
            <p:nvPr/>
          </p:nvGrpSpPr>
          <p:grpSpPr>
            <a:xfrm>
              <a:off x="682643" y="1444478"/>
              <a:ext cx="176601" cy="1355872"/>
              <a:chOff x="1421951" y="4753719"/>
              <a:chExt cx="176601" cy="135587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4ADC892-E161-4331-B76B-C663CDF22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692" y="5955031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자유형 23">
                <a:extLst>
                  <a:ext uri="{FF2B5EF4-FFF2-40B4-BE49-F238E27FC236}">
                    <a16:creationId xmlns:a16="http://schemas.microsoft.com/office/drawing/2014/main" id="{50DCE251-963D-46BD-8068-36EBED4C7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951" y="5547953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말풍선: 타원형 39">
                <a:extLst>
                  <a:ext uri="{FF2B5EF4-FFF2-40B4-BE49-F238E27FC236}">
                    <a16:creationId xmlns:a16="http://schemas.microsoft.com/office/drawing/2014/main" id="{7D1695CC-A1EB-4237-8A68-977B2DFC648B}"/>
                  </a:ext>
                </a:extLst>
              </p:cNvPr>
              <p:cNvSpPr/>
              <p:nvPr/>
            </p:nvSpPr>
            <p:spPr>
              <a:xfrm>
                <a:off x="1441377" y="5160650"/>
                <a:ext cx="137748" cy="134786"/>
              </a:xfrm>
              <a:prstGeom prst="wedgeEllipseCallout">
                <a:avLst>
                  <a:gd name="adj1" fmla="val -41938"/>
                  <a:gd name="adj2" fmla="val 57878"/>
                </a:avLst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하트 41">
                <a:extLst>
                  <a:ext uri="{FF2B5EF4-FFF2-40B4-BE49-F238E27FC236}">
                    <a16:creationId xmlns:a16="http://schemas.microsoft.com/office/drawing/2014/main" id="{526B1069-D7E8-4D14-9146-83559E238D22}"/>
                  </a:ext>
                </a:extLst>
              </p:cNvPr>
              <p:cNvSpPr/>
              <p:nvPr/>
            </p:nvSpPr>
            <p:spPr>
              <a:xfrm>
                <a:off x="1433044" y="4753719"/>
                <a:ext cx="154414" cy="154414"/>
              </a:xfrm>
              <a:prstGeom prst="heart">
                <a:avLst/>
              </a:prstGeom>
              <a:solidFill>
                <a:srgbClr val="515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50ABA87-072F-44B6-8CB3-C4FD571F6F10}"/>
              </a:ext>
            </a:extLst>
          </p:cNvPr>
          <p:cNvGrpSpPr/>
          <p:nvPr/>
        </p:nvGrpSpPr>
        <p:grpSpPr>
          <a:xfrm>
            <a:off x="2039302" y="2393273"/>
            <a:ext cx="8622833" cy="2415283"/>
            <a:chOff x="1888824" y="2250600"/>
            <a:chExt cx="8622833" cy="2415283"/>
          </a:xfrm>
        </p:grpSpPr>
        <p:sp>
          <p:nvSpPr>
            <p:cNvPr id="47" name="사각형: 둥근 모서리 3">
              <a:extLst>
                <a:ext uri="{FF2B5EF4-FFF2-40B4-BE49-F238E27FC236}">
                  <a16:creationId xmlns:a16="http://schemas.microsoft.com/office/drawing/2014/main" id="{21921BE4-D166-4AF5-9B04-CE1FF702A2B5}"/>
                </a:ext>
              </a:extLst>
            </p:cNvPr>
            <p:cNvSpPr/>
            <p:nvPr/>
          </p:nvSpPr>
          <p:spPr>
            <a:xfrm>
              <a:off x="1888825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84178C6-389B-4EBE-840D-FD03E9BC9160}"/>
                </a:ext>
              </a:extLst>
            </p:cNvPr>
            <p:cNvSpPr/>
            <p:nvPr/>
          </p:nvSpPr>
          <p:spPr>
            <a:xfrm>
              <a:off x="3093418" y="4548915"/>
              <a:ext cx="116968" cy="1169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49" name="사각형: 둥근 모서리 10">
              <a:extLst>
                <a:ext uri="{FF2B5EF4-FFF2-40B4-BE49-F238E27FC236}">
                  <a16:creationId xmlns:a16="http://schemas.microsoft.com/office/drawing/2014/main" id="{ABE58985-F6EA-4791-B412-94AF6F417D1A}"/>
                </a:ext>
              </a:extLst>
            </p:cNvPr>
            <p:cNvSpPr/>
            <p:nvPr/>
          </p:nvSpPr>
          <p:spPr>
            <a:xfrm>
              <a:off x="1888824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사각형: 둥근 모서리 13">
              <a:extLst>
                <a:ext uri="{FF2B5EF4-FFF2-40B4-BE49-F238E27FC236}">
                  <a16:creationId xmlns:a16="http://schemas.microsoft.com/office/drawing/2014/main" id="{EB643C0A-DE0A-4289-BA47-21B2D6D301F3}"/>
                </a:ext>
              </a:extLst>
            </p:cNvPr>
            <p:cNvSpPr/>
            <p:nvPr/>
          </p:nvSpPr>
          <p:spPr>
            <a:xfrm>
              <a:off x="4633734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74BACA-E59F-4C2E-8F03-BD3140AB648B}"/>
                </a:ext>
              </a:extLst>
            </p:cNvPr>
            <p:cNvSpPr/>
            <p:nvPr/>
          </p:nvSpPr>
          <p:spPr>
            <a:xfrm>
              <a:off x="5838327" y="4548915"/>
              <a:ext cx="116968" cy="1169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사각형: 둥근 모서리 18">
              <a:extLst>
                <a:ext uri="{FF2B5EF4-FFF2-40B4-BE49-F238E27FC236}">
                  <a16:creationId xmlns:a16="http://schemas.microsoft.com/office/drawing/2014/main" id="{0A9B3B0F-0992-40B4-9CFE-DFBE984C1740}"/>
                </a:ext>
              </a:extLst>
            </p:cNvPr>
            <p:cNvSpPr/>
            <p:nvPr/>
          </p:nvSpPr>
          <p:spPr>
            <a:xfrm>
              <a:off x="463373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39FE9A8-D974-4769-A46F-BAB3B5F517F4}"/>
                </a:ext>
              </a:extLst>
            </p:cNvPr>
            <p:cNvSpPr/>
            <p:nvPr/>
          </p:nvSpPr>
          <p:spPr>
            <a:xfrm>
              <a:off x="4536440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1FEF4FF-0732-44B9-BD15-C5D1F5695F1B}"/>
                </a:ext>
              </a:extLst>
            </p:cNvPr>
            <p:cNvGrpSpPr/>
            <p:nvPr/>
          </p:nvGrpSpPr>
          <p:grpSpPr>
            <a:xfrm rot="5400000" flipV="1">
              <a:off x="4245624" y="2927899"/>
              <a:ext cx="776216" cy="776215"/>
              <a:chOff x="4401724" y="2464763"/>
              <a:chExt cx="776216" cy="776215"/>
            </a:xfrm>
          </p:grpSpPr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BCB45F92-C5F5-4001-A332-C4C4F53A7CA6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300A0E19-7949-4D36-9D00-DED49E8C2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04CBA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사각형: 둥근 모서리 19">
              <a:extLst>
                <a:ext uri="{FF2B5EF4-FFF2-40B4-BE49-F238E27FC236}">
                  <a16:creationId xmlns:a16="http://schemas.microsoft.com/office/drawing/2014/main" id="{B9E24495-2D14-495D-9F3E-DA8C4E37FF28}"/>
                </a:ext>
              </a:extLst>
            </p:cNvPr>
            <p:cNvSpPr/>
            <p:nvPr/>
          </p:nvSpPr>
          <p:spPr>
            <a:xfrm>
              <a:off x="7378643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25400">
              <a:gradFill>
                <a:gsLst>
                  <a:gs pos="25000">
                    <a:schemeClr val="bg1"/>
                  </a:gs>
                  <a:gs pos="25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72438C8-6146-49D6-93C1-CCB68D1DB7B7}"/>
                </a:ext>
              </a:extLst>
            </p:cNvPr>
            <p:cNvSpPr/>
            <p:nvPr/>
          </p:nvSpPr>
          <p:spPr>
            <a:xfrm>
              <a:off x="8583236" y="4548915"/>
              <a:ext cx="116968" cy="11696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8" name="사각형: 둥근 모서리 21">
              <a:extLst>
                <a:ext uri="{FF2B5EF4-FFF2-40B4-BE49-F238E27FC236}">
                  <a16:creationId xmlns:a16="http://schemas.microsoft.com/office/drawing/2014/main" id="{67008170-01EB-4986-9F97-D69542FE4B84}"/>
                </a:ext>
              </a:extLst>
            </p:cNvPr>
            <p:cNvSpPr/>
            <p:nvPr/>
          </p:nvSpPr>
          <p:spPr>
            <a:xfrm>
              <a:off x="7397751" y="2250600"/>
              <a:ext cx="2356799" cy="2356799"/>
            </a:xfrm>
            <a:prstGeom prst="roundRect">
              <a:avLst>
                <a:gd name="adj" fmla="val 9445"/>
              </a:avLst>
            </a:prstGeom>
            <a:noFill/>
            <a:ln w="130175">
              <a:gradFill>
                <a:gsLst>
                  <a:gs pos="80000">
                    <a:schemeClr val="bg1">
                      <a:alpha val="0"/>
                    </a:schemeClr>
                  </a:gs>
                  <a:gs pos="80000">
                    <a:srgbClr val="404CBA"/>
                  </a:gs>
                </a:gsLst>
                <a:lin ang="13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E95DE2E-8E6C-4A0C-9312-B47AA4D02E99}"/>
                </a:ext>
              </a:extLst>
            </p:cNvPr>
            <p:cNvSpPr/>
            <p:nvPr/>
          </p:nvSpPr>
          <p:spPr>
            <a:xfrm>
              <a:off x="10026258" y="3433033"/>
              <a:ext cx="259080" cy="434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E9FBF58-A5FE-4DAC-B8B1-FA01E7CC702E}"/>
                </a:ext>
              </a:extLst>
            </p:cNvPr>
            <p:cNvGrpSpPr/>
            <p:nvPr/>
          </p:nvGrpSpPr>
          <p:grpSpPr>
            <a:xfrm rot="5400000" flipV="1">
              <a:off x="9735442" y="2927899"/>
              <a:ext cx="776216" cy="776215"/>
              <a:chOff x="4401724" y="2464763"/>
              <a:chExt cx="776216" cy="776215"/>
            </a:xfrm>
          </p:grpSpPr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A29FC8FF-9EA7-4D89-90B8-4A6834FD09CD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04C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42F87B91-D713-4E12-8B8F-207CEA9F9A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04CBA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7FBF954-5D08-4C75-B82F-796A4D2832F9}"/>
                </a:ext>
              </a:extLst>
            </p:cNvPr>
            <p:cNvSpPr/>
            <p:nvPr/>
          </p:nvSpPr>
          <p:spPr>
            <a:xfrm>
              <a:off x="7281349" y="3482501"/>
              <a:ext cx="284676" cy="441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83E2E2A-D9D7-4090-AFD6-D9C3324240C1}"/>
                </a:ext>
              </a:extLst>
            </p:cNvPr>
            <p:cNvGrpSpPr/>
            <p:nvPr/>
          </p:nvGrpSpPr>
          <p:grpSpPr>
            <a:xfrm rot="5400000" flipV="1">
              <a:off x="6990533" y="2927899"/>
              <a:ext cx="776216" cy="776215"/>
              <a:chOff x="4401724" y="2464763"/>
              <a:chExt cx="776216" cy="776215"/>
            </a:xfrm>
          </p:grpSpPr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B76A8A20-9E0D-4BB1-9956-12BBDE650E64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25400">
                <a:solidFill>
                  <a:srgbClr val="404CB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A526EAB-1F9E-41AA-A020-7B2D2D6E75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25400">
                <a:solidFill>
                  <a:srgbClr val="404CBA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9A39DA-A0C5-45DC-B4FF-C131C9F4B07B}"/>
              </a:ext>
            </a:extLst>
          </p:cNvPr>
          <p:cNvSpPr/>
          <p:nvPr/>
        </p:nvSpPr>
        <p:spPr>
          <a:xfrm>
            <a:off x="7529119" y="498202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ACB4CF8-7491-49D7-A599-B379768A3734}"/>
              </a:ext>
            </a:extLst>
          </p:cNvPr>
          <p:cNvSpPr/>
          <p:nvPr/>
        </p:nvSpPr>
        <p:spPr>
          <a:xfrm>
            <a:off x="10759429" y="3527771"/>
            <a:ext cx="653936" cy="653936"/>
          </a:xfrm>
          <a:prstGeom prst="ellipse">
            <a:avLst/>
          </a:prstGeom>
          <a:solidFill>
            <a:srgbClr val="FF99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BDDE9D-192A-4C47-A7DD-21751C06D24C}"/>
              </a:ext>
            </a:extLst>
          </p:cNvPr>
          <p:cNvSpPr/>
          <p:nvPr/>
        </p:nvSpPr>
        <p:spPr>
          <a:xfrm>
            <a:off x="4784210" y="4982024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D9E538-E1C7-4F5C-8E69-91639C8B25C4}"/>
              </a:ext>
            </a:extLst>
          </p:cNvPr>
          <p:cNvSpPr/>
          <p:nvPr/>
        </p:nvSpPr>
        <p:spPr>
          <a:xfrm>
            <a:off x="2039301" y="4982023"/>
            <a:ext cx="235679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64E7C85-4A17-41B7-AA35-182E76E48B0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031083" y="3311690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04CB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76236480-8CA1-4892-9140-9667E90DC2E0}"/>
              </a:ext>
            </a:extLst>
          </p:cNvPr>
          <p:cNvSpPr>
            <a:spLocks/>
          </p:cNvSpPr>
          <p:nvPr/>
        </p:nvSpPr>
        <p:spPr bwMode="auto">
          <a:xfrm>
            <a:off x="8675896" y="3281247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404CB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자유형 23">
            <a:extLst>
              <a:ext uri="{FF2B5EF4-FFF2-40B4-BE49-F238E27FC236}">
                <a16:creationId xmlns:a16="http://schemas.microsoft.com/office/drawing/2014/main" id="{7E91C307-A1DB-4C90-B4CC-2B18E8F92A46}"/>
              </a:ext>
            </a:extLst>
          </p:cNvPr>
          <p:cNvSpPr>
            <a:spLocks/>
          </p:cNvSpPr>
          <p:nvPr/>
        </p:nvSpPr>
        <p:spPr bwMode="auto">
          <a:xfrm>
            <a:off x="5895161" y="3320395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404CB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7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47485" y="2038379"/>
            <a:ext cx="2563765" cy="2563765"/>
          </a:xfrm>
          <a:prstGeom prst="ellipse">
            <a:avLst/>
          </a:prstGeom>
          <a:solidFill>
            <a:srgbClr val="B9B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185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186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206</a:t>
            </a:r>
          </a:p>
        </p:txBody>
      </p:sp>
      <p:sp>
        <p:nvSpPr>
          <p:cNvPr id="9" name="타원 8"/>
          <p:cNvSpPr/>
          <p:nvPr/>
        </p:nvSpPr>
        <p:spPr>
          <a:xfrm>
            <a:off x="6400285" y="2038378"/>
            <a:ext cx="2563765" cy="2563765"/>
          </a:xfrm>
          <a:prstGeom prst="ellipse">
            <a:avLst/>
          </a:prstGeom>
          <a:solidFill>
            <a:srgbClr val="404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64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186</a:t>
            </a:r>
          </a:p>
        </p:txBody>
      </p:sp>
    </p:spTree>
    <p:extLst>
      <p:ext uri="{BB962C8B-B14F-4D97-AF65-F5344CB8AC3E}">
        <p14:creationId xmlns:p14="http://schemas.microsoft.com/office/powerpoint/2010/main" val="69163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381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와이드스크린</PresentationFormat>
  <Paragraphs>105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 가나</cp:lastModifiedBy>
  <cp:revision>1</cp:revision>
  <dcterms:created xsi:type="dcterms:W3CDTF">2022-04-18T14:49:03Z</dcterms:created>
  <dcterms:modified xsi:type="dcterms:W3CDTF">2022-07-09T23:51:06Z</dcterms:modified>
</cp:coreProperties>
</file>