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2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55" d="100"/>
          <a:sy n="55" d="100"/>
        </p:scale>
        <p:origin x="540" y="3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59763" y="4372844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잭팟</a:t>
            </a:r>
            <a:r>
              <a:rPr lang="en-US" altLang="ko-KR" sz="2000" dirty="0"/>
              <a:t>777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1FA555B-9DC0-A8A1-3AF2-F8A73AD0D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4" y="796563"/>
            <a:ext cx="8935654" cy="55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0BF94D5-22A2-A9CC-A9F8-5B41B61C7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2" y="796563"/>
            <a:ext cx="8841896" cy="54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1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870179E-8FAA-54F6-F26F-BA4C08685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" y="796563"/>
            <a:ext cx="8900932" cy="55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8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55E5C7B-EFB2-5A04-4FCA-B87F02232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2" y="796563"/>
            <a:ext cx="8866206" cy="554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6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B034BC4-A018-AC59-6A72-1C2B48D6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" y="796563"/>
            <a:ext cx="8935655" cy="55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A01DD3-D9A7-A5B8-41F6-A76DD9FA1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2" y="796563"/>
            <a:ext cx="8970381" cy="54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7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4CA7578-F121-B678-6B53-1030E2256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6" y="796562"/>
            <a:ext cx="8831482" cy="56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66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CCD646A-04F4-E594-6310-3509E2A0A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6" y="796562"/>
            <a:ext cx="8819908" cy="55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1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755555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최초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00698-39CD-F62D-0D3C-AFC270BA530C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FrontEnd</a:t>
            </a:r>
            <a:r>
              <a:rPr lang="en-US" altLang="ko-KR" dirty="0"/>
              <a:t>&gt; Class Diagram/ </a:t>
            </a:r>
            <a:r>
              <a:rPr lang="ko-KR" altLang="en-US" dirty="0"/>
              <a:t>전체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245567-0CF1-B7FF-29CE-73200F4B8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1104482"/>
            <a:ext cx="8908609" cy="523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7FCD16-B712-8FBE-8A99-0E356DB45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796704"/>
            <a:ext cx="8908609" cy="55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536526-255B-3FC8-6BE6-4C04D2A7A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" y="796563"/>
            <a:ext cx="8924081" cy="55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D8E2CE4-AD56-0C78-979C-05D20AC86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2" y="796563"/>
            <a:ext cx="8819908" cy="551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6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87B9A55-5379-A578-35BE-058654403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2" y="796563"/>
            <a:ext cx="8889356" cy="54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7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DBC5904-F4B7-78F3-C695-5FCFA4C23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2" y="796563"/>
            <a:ext cx="8889356" cy="55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68A8D36-8587-B856-E8D1-A03F23519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2" y="796562"/>
            <a:ext cx="8889356" cy="56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7397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5535</TotalTime>
  <Words>133</Words>
  <Application>Microsoft Office PowerPoint</Application>
  <PresentationFormat>화면 슬라이드 쇼(4:3)</PresentationFormat>
  <Paragraphs>72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cross deep</cp:lastModifiedBy>
  <cp:revision>512</cp:revision>
  <cp:lastPrinted>2001-07-23T08:42:52Z</cp:lastPrinted>
  <dcterms:created xsi:type="dcterms:W3CDTF">2011-02-22T01:37:12Z</dcterms:created>
  <dcterms:modified xsi:type="dcterms:W3CDTF">2022-05-27T14:02:05Z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