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381" r:id="rId3"/>
    <p:sldId id="383" r:id="rId4"/>
    <p:sldId id="372" r:id="rId5"/>
    <p:sldId id="385" r:id="rId6"/>
    <p:sldId id="386" r:id="rId7"/>
    <p:sldId id="387" r:id="rId8"/>
    <p:sldId id="388" r:id="rId9"/>
    <p:sldId id="389" r:id="rId10"/>
    <p:sldId id="391" r:id="rId11"/>
    <p:sldId id="392" r:id="rId12"/>
    <p:sldId id="382" r:id="rId13"/>
    <p:sldId id="412" r:id="rId14"/>
    <p:sldId id="415" r:id="rId15"/>
    <p:sldId id="413" r:id="rId16"/>
    <p:sldId id="414" r:id="rId17"/>
    <p:sldId id="324" r:id="rId18"/>
    <p:sldId id="325" r:id="rId19"/>
    <p:sldId id="327" r:id="rId20"/>
    <p:sldId id="342" r:id="rId21"/>
    <p:sldId id="390" r:id="rId22"/>
    <p:sldId id="374" r:id="rId23"/>
    <p:sldId id="375" r:id="rId24"/>
    <p:sldId id="376" r:id="rId25"/>
    <p:sldId id="355" r:id="rId26"/>
    <p:sldId id="395" r:id="rId27"/>
    <p:sldId id="394" r:id="rId28"/>
    <p:sldId id="393" r:id="rId29"/>
    <p:sldId id="396" r:id="rId30"/>
    <p:sldId id="397" r:id="rId31"/>
    <p:sldId id="398" r:id="rId32"/>
    <p:sldId id="378" r:id="rId33"/>
    <p:sldId id="399" r:id="rId34"/>
    <p:sldId id="400" r:id="rId35"/>
    <p:sldId id="404" r:id="rId36"/>
    <p:sldId id="403" r:id="rId37"/>
    <p:sldId id="402" r:id="rId38"/>
    <p:sldId id="377" r:id="rId39"/>
    <p:sldId id="405" r:id="rId40"/>
    <p:sldId id="407" r:id="rId41"/>
    <p:sldId id="406" r:id="rId42"/>
    <p:sldId id="380" r:id="rId43"/>
    <p:sldId id="379" r:id="rId44"/>
    <p:sldId id="411" r:id="rId45"/>
    <p:sldId id="420" r:id="rId46"/>
    <p:sldId id="423" r:id="rId47"/>
    <p:sldId id="422" r:id="rId48"/>
    <p:sldId id="424" r:id="rId49"/>
    <p:sldId id="425" r:id="rId50"/>
    <p:sldId id="426" r:id="rId51"/>
    <p:sldId id="427" r:id="rId52"/>
    <p:sldId id="431" r:id="rId53"/>
    <p:sldId id="432" r:id="rId54"/>
    <p:sldId id="433" r:id="rId55"/>
    <p:sldId id="434" r:id="rId56"/>
    <p:sldId id="435" r:id="rId57"/>
    <p:sldId id="437" r:id="rId58"/>
    <p:sldId id="438" r:id="rId59"/>
    <p:sldId id="328" r:id="rId60"/>
    <p:sldId id="306" r:id="rId61"/>
    <p:sldId id="307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408" r:id="rId70"/>
    <p:sldId id="288" r:id="rId71"/>
    <p:sldId id="289" r:id="rId72"/>
    <p:sldId id="409" r:id="rId73"/>
    <p:sldId id="272" r:id="rId74"/>
    <p:sldId id="273" r:id="rId75"/>
    <p:sldId id="258" r:id="rId76"/>
    <p:sldId id="259" r:id="rId77"/>
    <p:sldId id="260" r:id="rId78"/>
    <p:sldId id="261" r:id="rId79"/>
    <p:sldId id="267" r:id="rId80"/>
    <p:sldId id="410" r:id="rId81"/>
  </p:sldIdLst>
  <p:sldSz cx="12192000" cy="6858000"/>
  <p:notesSz cx="6858000" cy="9144000"/>
  <p:embeddedFontLst>
    <p:embeddedFont>
      <p:font typeface="나눔스퀘어라운드 Bold" panose="020B0600000101010101" charset="-127"/>
      <p:bold r:id="rId82"/>
    </p:embeddedFont>
    <p:embeddedFont>
      <p:font typeface="나눔스퀘어라운드 ExtraBold" panose="020B0600000101010101" charset="-127"/>
      <p:bold r:id="rId83"/>
    </p:embeddedFont>
    <p:embeddedFont>
      <p:font typeface="Abadi" panose="020B0604020104020204" pitchFamily="34" charset="0"/>
      <p:regular r:id="rId84"/>
    </p:embeddedFont>
    <p:embeddedFont>
      <p:font typeface="Corbel" panose="020B0503020204020204" pitchFamily="34" charset="0"/>
      <p:regular r:id="rId85"/>
      <p:bold r:id="rId86"/>
      <p:italic r:id="rId87"/>
      <p:boldItalic r:id="rId88"/>
    </p:embeddedFont>
    <p:embeddedFont>
      <p:font typeface="HGGothicE" panose="020B0909000000000000" pitchFamily="49" charset="-128"/>
      <p:regular r:id="rId89"/>
    </p:embeddedFont>
    <p:embeddedFont>
      <p:font typeface="HGMaruGothicMPRO" panose="020F0400000000000000" pitchFamily="34" charset="-128"/>
      <p:regular r:id="rId90"/>
    </p:embeddedFont>
    <p:embeddedFont>
      <p:font typeface="나눔고딕" pitchFamily="2" charset="-127"/>
      <p:regular r:id="rId91"/>
      <p:bold r:id="rId9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90" Type="http://schemas.openxmlformats.org/officeDocument/2006/relationships/font" Target="fonts/font9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5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 ExtraBold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 ExtraBold" panose="020B0600000101010101" pitchFamily="50" charset="-127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10" y="669329"/>
            <a:ext cx="10002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HGGothicE" panose="020B0400000000000000" pitchFamily="49" charset="-128"/>
                <a:ea typeface="나눔스퀘어라운드 ExtraBold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공학 프로젝트 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5000" b="1" kern="0" dirty="0" err="1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en-US" altLang="ko-KR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777_7</a:t>
            </a:r>
            <a:r>
              <a:rPr lang="ko-KR" altLang="en-US" sz="5000" b="1" kern="0" dirty="0">
                <a:solidFill>
                  <a:srgbClr val="F7E73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</a:t>
            </a:r>
            <a:endParaRPr lang="en-US" altLang="ko-KR" sz="5000" b="1" kern="0" dirty="0">
              <a:solidFill>
                <a:srgbClr val="F7E73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44" y="3816620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62" y="2753316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3"/>
            <a:ext cx="3566600" cy="4386531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31" y="2685949"/>
            <a:ext cx="2051715" cy="215444"/>
            <a:chOff x="9512757" y="369386"/>
            <a:chExt cx="2051714" cy="215441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1" y="369386"/>
              <a:ext cx="420308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01447" cy="215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71" y="3277239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91" y="5716703"/>
            <a:ext cx="925099" cy="396795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맨투맨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71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1" b="1" dirty="0" err="1">
                  <a:solidFill>
                    <a:prstClr val="white"/>
                  </a:solidFill>
                  <a:ea typeface="나눔스퀘어 ExtraBold" panose="020B0600000101010101" pitchFamily="50" charset="-127"/>
                </a:rPr>
                <a:t>오롯</a:t>
              </a:r>
              <a:endPara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8" y="5070016"/>
            <a:ext cx="3585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나눔스퀘어라운드 ExtraBold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Abadi" panose="020B0604020202020204" pitchFamily="34" charset="0"/>
              <a:ea typeface="휴먼엑스포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44725-BA06-BDBE-D2FD-94D9B720836F}"/>
              </a:ext>
            </a:extLst>
          </p:cNvPr>
          <p:cNvSpPr txBox="1"/>
          <p:nvPr/>
        </p:nvSpPr>
        <p:spPr>
          <a:xfrm>
            <a:off x="8332531" y="5276407"/>
            <a:ext cx="266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201511029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손승현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201710968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이현제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201810985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임규섭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202010921 </a:t>
            </a:r>
            <a:r>
              <a:rPr lang="ko-KR" altLang="en-US" sz="1600" spc="3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조성주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202010925 </a:t>
            </a:r>
            <a:r>
              <a:rPr lang="ko-KR" altLang="en-US" sz="1600" spc="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최가나</a:t>
            </a:r>
            <a:endParaRPr lang="en-US" altLang="ko-KR" sz="1600" spc="3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03.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요구사항 분석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50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99D3AFD-A936-4FCF-2FBE-2428C255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1" y="1347063"/>
            <a:ext cx="5266115" cy="4624996"/>
          </a:xfrm>
          <a:prstGeom prst="rect">
            <a:avLst/>
          </a:prstGeom>
        </p:spPr>
      </p:pic>
      <p:pic>
        <p:nvPicPr>
          <p:cNvPr id="12" name="그림 11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4D72C73-9603-5824-3B79-99B095FA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1" y="1429799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4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187" y="816680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8CD5-1437-8D7B-D92E-3951B330423D}"/>
              </a:ext>
            </a:extLst>
          </p:cNvPr>
          <p:cNvSpPr txBox="1"/>
          <p:nvPr/>
        </p:nvSpPr>
        <p:spPr>
          <a:xfrm>
            <a:off x="1529111" y="1794332"/>
            <a:ext cx="8841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회원탈퇴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시간이 많이 걸려 우선순위에서 뒤로 밀리게 됨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상동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때 변경 불가능한 정보만 받게 되어서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6A21-6D1C-4D27-83BA-963A56148711}"/>
              </a:ext>
            </a:extLst>
          </p:cNvPr>
          <p:cNvSpPr txBox="1"/>
          <p:nvPr/>
        </p:nvSpPr>
        <p:spPr>
          <a:xfrm>
            <a:off x="821369" y="1141730"/>
            <a:ext cx="11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v1.0.1~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930AB-435D-EDEB-4F1E-471D8F084E80}"/>
              </a:ext>
            </a:extLst>
          </p:cNvPr>
          <p:cNvSpPr txBox="1"/>
          <p:nvPr/>
        </p:nvSpPr>
        <p:spPr>
          <a:xfrm>
            <a:off x="10038987" y="1155234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~v1.1.3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96AB39-C1A3-1782-B255-9544B7C68ECE}"/>
              </a:ext>
            </a:extLst>
          </p:cNvPr>
          <p:cNvGrpSpPr/>
          <p:nvPr/>
        </p:nvGrpSpPr>
        <p:grpSpPr>
          <a:xfrm>
            <a:off x="2713475" y="1916143"/>
            <a:ext cx="8058299" cy="177071"/>
            <a:chOff x="2812869" y="2092125"/>
            <a:chExt cx="8058298" cy="17707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808722F-1323-53B5-1761-CB6A1A90A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610D760-8E77-7862-D070-C6244FEB256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8135D1-4B12-7B87-1FCF-69C1A3F76F9E}"/>
              </a:ext>
            </a:extLst>
          </p:cNvPr>
          <p:cNvGrpSpPr/>
          <p:nvPr/>
        </p:nvGrpSpPr>
        <p:grpSpPr>
          <a:xfrm>
            <a:off x="2713475" y="2499775"/>
            <a:ext cx="8058299" cy="177071"/>
            <a:chOff x="2812869" y="2092125"/>
            <a:chExt cx="8058298" cy="17707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C80C1BD-8374-0AD5-6946-29EF3CE7CF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B8839B-DA30-AFFF-6BB1-F3A48729AC84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1CC0DE-6658-ED58-5ACB-C1B2F33223B3}"/>
              </a:ext>
            </a:extLst>
          </p:cNvPr>
          <p:cNvGrpSpPr/>
          <p:nvPr/>
        </p:nvGrpSpPr>
        <p:grpSpPr>
          <a:xfrm>
            <a:off x="2753626" y="3184869"/>
            <a:ext cx="8058299" cy="177071"/>
            <a:chOff x="2812869" y="2092125"/>
            <a:chExt cx="8058298" cy="17707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D30D46-14B0-86A0-54DB-89CD83BD3B0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D60815-30CC-BE75-1848-B954A9C9D2E3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602DA-3340-ACA8-3461-0F2FFBDA6382}"/>
              </a:ext>
            </a:extLst>
          </p:cNvPr>
          <p:cNvCxnSpPr/>
          <p:nvPr/>
        </p:nvCxnSpPr>
        <p:spPr>
          <a:xfrm>
            <a:off x="2753627" y="4417831"/>
            <a:ext cx="397110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E1793C4A-BE76-C2D6-ABC8-C82EF98EA61B}"/>
              </a:ext>
            </a:extLst>
          </p:cNvPr>
          <p:cNvSpPr/>
          <p:nvPr/>
        </p:nvSpPr>
        <p:spPr>
          <a:xfrm rot="2754443">
            <a:off x="6719943" y="4253607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67EE7C-92CF-EBE3-A03D-BE3EB2BFBBAD}"/>
              </a:ext>
            </a:extLst>
          </p:cNvPr>
          <p:cNvCxnSpPr>
            <a:cxnSpLocks/>
          </p:cNvCxnSpPr>
          <p:nvPr/>
        </p:nvCxnSpPr>
        <p:spPr>
          <a:xfrm flipV="1">
            <a:off x="4039515" y="5068178"/>
            <a:ext cx="2908867" cy="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9F897746-60FF-3DE1-14B8-50736D6E4C61}"/>
              </a:ext>
            </a:extLst>
          </p:cNvPr>
          <p:cNvSpPr/>
          <p:nvPr/>
        </p:nvSpPr>
        <p:spPr>
          <a:xfrm rot="2754443">
            <a:off x="6763691" y="4883274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0DDB00-1A8F-7DF2-B524-9F4D74575930}"/>
              </a:ext>
            </a:extLst>
          </p:cNvPr>
          <p:cNvCxnSpPr>
            <a:cxnSpLocks/>
          </p:cNvCxnSpPr>
          <p:nvPr/>
        </p:nvCxnSpPr>
        <p:spPr>
          <a:xfrm flipV="1">
            <a:off x="3343040" y="5668303"/>
            <a:ext cx="3559263" cy="35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9BD1F36A-B01C-2F06-8DEF-5837F9A104E5}"/>
              </a:ext>
            </a:extLst>
          </p:cNvPr>
          <p:cNvSpPr/>
          <p:nvPr/>
        </p:nvSpPr>
        <p:spPr>
          <a:xfrm rot="2754443">
            <a:off x="6732482" y="5489783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C7FE45-CD28-5680-3309-2585937D902B}"/>
              </a:ext>
            </a:extLst>
          </p:cNvPr>
          <p:cNvGrpSpPr/>
          <p:nvPr/>
        </p:nvGrpSpPr>
        <p:grpSpPr>
          <a:xfrm>
            <a:off x="2753626" y="3752509"/>
            <a:ext cx="8058299" cy="177071"/>
            <a:chOff x="2812869" y="2092125"/>
            <a:chExt cx="8058298" cy="17707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F96B7B-31B1-2B87-C157-1639BB063204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7D4ACD-2FDF-61E6-C2BF-134B1416152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30025CE-111B-0428-7AE4-47B5C116BE49}"/>
              </a:ext>
            </a:extLst>
          </p:cNvPr>
          <p:cNvSpPr/>
          <p:nvPr/>
        </p:nvSpPr>
        <p:spPr>
          <a:xfrm>
            <a:off x="1883189" y="1220045"/>
            <a:ext cx="8133805" cy="239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8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BF489-A213-3AD0-E13A-56AF858B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6" y="1054156"/>
            <a:ext cx="8558095" cy="49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D4915-E1D7-624B-1E0B-0DC9ABAB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133154"/>
            <a:ext cx="803069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187" y="816680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C8CD5-1437-8D7B-D92E-3951B330423D}"/>
              </a:ext>
            </a:extLst>
          </p:cNvPr>
          <p:cNvSpPr txBox="1"/>
          <p:nvPr/>
        </p:nvSpPr>
        <p:spPr>
          <a:xfrm>
            <a:off x="1529111" y="1794332"/>
            <a:ext cx="8841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조회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회원탈퇴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구현에 시간이 많이 걸려 우선순위에서 뒤로 밀리게 됨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상동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5039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때 변경 불가능한 정보만 받게 되어서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6A21-6D1C-4D27-83BA-963A56148711}"/>
              </a:ext>
            </a:extLst>
          </p:cNvPr>
          <p:cNvSpPr txBox="1"/>
          <p:nvPr/>
        </p:nvSpPr>
        <p:spPr>
          <a:xfrm>
            <a:off x="821369" y="1141730"/>
            <a:ext cx="118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v1.0.1~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930AB-435D-EDEB-4F1E-471D8F084E80}"/>
              </a:ext>
            </a:extLst>
          </p:cNvPr>
          <p:cNvSpPr txBox="1"/>
          <p:nvPr/>
        </p:nvSpPr>
        <p:spPr>
          <a:xfrm>
            <a:off x="10038987" y="1155234"/>
            <a:ext cx="12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~v1.1.3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96AB39-C1A3-1782-B255-9544B7C68ECE}"/>
              </a:ext>
            </a:extLst>
          </p:cNvPr>
          <p:cNvGrpSpPr/>
          <p:nvPr/>
        </p:nvGrpSpPr>
        <p:grpSpPr>
          <a:xfrm>
            <a:off x="2713475" y="1916143"/>
            <a:ext cx="8058299" cy="177071"/>
            <a:chOff x="2812869" y="2092125"/>
            <a:chExt cx="8058298" cy="17707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808722F-1323-53B5-1761-CB6A1A90A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610D760-8E77-7862-D070-C6244FEB256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B8135D1-4B12-7B87-1FCF-69C1A3F76F9E}"/>
              </a:ext>
            </a:extLst>
          </p:cNvPr>
          <p:cNvGrpSpPr/>
          <p:nvPr/>
        </p:nvGrpSpPr>
        <p:grpSpPr>
          <a:xfrm>
            <a:off x="2713475" y="2499775"/>
            <a:ext cx="8058299" cy="177071"/>
            <a:chOff x="2812869" y="2092125"/>
            <a:chExt cx="8058298" cy="177071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C80C1BD-8374-0AD5-6946-29EF3CE7CF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B8839B-DA30-AFFF-6BB1-F3A48729AC84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1CC0DE-6658-ED58-5ACB-C1B2F33223B3}"/>
              </a:ext>
            </a:extLst>
          </p:cNvPr>
          <p:cNvGrpSpPr/>
          <p:nvPr/>
        </p:nvGrpSpPr>
        <p:grpSpPr>
          <a:xfrm>
            <a:off x="2753626" y="3184869"/>
            <a:ext cx="8058299" cy="177071"/>
            <a:chOff x="2812869" y="2092125"/>
            <a:chExt cx="8058298" cy="177071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CD30D46-14B0-86A0-54DB-89CD83BD3B0E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D60815-30CC-BE75-1848-B954A9C9D2E3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602DA-3340-ACA8-3461-0F2FFBDA6382}"/>
              </a:ext>
            </a:extLst>
          </p:cNvPr>
          <p:cNvCxnSpPr/>
          <p:nvPr/>
        </p:nvCxnSpPr>
        <p:spPr>
          <a:xfrm>
            <a:off x="2753627" y="4417831"/>
            <a:ext cx="397110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E1793C4A-BE76-C2D6-ABC8-C82EF98EA61B}"/>
              </a:ext>
            </a:extLst>
          </p:cNvPr>
          <p:cNvSpPr/>
          <p:nvPr/>
        </p:nvSpPr>
        <p:spPr>
          <a:xfrm rot="2754443">
            <a:off x="6719943" y="4253607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867EE7C-92CF-EBE3-A03D-BE3EB2BFBBAD}"/>
              </a:ext>
            </a:extLst>
          </p:cNvPr>
          <p:cNvCxnSpPr>
            <a:cxnSpLocks/>
          </p:cNvCxnSpPr>
          <p:nvPr/>
        </p:nvCxnSpPr>
        <p:spPr>
          <a:xfrm flipV="1">
            <a:off x="4039515" y="5068178"/>
            <a:ext cx="2908867" cy="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더하기 기호 34">
            <a:extLst>
              <a:ext uri="{FF2B5EF4-FFF2-40B4-BE49-F238E27FC236}">
                <a16:creationId xmlns:a16="http://schemas.microsoft.com/office/drawing/2014/main" id="{9F897746-60FF-3DE1-14B8-50736D6E4C61}"/>
              </a:ext>
            </a:extLst>
          </p:cNvPr>
          <p:cNvSpPr/>
          <p:nvPr/>
        </p:nvSpPr>
        <p:spPr>
          <a:xfrm rot="2754443">
            <a:off x="6763691" y="4883274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90DDB00-1A8F-7DF2-B524-9F4D74575930}"/>
              </a:ext>
            </a:extLst>
          </p:cNvPr>
          <p:cNvCxnSpPr>
            <a:cxnSpLocks/>
          </p:cNvCxnSpPr>
          <p:nvPr/>
        </p:nvCxnSpPr>
        <p:spPr>
          <a:xfrm flipV="1">
            <a:off x="3343040" y="5668303"/>
            <a:ext cx="3559263" cy="351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9BD1F36A-B01C-2F06-8DEF-5837F9A104E5}"/>
              </a:ext>
            </a:extLst>
          </p:cNvPr>
          <p:cNvSpPr/>
          <p:nvPr/>
        </p:nvSpPr>
        <p:spPr>
          <a:xfrm rot="2754443">
            <a:off x="6732482" y="5489783"/>
            <a:ext cx="339635" cy="3570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C7FE45-CD28-5680-3309-2585937D902B}"/>
              </a:ext>
            </a:extLst>
          </p:cNvPr>
          <p:cNvGrpSpPr/>
          <p:nvPr/>
        </p:nvGrpSpPr>
        <p:grpSpPr>
          <a:xfrm>
            <a:off x="2753626" y="3752509"/>
            <a:ext cx="8058299" cy="177071"/>
            <a:chOff x="2812869" y="2092125"/>
            <a:chExt cx="8058298" cy="17707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F96B7B-31B1-2B87-C157-1639BB063204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69" y="2177143"/>
              <a:ext cx="7977051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7D4ACD-2FDF-61E6-C2BF-134B14161527}"/>
                </a:ext>
              </a:extLst>
            </p:cNvPr>
            <p:cNvSpPr/>
            <p:nvPr/>
          </p:nvSpPr>
          <p:spPr>
            <a:xfrm>
              <a:off x="10656216" y="2092125"/>
              <a:ext cx="214951" cy="17707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58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5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1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9"/>
            <a:ext cx="40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액터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7" y="2264009"/>
            <a:ext cx="5759867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9" y="2976752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ko-KR" sz="2000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imes New Roman" panose="02020603050405020304" pitchFamily="18" charset="0"/>
            </a:endParaRPr>
          </a:p>
          <a:p>
            <a:pPr marL="342882" indent="-342882">
              <a:buFontTx/>
              <a:buChar char="-"/>
            </a:pPr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베이스</a:t>
            </a:r>
            <a:endParaRPr lang="en-US" altLang="ko-KR" sz="3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285737" indent="-285737">
              <a:buFontTx/>
              <a:buChar char="-"/>
            </a:pPr>
            <a:r>
              <a:rPr lang="ko-KR" altLang="ko-KR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kern="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5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9" y="2064548"/>
            <a:ext cx="9218895" cy="44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5"/>
            <a:ext cx="56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목록</a:t>
            </a:r>
            <a:endParaRPr lang="ko-KR" altLang="en-US" sz="2400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21" y="2101654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9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8925C93-5D41-8E77-7B35-A768378209F3}"/>
              </a:ext>
            </a:extLst>
          </p:cNvPr>
          <p:cNvSpPr txBox="1"/>
          <p:nvPr/>
        </p:nvSpPr>
        <p:spPr>
          <a:xfrm>
            <a:off x="1284907" y="1428567"/>
            <a:ext cx="8477404" cy="424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구성 및 역할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과정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시현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13" indent="-742913">
              <a:lnSpc>
                <a:spcPts val="4700"/>
              </a:lnSpc>
              <a:buAutoNum type="arabicPeriod"/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배운점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54881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나눔스퀘어라운드 ExtraBold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30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90" y="1491105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400" b="1" dirty="0">
              <a:ea typeface="나눔스퀘어 Extra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04.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프로젝트 설계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8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데이터베이스 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ERD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906F4-314C-2AD4-B999-827F0A7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4" y="2460076"/>
            <a:ext cx="11112577" cy="31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API 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명세서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F5655-C454-C377-89C0-9305BBCE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0" y="2317862"/>
            <a:ext cx="6535585" cy="3289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D4F174-227C-5BA7-C566-3A451F7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81" y="1175661"/>
            <a:ext cx="4448223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11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258FC2-9A0D-B0F5-A64A-7A1F662D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2" y="871550"/>
            <a:ext cx="8392231" cy="58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7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B1A02B-F4B7-EB42-3D27-89623FA37AD5}"/>
              </a:ext>
            </a:extLst>
          </p:cNvPr>
          <p:cNvSpPr/>
          <p:nvPr/>
        </p:nvSpPr>
        <p:spPr>
          <a:xfrm>
            <a:off x="2029099" y="873218"/>
            <a:ext cx="6374675" cy="13828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3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7E26E-A785-EA6F-5506-BBA6652F1B80}"/>
              </a:ext>
            </a:extLst>
          </p:cNvPr>
          <p:cNvSpPr/>
          <p:nvPr/>
        </p:nvSpPr>
        <p:spPr>
          <a:xfrm>
            <a:off x="1171309" y="3254488"/>
            <a:ext cx="3783873" cy="14568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4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334286" y="4598127"/>
            <a:ext cx="2043159" cy="1046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5280758" y="2306987"/>
            <a:ext cx="2992393" cy="1664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13414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9"/>
            <a:ext cx="823201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팀장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팀장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ppt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37" indent="-285737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31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4775655" y="4754888"/>
            <a:ext cx="3741331" cy="12864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D58D-91DA-C244-599D-EB817435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7" y="1036878"/>
            <a:ext cx="11451439" cy="50646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909F2-EB60-E21D-F6D4-0503FF3B60E2}"/>
              </a:ext>
            </a:extLst>
          </p:cNvPr>
          <p:cNvSpPr/>
          <p:nvPr/>
        </p:nvSpPr>
        <p:spPr>
          <a:xfrm>
            <a:off x="8784718" y="3230887"/>
            <a:ext cx="3057291" cy="15675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8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1066801" y="897334"/>
            <a:ext cx="288689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F3F09A-3A7A-C7D1-794C-B50493885EEB}"/>
              </a:ext>
            </a:extLst>
          </p:cNvPr>
          <p:cNvSpPr/>
          <p:nvPr/>
        </p:nvSpPr>
        <p:spPr>
          <a:xfrm>
            <a:off x="8019497" y="1316067"/>
            <a:ext cx="3984888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17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207461" y="2945829"/>
            <a:ext cx="4728523" cy="16883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44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573223" y="4770088"/>
            <a:ext cx="3424013" cy="11266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4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4143736" y="1218713"/>
            <a:ext cx="3902984" cy="14374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9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BD25B-C0CC-7AC7-CA7E-97EFC011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0" y="961287"/>
            <a:ext cx="11529265" cy="52157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6113A-5B0D-BEC8-5CA1-30C9DDB54010}"/>
              </a:ext>
            </a:extLst>
          </p:cNvPr>
          <p:cNvSpPr/>
          <p:nvPr/>
        </p:nvSpPr>
        <p:spPr>
          <a:xfrm>
            <a:off x="4190654" y="4975967"/>
            <a:ext cx="3368389" cy="12011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2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4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5782499" y="274372"/>
            <a:ext cx="6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 데이터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033508-CC91-6EE6-AE60-CEBBB39CDACA}"/>
              </a:ext>
            </a:extLst>
          </p:cNvPr>
          <p:cNvSpPr/>
          <p:nvPr/>
        </p:nvSpPr>
        <p:spPr>
          <a:xfrm>
            <a:off x="2155375" y="2540114"/>
            <a:ext cx="3113312" cy="1718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02.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개발 과정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3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9C29D5-EFA0-19F9-6CFF-1F20608BAC7F}"/>
              </a:ext>
            </a:extLst>
          </p:cNvPr>
          <p:cNvSpPr/>
          <p:nvPr/>
        </p:nvSpPr>
        <p:spPr>
          <a:xfrm>
            <a:off x="2294711" y="1414261"/>
            <a:ext cx="3069771" cy="12972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87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453059" y="274372"/>
            <a:ext cx="549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리턴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예외처리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5446D1-B533-4EF0-6C47-498335CD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312734"/>
            <a:ext cx="8192643" cy="339137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F58D0-A6F5-46EF-D131-1ABD53BC04E5}"/>
              </a:ext>
            </a:extLst>
          </p:cNvPr>
          <p:cNvSpPr/>
          <p:nvPr/>
        </p:nvSpPr>
        <p:spPr>
          <a:xfrm>
            <a:off x="5725888" y="2758262"/>
            <a:ext cx="4494416" cy="1639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3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로그인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6" y="816680"/>
            <a:ext cx="9608917" cy="5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1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876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유저 부분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836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91" y="1152939"/>
            <a:ext cx="11084119" cy="559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5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통신</a:t>
            </a:r>
            <a:endParaRPr lang="en-US" altLang="ko-KR" sz="2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91" y="1727610"/>
            <a:ext cx="11084119" cy="44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893782" y="274372"/>
            <a:ext cx="505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</a:t>
            </a:r>
            <a:r>
              <a:rPr lang="ko-KR" altLang="en-US" sz="2400" b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회원가입과 로그인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91" y="1200841"/>
            <a:ext cx="11084119" cy="55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0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893782" y="274372"/>
            <a:ext cx="505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41" y="1200841"/>
            <a:ext cx="10348018" cy="55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893782" y="274372"/>
            <a:ext cx="505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등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41" y="1385805"/>
            <a:ext cx="10348018" cy="513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2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Picture 2" descr="post-thumbnail">
            <a:extLst>
              <a:ext uri="{FF2B5EF4-FFF2-40B4-BE49-F238E27FC236}">
                <a16:creationId xmlns:a16="http://schemas.microsoft.com/office/drawing/2014/main" id="{BBDE272C-E5AB-CD2D-B5D9-C831319F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2" y="3712499"/>
            <a:ext cx="2955800" cy="2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-thumbnail">
            <a:extLst>
              <a:ext uri="{FF2B5EF4-FFF2-40B4-BE49-F238E27FC236}">
                <a16:creationId xmlns:a16="http://schemas.microsoft.com/office/drawing/2014/main" id="{B42724AF-F940-7309-957E-A898D471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38" y="4231001"/>
            <a:ext cx="2871419" cy="14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B48F4EDF-FA5B-AD38-9CAA-961275B9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9" y="1900675"/>
            <a:ext cx="3623655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GitHub 무료로 다운 받기 - 2022년 최신 버전">
            <a:extLst>
              <a:ext uri="{FF2B5EF4-FFF2-40B4-BE49-F238E27FC236}">
                <a16:creationId xmlns:a16="http://schemas.microsoft.com/office/drawing/2014/main" id="{BDE54959-7D75-661B-BE7A-C6EF7EE8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35" y="1721098"/>
            <a:ext cx="3221028" cy="18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10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556070" y="274372"/>
            <a:ext cx="53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개별 옷과 마이페이지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033BDC-4C4E-5753-CF71-5B7BF84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41" y="1200841"/>
            <a:ext cx="10348018" cy="55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0917" y="1297914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D57E58-CCDE-314C-D71C-09ACB57B7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698" y="4187291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D6176C-7C99-E981-B4D1-199649DB29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990" y="1297914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855" y="1308193"/>
            <a:ext cx="304869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5DCC0C-E741-4AF8-1A8D-3A51781046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577" y="4187291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4114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카메라로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241" y="1203382"/>
            <a:ext cx="10302240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3590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60" y="1203382"/>
            <a:ext cx="10820399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011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조회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360" y="1203382"/>
            <a:ext cx="10688320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4827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조회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307" y="1336367"/>
            <a:ext cx="5040000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211E58-A799-91C0-84AE-F5B1B035083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3222" y="1336367"/>
            <a:ext cx="5040000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5030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수정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211E58-A799-91C0-84AE-F5B1B035083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320" y="1336367"/>
            <a:ext cx="10525760" cy="540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4929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조회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360" y="1203382"/>
            <a:ext cx="10688320" cy="55458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3569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816681"/>
            <a:ext cx="11771639" cy="6041320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7863638" y="274372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BCD04-1020-899C-A545-F59C1AAF96D6}"/>
              </a:ext>
            </a:extLst>
          </p:cNvPr>
          <p:cNvSpPr txBox="1"/>
          <p:nvPr/>
        </p:nvSpPr>
        <p:spPr>
          <a:xfrm>
            <a:off x="243463" y="108797"/>
            <a:ext cx="582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</a:t>
            </a:r>
            <a:r>
              <a:rPr lang="en-US" altLang="ko-KR" sz="4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4000" kern="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프론트엔드</a:t>
            </a:r>
            <a:endParaRPr lang="en-US" altLang="ko-KR" sz="4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79DAC-F920-25FA-F3FC-EB0531F83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0917" y="1297914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D57E58-CCDE-314C-D71C-09ACB57B7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698" y="4187291"/>
            <a:ext cx="304770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D6176C-7C99-E981-B4D1-199649DB29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8990" y="1297914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CFF29B-5761-583E-1D98-AF599B7EAF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855" y="1308193"/>
            <a:ext cx="3048696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5DCC0C-E741-4AF8-1A8D-3A51781046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577" y="4187291"/>
            <a:ext cx="3054681" cy="2612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615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30" y="224100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1125423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24803"/>
              <a:chOff x="9512757" y="369386"/>
              <a:chExt cx="2051714" cy="224803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2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7" y="1491105"/>
            <a:ext cx="6582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3200" b="1" dirty="0">
              <a:ea typeface="나눔스퀘어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8F8B75-8254-621B-08BE-26D22C1B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4" y="2191768"/>
            <a:ext cx="2522195" cy="40996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A6E381-E831-3A4B-EFD0-C0905CBC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9" y="2200685"/>
            <a:ext cx="2498889" cy="41750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C9156E-DC5B-0CA5-2844-B462479E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62" y="2191772"/>
            <a:ext cx="2361499" cy="41928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B14CB9D-56AB-ADC7-D90E-61B080553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25" y="2196084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7" name="Picture 2" descr="Notion - 메모, 프로젝트, 문서 - Google Play 앱">
            <a:extLst>
              <a:ext uri="{FF2B5EF4-FFF2-40B4-BE49-F238E27FC236}">
                <a16:creationId xmlns:a16="http://schemas.microsoft.com/office/drawing/2014/main" id="{5C52F274-9C52-9FA8-5DD4-FE7EA9F9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64" y="2493202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EE2DCC9A-E51D-708A-BDAE-185A1C8C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3" y="266810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D06DD-AEE0-E2E1-A707-597ED63E8984}"/>
              </a:ext>
            </a:extLst>
          </p:cNvPr>
          <p:cNvSpPr txBox="1"/>
          <p:nvPr/>
        </p:nvSpPr>
        <p:spPr>
          <a:xfrm>
            <a:off x="7475879" y="3168039"/>
            <a:ext cx="3082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화요일 또는 소공 수업 끝나고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스터디룸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5F769-4A84-496D-1A58-6F6C2633ABAA}"/>
              </a:ext>
            </a:extLst>
          </p:cNvPr>
          <p:cNvSpPr txBox="1"/>
          <p:nvPr/>
        </p:nvSpPr>
        <p:spPr>
          <a:xfrm>
            <a:off x="618309" y="6326182"/>
            <a:ext cx="710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https://www.notion.so/141b1f6c16f64f0db1c9d69fe6e0410a</a:t>
            </a:r>
          </a:p>
        </p:txBody>
      </p:sp>
    </p:spTree>
    <p:extLst>
      <p:ext uri="{BB962C8B-B14F-4D97-AF65-F5344CB8AC3E}">
        <p14:creationId xmlns:p14="http://schemas.microsoft.com/office/powerpoint/2010/main" val="2471056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목록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6D2E6-EE44-8BB2-E31F-F7482047FD7F}"/>
              </a:ext>
            </a:extLst>
          </p:cNvPr>
          <p:cNvSpPr txBox="1"/>
          <p:nvPr/>
        </p:nvSpPr>
        <p:spPr>
          <a:xfrm>
            <a:off x="697385" y="1973794"/>
            <a:ext cx="82320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앨범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 수정 삭제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로그아웃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en-US" altLang="ko-KR" sz="25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5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 </a:t>
            </a:r>
            <a:endParaRPr lang="ko-KR" altLang="en-US" sz="2500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582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5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툴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3" y="2355167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82" y="2110250"/>
            <a:ext cx="3244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카카오 오븐 앱 </a:t>
            </a:r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19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9" y="1811747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8" y="1767735"/>
            <a:ext cx="2988655" cy="498659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2"/>
            <a:ext cx="25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6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1430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40" y="1811747"/>
            <a:ext cx="2988655" cy="500329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7" y="1811747"/>
            <a:ext cx="2992001" cy="50032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7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8" y="2034088"/>
            <a:ext cx="180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346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94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92" y="1811751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3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7" y="2110252"/>
            <a:ext cx="16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700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3" y="1811747"/>
            <a:ext cx="2831299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8" y="1807939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3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13" y="2087708"/>
            <a:ext cx="193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700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7" y="1811746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03" y="1811745"/>
            <a:ext cx="2996023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202" y="1973790"/>
            <a:ext cx="226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24" y="1973792"/>
            <a:ext cx="22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664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30" y="4179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85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기술</a:t>
            </a:r>
            <a:r>
              <a:rPr lang="en-US" altLang="ko-KR" sz="3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63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22" y="2031073"/>
            <a:ext cx="22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331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9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7" y="1279333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다이어그램을 상세하게 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다이어그램은 추상적으로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작년 교수님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공지보니까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8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05.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598276" y="2644168"/>
            <a:ext cx="14699951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시현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76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1C01B2-B62A-3C2E-00AC-A77ADED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8" y="1592163"/>
            <a:ext cx="5146157" cy="4623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7F598C-F2AD-5FF5-32E4-E19C7250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1477379"/>
            <a:ext cx="5158715" cy="46949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9A6CA5-EFA1-69BA-FD67-89DA8A43703B}"/>
              </a:ext>
            </a:extLst>
          </p:cNvPr>
          <p:cNvGrpSpPr/>
          <p:nvPr/>
        </p:nvGrpSpPr>
        <p:grpSpPr>
          <a:xfrm>
            <a:off x="847101" y="3565638"/>
            <a:ext cx="4650267" cy="2409092"/>
            <a:chOff x="959226" y="4053254"/>
            <a:chExt cx="4650266" cy="240909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922640-2E44-465E-4617-242A8A5B2A29}"/>
                </a:ext>
              </a:extLst>
            </p:cNvPr>
            <p:cNvSpPr/>
            <p:nvPr/>
          </p:nvSpPr>
          <p:spPr>
            <a:xfrm>
              <a:off x="2919046" y="4053254"/>
              <a:ext cx="2690446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4B5995B-378C-7EB8-42B3-8AC7985B7F45}"/>
                </a:ext>
              </a:extLst>
            </p:cNvPr>
            <p:cNvSpPr/>
            <p:nvPr/>
          </p:nvSpPr>
          <p:spPr>
            <a:xfrm>
              <a:off x="981862" y="4844562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1C07059-6DAC-1309-DD28-D2523F2D9F05}"/>
                </a:ext>
              </a:extLst>
            </p:cNvPr>
            <p:cNvSpPr/>
            <p:nvPr/>
          </p:nvSpPr>
          <p:spPr>
            <a:xfrm>
              <a:off x="959226" y="567103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C6BE49-846B-81BB-2355-99C686FBAE51}"/>
              </a:ext>
            </a:extLst>
          </p:cNvPr>
          <p:cNvGrpSpPr/>
          <p:nvPr/>
        </p:nvGrpSpPr>
        <p:grpSpPr>
          <a:xfrm>
            <a:off x="6546119" y="2719328"/>
            <a:ext cx="4491432" cy="2428927"/>
            <a:chOff x="6606910" y="3188902"/>
            <a:chExt cx="4491432" cy="2428927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3BB8BAF-1194-0D58-C256-C4BC1E33972B}"/>
                </a:ext>
              </a:extLst>
            </p:cNvPr>
            <p:cNvSpPr/>
            <p:nvPr/>
          </p:nvSpPr>
          <p:spPr>
            <a:xfrm>
              <a:off x="6606910" y="318890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8E48787-7767-726A-3F65-89071C1FD871}"/>
                </a:ext>
              </a:extLst>
            </p:cNvPr>
            <p:cNvSpPr/>
            <p:nvPr/>
          </p:nvSpPr>
          <p:spPr>
            <a:xfrm>
              <a:off x="6606911" y="3980210"/>
              <a:ext cx="4491431" cy="8444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4E4A189-1695-F595-C3B4-CD78BF4FC010}"/>
                </a:ext>
              </a:extLst>
            </p:cNvPr>
            <p:cNvSpPr/>
            <p:nvPr/>
          </p:nvSpPr>
          <p:spPr>
            <a:xfrm>
              <a:off x="6606911" y="4826522"/>
              <a:ext cx="4491431" cy="7913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C2BBD3-B3AE-21AE-DC69-F998D9A919D7}"/>
              </a:ext>
            </a:extLst>
          </p:cNvPr>
          <p:cNvSpPr txBox="1"/>
          <p:nvPr/>
        </p:nvSpPr>
        <p:spPr>
          <a:xfrm>
            <a:off x="2806635" y="3140234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C2E78-559E-9CF6-705E-A3852D802071}"/>
              </a:ext>
            </a:extLst>
          </p:cNvPr>
          <p:cNvSpPr txBox="1"/>
          <p:nvPr/>
        </p:nvSpPr>
        <p:spPr>
          <a:xfrm>
            <a:off x="6612575" y="230189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설계서 작성</a:t>
            </a:r>
          </a:p>
        </p:txBody>
      </p:sp>
    </p:spTree>
    <p:extLst>
      <p:ext uri="{BB962C8B-B14F-4D97-AF65-F5344CB8AC3E}">
        <p14:creationId xmlns:p14="http://schemas.microsoft.com/office/powerpoint/2010/main" val="1305244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899E7B-EEB7-4CF3-4259-B4739994A937}"/>
              </a:ext>
            </a:extLst>
          </p:cNvPr>
          <p:cNvSpPr txBox="1"/>
          <p:nvPr/>
        </p:nvSpPr>
        <p:spPr>
          <a:xfrm>
            <a:off x="596577" y="1279330"/>
            <a:ext cx="823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 앱 시연 녹화 영상 첨부 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!!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오류가 자주 나서 영상으로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첨부하는게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나을듯</a:t>
            </a:r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</a:t>
            </a: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구현하는 화면 보여주면서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앱에 대해서 설명하기 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624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6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1775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">
            <a:extLst>
              <a:ext uri="{FF2B5EF4-FFF2-40B4-BE49-F238E27FC236}">
                <a16:creationId xmlns:a16="http://schemas.microsoft.com/office/drawing/2014/main" id="{967F1FA5-78DA-A67A-1F05-303BEF31588E}"/>
              </a:ext>
            </a:extLst>
          </p:cNvPr>
          <p:cNvSpPr txBox="1"/>
          <p:nvPr/>
        </p:nvSpPr>
        <p:spPr>
          <a:xfrm>
            <a:off x="-8125519" y="1620811"/>
            <a:ext cx="11418982" cy="36160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>
              <a:defRPr/>
            </a:pPr>
            <a:r>
              <a:rPr lang="en-US" sz="22898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06.</a:t>
            </a:r>
            <a:endParaRPr lang="en-US" sz="1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848AE4A-3439-2D19-679D-D2FBF20B4930}"/>
              </a:ext>
            </a:extLst>
          </p:cNvPr>
          <p:cNvSpPr txBox="1"/>
          <p:nvPr/>
        </p:nvSpPr>
        <p:spPr>
          <a:xfrm>
            <a:off x="3660419" y="2120901"/>
            <a:ext cx="14699951" cy="280076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배운 점 </a:t>
            </a:r>
            <a:r>
              <a:rPr lang="en-US" altLang="ko-KR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&amp; </a:t>
            </a:r>
          </a:p>
          <a:p>
            <a:pPr lvl="0">
              <a:defRPr/>
            </a:pPr>
            <a:r>
              <a:rPr lang="ko-KR" altLang="en-US" sz="8800" kern="0" spc="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Open Sans SemiBold"/>
              </a:rPr>
              <a:t>어려웠던 점</a:t>
            </a:r>
            <a:endParaRPr 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64FB42-CCB4-083C-07A8-3212C19A7E19}"/>
              </a:ext>
            </a:extLst>
          </p:cNvPr>
          <p:cNvSpPr/>
          <p:nvPr/>
        </p:nvSpPr>
        <p:spPr>
          <a:xfrm>
            <a:off x="8130268" y="6045203"/>
            <a:ext cx="355600" cy="3429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8F2569-8C99-3EB3-E96C-00AE1210563B}"/>
              </a:ext>
            </a:extLst>
          </p:cNvPr>
          <p:cNvSpPr/>
          <p:nvPr/>
        </p:nvSpPr>
        <p:spPr>
          <a:xfrm>
            <a:off x="6309049" y="1881195"/>
            <a:ext cx="495840" cy="479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9000">
                <a:schemeClr val="accent1">
                  <a:lumMod val="45000"/>
                  <a:lumOff val="55000"/>
                  <a:alpha val="5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3393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9" y="1398271"/>
            <a:ext cx="82320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어려웠던점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프레임워크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알아가기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 총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일정이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미뤄지다보니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노션은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깃헙에서는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해야되서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줄여갈 때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많았어서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진도는 더디고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안됐던거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정도였는데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그러다보니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바꿀거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바꿀 수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있는건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움직여야하는건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다이어그래의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복잡함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3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32" y="1778418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//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깃헙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endParaRPr lang="ko-KR" altLang="en-US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ovenapp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 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Java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// </a:t>
            </a:r>
            <a:r>
              <a:rPr lang="en-US" altLang="ko-KR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lateinit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등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그외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유스케이스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다이어그램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프론트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팀장으로서의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공통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노션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깃허브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쓰는 법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코틀린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스프링</a:t>
            </a:r>
          </a:p>
          <a:p>
            <a:pPr marL="171442" indent="-171442">
              <a:buFontTx/>
              <a:buChar char="-"/>
            </a:pP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회의하는 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 marL="171442" indent="-171442">
              <a:buFontTx/>
              <a:buChar char="-"/>
            </a:pP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배웠던 점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</a:p>
          <a:p>
            <a:pPr marL="171442" indent="-171442">
              <a:buFontTx/>
              <a:buChar char="-"/>
            </a:pPr>
            <a:r>
              <a:rPr lang="ko-KR" altLang="en-US" sz="1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5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6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5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3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54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5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7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5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6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5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8" y="5126751"/>
            <a:ext cx="2363739" cy="1096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9" y="4691658"/>
            <a:ext cx="1180423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1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8" y="2270807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7" y="2070752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5" y="2368315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31" y="1910045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43" y="2491735"/>
            <a:ext cx="2530372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6" y="3077466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3" y="3742875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●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56" y="395968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3" y="4181479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6" y="3788707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● </a:t>
            </a:r>
            <a:r>
              <a:rPr lang="en-US" altLang="ko-KR" sz="105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9" y="4005514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6" y="4227311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○</a:t>
            </a:r>
            <a:r>
              <a:rPr lang="ko-KR" altLang="en-US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 </a:t>
            </a:r>
            <a:r>
              <a:rPr lang="en-US" altLang="ko-KR" sz="1051" dirty="0">
                <a:solidFill>
                  <a:srgbClr val="264259"/>
                </a:solidFill>
                <a:ea typeface="나눔스퀘어 ExtraBold" panose="020B0600000101010101" pitchFamily="50" charset="-127"/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9" y="4832278"/>
            <a:ext cx="2530372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  <a:ea typeface="나눔스퀘어 ExtraBold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6" y="26903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21" y="2072241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9" y="30867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9" y="36245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7" y="47096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7" y="51060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91" y="51060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7" y="56438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91" y="56438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8" y="26903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23" y="207224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CONTENTS</a:t>
            </a:r>
            <a:endParaRPr lang="ko-KR" altLang="en-US" sz="12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9" y="30867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9" y="36245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9" y="4709626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051" dirty="0">
              <a:solidFill>
                <a:prstClr val="black">
                  <a:lumMod val="75000"/>
                  <a:lumOff val="2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7" y="5106098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91" y="5106098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7" y="564382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ea typeface="나눔스퀘어 ExtraBold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91" y="5643823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나눔스퀘어 ExtraBold" panose="020B0600000101010101" pitchFamily="50" charset="-127"/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5" y="124973"/>
            <a:ext cx="5352621" cy="606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Abadi" panose="020B0604020202020204" pitchFamily="34" charset="0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184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나눔스퀘어 ExtraBold" panose="020B0600000101010101" pitchFamily="50" charset="-127"/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7" y="2110258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          2022         &gt;</a:t>
                      </a:r>
                      <a:endParaRPr lang="ko-KR" altLang="en-US" sz="19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4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5" y="440389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1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84" y="3434631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  <a:ea typeface="나눔스퀘어 ExtraBold" panose="020B0600000101010101" pitchFamily="50" charset="-127"/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4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ea typeface="나눔스퀘어 ExtraBold" panose="020B0600000101010101" pitchFamily="50" charset="-127"/>
              </a:rPr>
              <a:t>Schedule</a:t>
            </a:r>
            <a:endParaRPr lang="ko-KR" altLang="en-US" sz="1600" b="1" dirty="0">
              <a:solidFill>
                <a:prstClr val="white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5" y="5584991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ea typeface="나눔스퀘어 ExtraBold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컨텐츠에 대한 내용을 적어요</a:t>
            </a:r>
            <a:endParaRPr lang="en-US" altLang="ko-KR" sz="1051" dirty="0">
              <a:solidFill>
                <a:prstClr val="white">
                  <a:lumMod val="65000"/>
                </a:prstClr>
              </a:solidFill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1" dirty="0">
                <a:solidFill>
                  <a:prstClr val="white">
                    <a:lumMod val="65000"/>
                  </a:prstClr>
                </a:solidFill>
                <a:ea typeface="나눔스퀘어 ExtraBold" panose="020B0600000101010101" pitchFamily="50" charset="-127"/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2900" y="0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906" y="876378"/>
            <a:ext cx="11771639" cy="5981627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37" indent="-285737">
                    <a:buFont typeface="Arial" panose="020B0604020202020204" pitchFamily="34" charset="0"/>
                    <a:buChar char="•"/>
                    <a:defRPr/>
                  </a:pPr>
                  <a:endPara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203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  <a:defRPr/>
                </a:pP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01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ea typeface="나눔스퀘어 ExtraBold" panose="020B0600000101010101" pitchFamily="50" charset="-127"/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8" y="3051580"/>
            <a:ext cx="8232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lang="ko-KR" altLang="en-US" sz="5000" dirty="0"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4033061" y="4213680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잭팟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777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일정</a:t>
            </a:r>
            <a:r>
              <a:rPr lang="en-US" altLang="ko-KR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79A41-DB21-0A7F-0A4D-C13F53CA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0" y="1760653"/>
            <a:ext cx="5221780" cy="47922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DEEEAB-4FBF-8CF3-366A-64D8E6B1A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24" y="1755468"/>
            <a:ext cx="4929167" cy="44677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22A4B1-11E6-61A1-6EB2-BD3C0170D960}"/>
              </a:ext>
            </a:extLst>
          </p:cNvPr>
          <p:cNvGrpSpPr/>
          <p:nvPr/>
        </p:nvGrpSpPr>
        <p:grpSpPr>
          <a:xfrm>
            <a:off x="6248475" y="2942343"/>
            <a:ext cx="4816283" cy="2428929"/>
            <a:chOff x="6284534" y="3203972"/>
            <a:chExt cx="4816282" cy="242892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EC7515-C9DB-BAC5-AE06-095089A8EC93}"/>
                </a:ext>
              </a:extLst>
            </p:cNvPr>
            <p:cNvSpPr/>
            <p:nvPr/>
          </p:nvSpPr>
          <p:spPr>
            <a:xfrm>
              <a:off x="6284534" y="320397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BA4CEA-3713-9A42-5621-D92AF575B9E0}"/>
                </a:ext>
              </a:extLst>
            </p:cNvPr>
            <p:cNvSpPr/>
            <p:nvPr/>
          </p:nvSpPr>
          <p:spPr>
            <a:xfrm>
              <a:off x="6284534" y="3995282"/>
              <a:ext cx="4816282" cy="79130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F4C70C-763D-2E27-7A85-8D544DE67B85}"/>
                </a:ext>
              </a:extLst>
            </p:cNvPr>
            <p:cNvSpPr/>
            <p:nvPr/>
          </p:nvSpPr>
          <p:spPr>
            <a:xfrm>
              <a:off x="6284534" y="4786591"/>
              <a:ext cx="2743642" cy="8463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9E205-D7A9-2452-0CEE-014619487989}"/>
              </a:ext>
            </a:extLst>
          </p:cNvPr>
          <p:cNvGrpSpPr/>
          <p:nvPr/>
        </p:nvGrpSpPr>
        <p:grpSpPr>
          <a:xfrm>
            <a:off x="826480" y="2956519"/>
            <a:ext cx="4655641" cy="3274196"/>
            <a:chOff x="829886" y="3209984"/>
            <a:chExt cx="4655641" cy="32741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E03554A-9561-3DA9-EECA-49F717DD9D5E}"/>
                </a:ext>
              </a:extLst>
            </p:cNvPr>
            <p:cNvSpPr/>
            <p:nvPr/>
          </p:nvSpPr>
          <p:spPr>
            <a:xfrm>
              <a:off x="829886" y="4851936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C277CEF-3328-4022-777C-0CCDE08FB44E}"/>
                </a:ext>
              </a:extLst>
            </p:cNvPr>
            <p:cNvSpPr/>
            <p:nvPr/>
          </p:nvSpPr>
          <p:spPr>
            <a:xfrm>
              <a:off x="857897" y="4060629"/>
              <a:ext cx="4627630" cy="791307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5AEA293-4FBA-F8A5-EF6B-15DB40E7ADB1}"/>
                </a:ext>
              </a:extLst>
            </p:cNvPr>
            <p:cNvSpPr/>
            <p:nvPr/>
          </p:nvSpPr>
          <p:spPr>
            <a:xfrm>
              <a:off x="829886" y="3209984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D5C277E-4A63-9970-25D5-270B4458F14B}"/>
                </a:ext>
              </a:extLst>
            </p:cNvPr>
            <p:cNvSpPr/>
            <p:nvPr/>
          </p:nvSpPr>
          <p:spPr>
            <a:xfrm>
              <a:off x="829886" y="5659429"/>
              <a:ext cx="4627630" cy="82475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25D313-8F5F-9F02-7533-6279B8AD4D40}"/>
              </a:ext>
            </a:extLst>
          </p:cNvPr>
          <p:cNvSpPr txBox="1"/>
          <p:nvPr/>
        </p:nvSpPr>
        <p:spPr>
          <a:xfrm>
            <a:off x="826480" y="2530391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85938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1" y="134145"/>
            <a:ext cx="63359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 구성 및 </a:t>
            </a:r>
            <a:r>
              <a:rPr lang="ko-KR" altLang="en-US" sz="5000" ker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역할</a:t>
            </a:r>
            <a:r>
              <a:rPr lang="en-US" altLang="ko-KR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_</a:t>
            </a: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비율  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35FD-1FDA-7285-2095-11280C1D901E}"/>
              </a:ext>
            </a:extLst>
          </p:cNvPr>
          <p:cNvSpPr txBox="1"/>
          <p:nvPr/>
        </p:nvSpPr>
        <p:spPr>
          <a:xfrm>
            <a:off x="1168245" y="1760418"/>
            <a:ext cx="8232017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최가나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손승현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이현제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조성주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임규섭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77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2906" y="1140826"/>
            <a:ext cx="11771639" cy="5717179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37" indent="-285737" algn="ctr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prstClr val="white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37" indent="-285737" algn="ctr"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prstClr val="white"/>
                </a:solidFill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0EF59F-0BF9-C759-7AB5-512774CD2542}"/>
              </a:ext>
            </a:extLst>
          </p:cNvPr>
          <p:cNvSpPr txBox="1"/>
          <p:nvPr/>
        </p:nvSpPr>
        <p:spPr>
          <a:xfrm>
            <a:off x="212900" y="20160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D16EA-1984-7F2B-AB18-8436ABAD1808}"/>
              </a:ext>
            </a:extLst>
          </p:cNvPr>
          <p:cNvSpPr txBox="1"/>
          <p:nvPr/>
        </p:nvSpPr>
        <p:spPr>
          <a:xfrm>
            <a:off x="7863638" y="539835"/>
            <a:ext cx="40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회의 툴</a:t>
            </a:r>
            <a:endParaRPr lang="ko-KR" altLang="en-US" sz="2400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185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1749</Words>
  <Application>Microsoft Office PowerPoint</Application>
  <PresentationFormat>와이드스크린</PresentationFormat>
  <Paragraphs>421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90" baseType="lpstr">
      <vt:lpstr>나눔스퀘어라운드 Bold</vt:lpstr>
      <vt:lpstr>HGGothicE</vt:lpstr>
      <vt:lpstr>Corbel</vt:lpstr>
      <vt:lpstr>나눔스퀘어라운드 ExtraBold</vt:lpstr>
      <vt:lpstr>나눔고딕</vt:lpstr>
      <vt:lpstr>Arial</vt:lpstr>
      <vt:lpstr>Abadi</vt:lpstr>
      <vt:lpstr>나눔스퀘어 ExtraBold</vt:lpstr>
      <vt:lpstr>HGMaruGothicMPRO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cross deep</cp:lastModifiedBy>
  <cp:revision>63</cp:revision>
  <dcterms:created xsi:type="dcterms:W3CDTF">2022-04-04T15:26:03Z</dcterms:created>
  <dcterms:modified xsi:type="dcterms:W3CDTF">2022-06-23T04:16:01Z</dcterms:modified>
</cp:coreProperties>
</file>