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9763" y="4372844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잭팟</a:t>
            </a:r>
            <a:r>
              <a:rPr lang="en-US" altLang="ko-KR" sz="2000" dirty="0"/>
              <a:t>777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전체 옷 정보 조회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239E9-E639-0595-B42F-EEBAA92F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6" y="1104482"/>
            <a:ext cx="8718487" cy="523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AB3ED-A7C9-6786-6FDD-0ECFCA24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023042"/>
            <a:ext cx="8872396" cy="519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개별 옷 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5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즐겨찾기 된 옷 조회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D42E42-28E0-4226-E251-D7F30EE41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104482"/>
            <a:ext cx="8845237" cy="52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7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등록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26FF0-D654-B30B-E1A0-D105733C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9" y="1104483"/>
            <a:ext cx="8799969" cy="5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0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삭제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07ED6-A236-9EC6-2791-6B9F07C7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104482"/>
            <a:ext cx="8809023" cy="52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3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수정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745DB-B286-B252-E094-01208A9DC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1123058"/>
            <a:ext cx="8845236" cy="521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5555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B5DA1-3073-7316-3335-6B202814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9" y="823886"/>
            <a:ext cx="8750175" cy="551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44C5E-83E9-B408-E937-733E2A229B5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유저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5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B25D6-EF2D-F4A2-46BF-3C30B235E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823887"/>
            <a:ext cx="8673220" cy="5414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98F33-A013-707D-1DAC-D9C90D89AF22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옷 관리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47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87311-0D4F-BDAA-8E05-5E28EC19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6" y="1522612"/>
            <a:ext cx="8836182" cy="3972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9724A2-B3CB-CFBD-8233-D7111DE9542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예외처리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71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EB97B8-95DF-6E2B-6579-9790D903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823886"/>
            <a:ext cx="8836182" cy="5513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100698-39CD-F62D-0D3C-AFC270BA530C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E9293F-3403-B0B6-70C2-5AC09FB1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50554"/>
            <a:ext cx="8845236" cy="5269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66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1FC64-DBA9-872D-8AD2-FE381C138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167897"/>
            <a:ext cx="8627953" cy="50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회원정보 조회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3AFCD-622C-DA32-7BA7-6B838AB2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104482"/>
            <a:ext cx="8860508" cy="51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6813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5519</TotalTime>
  <Words>220</Words>
  <Application>Microsoft Office PowerPoint</Application>
  <PresentationFormat>화면 슬라이드 쇼(4:3)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ydq</cp:lastModifiedBy>
  <cp:revision>506</cp:revision>
  <cp:lastPrinted>2001-07-23T08:42:52Z</cp:lastPrinted>
  <dcterms:created xsi:type="dcterms:W3CDTF">2011-02-22T01:37:12Z</dcterms:created>
  <dcterms:modified xsi:type="dcterms:W3CDTF">2022-05-27T13:16:37Z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