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962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9763" y="4372844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잭팟</a:t>
            </a:r>
            <a:r>
              <a:rPr lang="en-US" altLang="ko-KR" sz="2000" dirty="0"/>
              <a:t>777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61F6A-7649-7BE0-E2C3-62224E476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5" y="950554"/>
            <a:ext cx="8827129" cy="538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전체 옷 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061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BBDEF-A704-0BC6-168A-48F91FE0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50554"/>
            <a:ext cx="8908610" cy="5387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개별 옷 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5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337BC-DF9B-A2B0-3E31-E272B8A0A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" y="823886"/>
            <a:ext cx="8745647" cy="551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즐겨찾기 된 옷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17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2E58AE-4120-7E77-3872-A851AD1A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64940"/>
            <a:ext cx="8908611" cy="5372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70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42167-DD9A-4806-A6A8-B6760CB88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016558"/>
            <a:ext cx="8827129" cy="5321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93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FAA9E-CE6B-1936-8902-F45A03EA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93352"/>
            <a:ext cx="8908611" cy="5344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옷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003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database </a:t>
            </a:r>
            <a:r>
              <a:rPr lang="en-US" altLang="ko-KR" dirty="0" err="1"/>
              <a:t>erd</a:t>
            </a:r>
            <a:endParaRPr lang="en-US" altLang="ko-KR" dirty="0"/>
          </a:p>
        </p:txBody>
      </p:sp>
      <p:pic>
        <p:nvPicPr>
          <p:cNvPr id="5" name="그림 4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7F3A59B1-EB23-E1C1-A6B7-5BC581B5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288"/>
            <a:ext cx="9144000" cy="27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6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3D934-CEA7-26E4-F6BE-D185A3D9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1771418"/>
            <a:ext cx="588727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7F820D-6CF4-5D21-6037-E170B11D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17" y="1234275"/>
            <a:ext cx="584916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0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98A973-6C08-5110-9B21-CA983E3A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64" y="1374345"/>
            <a:ext cx="545858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88804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손승현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최가나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잭팟</a:t>
            </a:r>
            <a:r>
              <a:rPr lang="en-US" altLang="ko-KR" dirty="0"/>
              <a:t>777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회원정보조회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44963-0E5E-045B-4D22-1723B66E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94" y="1109175"/>
            <a:ext cx="5246758" cy="53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전체 옷 조회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6D598-FDC9-E4B1-3FE6-1620AEFE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02" y="1060045"/>
            <a:ext cx="590632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2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개별 옷 정보 조회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7677C8-2EB6-7001-4964-50A5C79C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42" y="1217916"/>
            <a:ext cx="4658870" cy="5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2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즐겨찾기 된 옷 조회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E16BD-F498-03B3-3F6E-8226BB88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94" y="1234736"/>
            <a:ext cx="5416142" cy="48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옷 등록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3E513D-8DED-EF4D-08B7-27EE1704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1" y="1104482"/>
            <a:ext cx="610637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3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옷 삭제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6C44D-4BA8-EBE5-C448-E3389D9F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72" y="1161332"/>
            <a:ext cx="5040729" cy="5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</a:t>
            </a:r>
            <a:r>
              <a:rPr lang="en-US" altLang="ko-KR" dirty="0" err="1"/>
              <a:t>api</a:t>
            </a:r>
            <a:r>
              <a:rPr lang="ko-KR" altLang="en-US" dirty="0"/>
              <a:t> 명세서 </a:t>
            </a:r>
            <a:r>
              <a:rPr lang="en-US" altLang="ko-KR" dirty="0"/>
              <a:t>/ </a:t>
            </a:r>
            <a:r>
              <a:rPr lang="ko-KR" altLang="en-US" dirty="0"/>
              <a:t>옷 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A49C5-E49A-EF95-C508-1323BEB1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94" y="1164415"/>
            <a:ext cx="5284193" cy="51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A38969-CBA9-77C8-6BCA-E0101363A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1032095"/>
            <a:ext cx="8908610" cy="5305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44C5E-83E9-B408-E937-733E2A229B5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유저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5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80145-2291-6060-87EA-91FF0C3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950554"/>
            <a:ext cx="8809023" cy="5332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98F33-A013-707D-1DAC-D9C90D89AF22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옷 관리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478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724A2-B3CB-CFBD-8233-D7111DE9542A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예외처리 부분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F7268E-9FA0-8CE1-3317-438D65C6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475674"/>
            <a:ext cx="8917663" cy="4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00698-39CD-F62D-0D3C-AFC270BA530C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Class Diagram/ </a:t>
            </a:r>
            <a:r>
              <a:rPr lang="ko-KR" altLang="en-US" dirty="0"/>
              <a:t>전체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FF45E-3E69-D046-18FD-628FF96C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" y="1104482"/>
            <a:ext cx="8908611" cy="51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4F0EC-C3E0-B104-153A-10240FF0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86828"/>
            <a:ext cx="8908610" cy="5323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66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D9984A-517E-4E6A-7158-BEDB87ED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" y="950554"/>
            <a:ext cx="8863344" cy="5359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933FE-8888-CDCE-A1BC-407A2BDA76B9}"/>
              </a:ext>
            </a:extLst>
          </p:cNvPr>
          <p:cNvSpPr txBox="1"/>
          <p:nvPr/>
        </p:nvSpPr>
        <p:spPr>
          <a:xfrm>
            <a:off x="1946494" y="271623"/>
            <a:ext cx="3223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의류관리 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7CB3A-53F6-B262-6B39-3C22FC56836E}"/>
              </a:ext>
            </a:extLst>
          </p:cNvPr>
          <p:cNvSpPr/>
          <p:nvPr/>
        </p:nvSpPr>
        <p:spPr bwMode="auto">
          <a:xfrm>
            <a:off x="6826312" y="425511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E7F94-E8E0-26A1-B11F-700977FD7A18}"/>
              </a:ext>
            </a:extLst>
          </p:cNvPr>
          <p:cNvSpPr/>
          <p:nvPr/>
        </p:nvSpPr>
        <p:spPr bwMode="auto">
          <a:xfrm>
            <a:off x="6826312" y="181088"/>
            <a:ext cx="995881" cy="181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C713F-24DD-C41F-53BB-4B88DE671E3F}"/>
              </a:ext>
            </a:extLst>
          </p:cNvPr>
          <p:cNvSpPr txBox="1"/>
          <p:nvPr/>
        </p:nvSpPr>
        <p:spPr>
          <a:xfrm>
            <a:off x="6532074" y="117734"/>
            <a:ext cx="15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30416-3734-6F95-5D12-FFA46700DFF9}"/>
              </a:ext>
            </a:extLst>
          </p:cNvPr>
          <p:cNvSpPr txBox="1"/>
          <p:nvPr/>
        </p:nvSpPr>
        <p:spPr>
          <a:xfrm>
            <a:off x="6957586" y="425472"/>
            <a:ext cx="73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99F23E-EAA1-5FF4-19AA-51EB1ED4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" y="950554"/>
            <a:ext cx="8790915" cy="5359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51663-A771-D806-0FA0-B9A9DB2BA4D3}"/>
              </a:ext>
            </a:extLst>
          </p:cNvPr>
          <p:cNvSpPr txBox="1"/>
          <p:nvPr/>
        </p:nvSpPr>
        <p:spPr>
          <a:xfrm>
            <a:off x="117695" y="796705"/>
            <a:ext cx="445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BackEnd</a:t>
            </a:r>
            <a:r>
              <a:rPr lang="en-US" altLang="ko-KR" dirty="0"/>
              <a:t>&gt; Sequence Diagram/ </a:t>
            </a:r>
            <a:r>
              <a:rPr lang="ko-KR" altLang="en-US" dirty="0"/>
              <a:t>회원정보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76813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5544</TotalTime>
  <Words>392</Words>
  <Application>Microsoft Office PowerPoint</Application>
  <PresentationFormat>화면 슬라이드 쇼(4:3)</PresentationFormat>
  <Paragraphs>136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 가나</cp:lastModifiedBy>
  <cp:revision>519</cp:revision>
  <cp:lastPrinted>2001-07-23T08:42:52Z</cp:lastPrinted>
  <dcterms:created xsi:type="dcterms:W3CDTF">2011-02-22T01:37:12Z</dcterms:created>
  <dcterms:modified xsi:type="dcterms:W3CDTF">2022-05-27T14:01:40Z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