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8" r:id="rId3"/>
    <p:sldId id="263" r:id="rId4"/>
    <p:sldId id="268" r:id="rId5"/>
    <p:sldId id="264" r:id="rId6"/>
    <p:sldId id="274" r:id="rId7"/>
    <p:sldId id="275" r:id="rId8"/>
    <p:sldId id="276" r:id="rId9"/>
    <p:sldId id="277" r:id="rId10"/>
    <p:sldId id="284" r:id="rId11"/>
    <p:sldId id="269" r:id="rId12"/>
    <p:sldId id="270" r:id="rId13"/>
    <p:sldId id="271" r:id="rId14"/>
    <p:sldId id="279" r:id="rId15"/>
    <p:sldId id="280" r:id="rId16"/>
    <p:sldId id="281" r:id="rId17"/>
    <p:sldId id="282" r:id="rId18"/>
    <p:sldId id="283" r:id="rId19"/>
    <p:sldId id="286" r:id="rId20"/>
    <p:sldId id="287" r:id="rId21"/>
    <p:sldId id="285" r:id="rId22"/>
    <p:sldId id="288" r:id="rId23"/>
    <p:sldId id="289" r:id="rId24"/>
    <p:sldId id="290" r:id="rId25"/>
    <p:sldId id="272" r:id="rId26"/>
    <p:sldId id="273" r:id="rId27"/>
    <p:sldId id="292" r:id="rId28"/>
    <p:sldId id="258" r:id="rId29"/>
    <p:sldId id="259" r:id="rId30"/>
    <p:sldId id="260" r:id="rId31"/>
    <p:sldId id="261" r:id="rId32"/>
    <p:sldId id="291" r:id="rId33"/>
    <p:sldId id="26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2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9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5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8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2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6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6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8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2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8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9689" y="1114072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b="1" kern="0">
                <a:solidFill>
                  <a:srgbClr val="F7E73D"/>
                </a:solidFill>
                <a:latin typeface="카페24 고운밤" pitchFamily="2" charset="-127"/>
                <a:ea typeface="카페24 고운밤" pitchFamily="2" charset="-127"/>
              </a:rPr>
              <a:t>소프트웨어 공학 발표</a:t>
            </a:r>
            <a:endParaRPr lang="en-US" altLang="ko-KR" sz="5000" b="1" kern="0">
              <a:solidFill>
                <a:srgbClr val="F7E73D"/>
              </a:solidFill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126" name="Freeform 43"/>
          <p:cNvSpPr>
            <a:spLocks/>
          </p:cNvSpPr>
          <p:nvPr/>
        </p:nvSpPr>
        <p:spPr bwMode="auto">
          <a:xfrm>
            <a:off x="7762737" y="3816612"/>
            <a:ext cx="569793" cy="2621599"/>
          </a:xfrm>
          <a:custGeom>
            <a:avLst/>
            <a:gdLst>
              <a:gd name="T0" fmla="*/ 438 w 1234"/>
              <a:gd name="T1" fmla="*/ 44 h 5674"/>
              <a:gd name="T2" fmla="*/ 684 w 1234"/>
              <a:gd name="T3" fmla="*/ 195 h 5674"/>
              <a:gd name="T4" fmla="*/ 795 w 1234"/>
              <a:gd name="T5" fmla="*/ 360 h 5674"/>
              <a:gd name="T6" fmla="*/ 850 w 1234"/>
              <a:gd name="T7" fmla="*/ 581 h 5674"/>
              <a:gd name="T8" fmla="*/ 846 w 1234"/>
              <a:gd name="T9" fmla="*/ 811 h 5674"/>
              <a:gd name="T10" fmla="*/ 745 w 1234"/>
              <a:gd name="T11" fmla="*/ 986 h 5674"/>
              <a:gd name="T12" fmla="*/ 575 w 1234"/>
              <a:gd name="T13" fmla="*/ 1145 h 5674"/>
              <a:gd name="T14" fmla="*/ 396 w 1234"/>
              <a:gd name="T15" fmla="*/ 1243 h 5674"/>
              <a:gd name="T16" fmla="*/ 684 w 1234"/>
              <a:gd name="T17" fmla="*/ 1505 h 5674"/>
              <a:gd name="T18" fmla="*/ 810 w 1234"/>
              <a:gd name="T19" fmla="*/ 1575 h 5674"/>
              <a:gd name="T20" fmla="*/ 1069 w 1234"/>
              <a:gd name="T21" fmla="*/ 1773 h 5674"/>
              <a:gd name="T22" fmla="*/ 1219 w 1234"/>
              <a:gd name="T23" fmla="*/ 2106 h 5674"/>
              <a:gd name="T24" fmla="*/ 1210 w 1234"/>
              <a:gd name="T25" fmla="*/ 2463 h 5674"/>
              <a:gd name="T26" fmla="*/ 1043 w 1234"/>
              <a:gd name="T27" fmla="*/ 2725 h 5674"/>
              <a:gd name="T28" fmla="*/ 882 w 1234"/>
              <a:gd name="T29" fmla="*/ 2815 h 5674"/>
              <a:gd name="T30" fmla="*/ 669 w 1234"/>
              <a:gd name="T31" fmla="*/ 2851 h 5674"/>
              <a:gd name="T32" fmla="*/ 550 w 1234"/>
              <a:gd name="T33" fmla="*/ 2872 h 5674"/>
              <a:gd name="T34" fmla="*/ 788 w 1234"/>
              <a:gd name="T35" fmla="*/ 3201 h 5674"/>
              <a:gd name="T36" fmla="*/ 1054 w 1234"/>
              <a:gd name="T37" fmla="*/ 3611 h 5674"/>
              <a:gd name="T38" fmla="*/ 1112 w 1234"/>
              <a:gd name="T39" fmla="*/ 3872 h 5674"/>
              <a:gd name="T40" fmla="*/ 1088 w 1234"/>
              <a:gd name="T41" fmla="*/ 4061 h 5674"/>
              <a:gd name="T42" fmla="*/ 936 w 1234"/>
              <a:gd name="T43" fmla="*/ 4300 h 5674"/>
              <a:gd name="T44" fmla="*/ 647 w 1234"/>
              <a:gd name="T45" fmla="*/ 4415 h 5674"/>
              <a:gd name="T46" fmla="*/ 487 w 1234"/>
              <a:gd name="T47" fmla="*/ 4429 h 5674"/>
              <a:gd name="T48" fmla="*/ 808 w 1234"/>
              <a:gd name="T49" fmla="*/ 4677 h 5674"/>
              <a:gd name="T50" fmla="*/ 964 w 1234"/>
              <a:gd name="T51" fmla="*/ 4929 h 5674"/>
              <a:gd name="T52" fmla="*/ 972 w 1234"/>
              <a:gd name="T53" fmla="*/ 5103 h 5674"/>
              <a:gd name="T54" fmla="*/ 903 w 1234"/>
              <a:gd name="T55" fmla="*/ 5311 h 5674"/>
              <a:gd name="T56" fmla="*/ 759 w 1234"/>
              <a:gd name="T57" fmla="*/ 5479 h 5674"/>
              <a:gd name="T58" fmla="*/ 558 w 1234"/>
              <a:gd name="T59" fmla="*/ 5599 h 5674"/>
              <a:gd name="T60" fmla="*/ 320 w 1234"/>
              <a:gd name="T61" fmla="*/ 5665 h 5674"/>
              <a:gd name="T62" fmla="*/ 108 w 1234"/>
              <a:gd name="T63" fmla="*/ 5672 h 5674"/>
              <a:gd name="T64" fmla="*/ 90 w 1234"/>
              <a:gd name="T65" fmla="*/ 5636 h 5674"/>
              <a:gd name="T66" fmla="*/ 68 w 1234"/>
              <a:gd name="T67" fmla="*/ 5469 h 5674"/>
              <a:gd name="T68" fmla="*/ 18 w 1234"/>
              <a:gd name="T69" fmla="*/ 5236 h 5674"/>
              <a:gd name="T70" fmla="*/ 38 w 1234"/>
              <a:gd name="T71" fmla="*/ 4850 h 5674"/>
              <a:gd name="T72" fmla="*/ 98 w 1234"/>
              <a:gd name="T73" fmla="*/ 4258 h 5674"/>
              <a:gd name="T74" fmla="*/ 0 w 1234"/>
              <a:gd name="T75" fmla="*/ 3944 h 5674"/>
              <a:gd name="T76" fmla="*/ 18 w 1234"/>
              <a:gd name="T77" fmla="*/ 3339 h 5674"/>
              <a:gd name="T78" fmla="*/ 180 w 1234"/>
              <a:gd name="T79" fmla="*/ 2917 h 5674"/>
              <a:gd name="T80" fmla="*/ 202 w 1234"/>
              <a:gd name="T81" fmla="*/ 2740 h 5674"/>
              <a:gd name="T82" fmla="*/ 162 w 1234"/>
              <a:gd name="T83" fmla="*/ 2665 h 5674"/>
              <a:gd name="T84" fmla="*/ 124 w 1234"/>
              <a:gd name="T85" fmla="*/ 2482 h 5674"/>
              <a:gd name="T86" fmla="*/ 127 w 1234"/>
              <a:gd name="T87" fmla="*/ 1881 h 5674"/>
              <a:gd name="T88" fmla="*/ 198 w 1234"/>
              <a:gd name="T89" fmla="*/ 1513 h 5674"/>
              <a:gd name="T90" fmla="*/ 219 w 1234"/>
              <a:gd name="T91" fmla="*/ 1439 h 5674"/>
              <a:gd name="T92" fmla="*/ 213 w 1234"/>
              <a:gd name="T93" fmla="*/ 1215 h 5674"/>
              <a:gd name="T94" fmla="*/ 205 w 1234"/>
              <a:gd name="T95" fmla="*/ 1036 h 5674"/>
              <a:gd name="T96" fmla="*/ 211 w 1234"/>
              <a:gd name="T97" fmla="*/ 781 h 5674"/>
              <a:gd name="T98" fmla="*/ 234 w 1234"/>
              <a:gd name="T99" fmla="*/ 0 h 5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34" h="5674">
                <a:moveTo>
                  <a:pt x="234" y="0"/>
                </a:moveTo>
                <a:lnTo>
                  <a:pt x="306" y="9"/>
                </a:lnTo>
                <a:lnTo>
                  <a:pt x="438" y="44"/>
                </a:lnTo>
                <a:lnTo>
                  <a:pt x="558" y="97"/>
                </a:lnTo>
                <a:lnTo>
                  <a:pt x="637" y="152"/>
                </a:lnTo>
                <a:lnTo>
                  <a:pt x="684" y="195"/>
                </a:lnTo>
                <a:lnTo>
                  <a:pt x="728" y="244"/>
                </a:lnTo>
                <a:lnTo>
                  <a:pt x="764" y="299"/>
                </a:lnTo>
                <a:lnTo>
                  <a:pt x="795" y="360"/>
                </a:lnTo>
                <a:lnTo>
                  <a:pt x="820" y="427"/>
                </a:lnTo>
                <a:lnTo>
                  <a:pt x="838" y="500"/>
                </a:lnTo>
                <a:lnTo>
                  <a:pt x="850" y="581"/>
                </a:lnTo>
                <a:lnTo>
                  <a:pt x="854" y="667"/>
                </a:lnTo>
                <a:lnTo>
                  <a:pt x="851" y="761"/>
                </a:lnTo>
                <a:lnTo>
                  <a:pt x="846" y="811"/>
                </a:lnTo>
                <a:lnTo>
                  <a:pt x="830" y="849"/>
                </a:lnTo>
                <a:lnTo>
                  <a:pt x="791" y="919"/>
                </a:lnTo>
                <a:lnTo>
                  <a:pt x="745" y="986"/>
                </a:lnTo>
                <a:lnTo>
                  <a:pt x="694" y="1045"/>
                </a:lnTo>
                <a:lnTo>
                  <a:pt x="638" y="1098"/>
                </a:lnTo>
                <a:lnTo>
                  <a:pt x="575" y="1145"/>
                </a:lnTo>
                <a:lnTo>
                  <a:pt x="507" y="1189"/>
                </a:lnTo>
                <a:lnTo>
                  <a:pt x="435" y="1226"/>
                </a:lnTo>
                <a:lnTo>
                  <a:pt x="396" y="1243"/>
                </a:lnTo>
                <a:lnTo>
                  <a:pt x="486" y="1311"/>
                </a:lnTo>
                <a:lnTo>
                  <a:pt x="608" y="1425"/>
                </a:lnTo>
                <a:lnTo>
                  <a:pt x="684" y="1505"/>
                </a:lnTo>
                <a:lnTo>
                  <a:pt x="720" y="1549"/>
                </a:lnTo>
                <a:lnTo>
                  <a:pt x="751" y="1556"/>
                </a:lnTo>
                <a:lnTo>
                  <a:pt x="810" y="1575"/>
                </a:lnTo>
                <a:lnTo>
                  <a:pt x="890" y="1613"/>
                </a:lnTo>
                <a:lnTo>
                  <a:pt x="987" y="1686"/>
                </a:lnTo>
                <a:lnTo>
                  <a:pt x="1069" y="1773"/>
                </a:lnTo>
                <a:lnTo>
                  <a:pt x="1135" y="1876"/>
                </a:lnTo>
                <a:lnTo>
                  <a:pt x="1185" y="1988"/>
                </a:lnTo>
                <a:lnTo>
                  <a:pt x="1219" y="2106"/>
                </a:lnTo>
                <a:lnTo>
                  <a:pt x="1234" y="2227"/>
                </a:lnTo>
                <a:lnTo>
                  <a:pt x="1232" y="2348"/>
                </a:lnTo>
                <a:lnTo>
                  <a:pt x="1210" y="2463"/>
                </a:lnTo>
                <a:lnTo>
                  <a:pt x="1168" y="2570"/>
                </a:lnTo>
                <a:lnTo>
                  <a:pt x="1105" y="2665"/>
                </a:lnTo>
                <a:lnTo>
                  <a:pt x="1043" y="2725"/>
                </a:lnTo>
                <a:lnTo>
                  <a:pt x="994" y="2760"/>
                </a:lnTo>
                <a:lnTo>
                  <a:pt x="941" y="2790"/>
                </a:lnTo>
                <a:lnTo>
                  <a:pt x="882" y="2815"/>
                </a:lnTo>
                <a:lnTo>
                  <a:pt x="817" y="2833"/>
                </a:lnTo>
                <a:lnTo>
                  <a:pt x="745" y="2846"/>
                </a:lnTo>
                <a:lnTo>
                  <a:pt x="669" y="2851"/>
                </a:lnTo>
                <a:lnTo>
                  <a:pt x="585" y="2849"/>
                </a:lnTo>
                <a:lnTo>
                  <a:pt x="540" y="2845"/>
                </a:lnTo>
                <a:lnTo>
                  <a:pt x="550" y="2872"/>
                </a:lnTo>
                <a:lnTo>
                  <a:pt x="579" y="2927"/>
                </a:lnTo>
                <a:lnTo>
                  <a:pt x="637" y="3013"/>
                </a:lnTo>
                <a:lnTo>
                  <a:pt x="788" y="3201"/>
                </a:lnTo>
                <a:lnTo>
                  <a:pt x="948" y="3414"/>
                </a:lnTo>
                <a:lnTo>
                  <a:pt x="1016" y="3529"/>
                </a:lnTo>
                <a:lnTo>
                  <a:pt x="1054" y="3611"/>
                </a:lnTo>
                <a:lnTo>
                  <a:pt x="1083" y="3695"/>
                </a:lnTo>
                <a:lnTo>
                  <a:pt x="1103" y="3781"/>
                </a:lnTo>
                <a:lnTo>
                  <a:pt x="1112" y="3872"/>
                </a:lnTo>
                <a:lnTo>
                  <a:pt x="1106" y="3967"/>
                </a:lnTo>
                <a:lnTo>
                  <a:pt x="1098" y="4016"/>
                </a:lnTo>
                <a:lnTo>
                  <a:pt x="1088" y="4061"/>
                </a:lnTo>
                <a:lnTo>
                  <a:pt x="1053" y="4148"/>
                </a:lnTo>
                <a:lnTo>
                  <a:pt x="1003" y="4229"/>
                </a:lnTo>
                <a:lnTo>
                  <a:pt x="936" y="4300"/>
                </a:lnTo>
                <a:lnTo>
                  <a:pt x="854" y="4357"/>
                </a:lnTo>
                <a:lnTo>
                  <a:pt x="758" y="4396"/>
                </a:lnTo>
                <a:lnTo>
                  <a:pt x="647" y="4415"/>
                </a:lnTo>
                <a:lnTo>
                  <a:pt x="520" y="4408"/>
                </a:lnTo>
                <a:lnTo>
                  <a:pt x="450" y="4393"/>
                </a:lnTo>
                <a:lnTo>
                  <a:pt x="487" y="4429"/>
                </a:lnTo>
                <a:lnTo>
                  <a:pt x="566" y="4495"/>
                </a:lnTo>
                <a:lnTo>
                  <a:pt x="690" y="4585"/>
                </a:lnTo>
                <a:lnTo>
                  <a:pt x="808" y="4677"/>
                </a:lnTo>
                <a:lnTo>
                  <a:pt x="874" y="4748"/>
                </a:lnTo>
                <a:lnTo>
                  <a:pt x="929" y="4830"/>
                </a:lnTo>
                <a:lnTo>
                  <a:pt x="964" y="4929"/>
                </a:lnTo>
                <a:lnTo>
                  <a:pt x="972" y="4988"/>
                </a:lnTo>
                <a:lnTo>
                  <a:pt x="975" y="5027"/>
                </a:lnTo>
                <a:lnTo>
                  <a:pt x="972" y="5103"/>
                </a:lnTo>
                <a:lnTo>
                  <a:pt x="959" y="5177"/>
                </a:lnTo>
                <a:lnTo>
                  <a:pt x="936" y="5246"/>
                </a:lnTo>
                <a:lnTo>
                  <a:pt x="903" y="5311"/>
                </a:lnTo>
                <a:lnTo>
                  <a:pt x="863" y="5371"/>
                </a:lnTo>
                <a:lnTo>
                  <a:pt x="814" y="5427"/>
                </a:lnTo>
                <a:lnTo>
                  <a:pt x="759" y="5479"/>
                </a:lnTo>
                <a:lnTo>
                  <a:pt x="697" y="5524"/>
                </a:lnTo>
                <a:lnTo>
                  <a:pt x="630" y="5564"/>
                </a:lnTo>
                <a:lnTo>
                  <a:pt x="558" y="5599"/>
                </a:lnTo>
                <a:lnTo>
                  <a:pt x="481" y="5628"/>
                </a:lnTo>
                <a:lnTo>
                  <a:pt x="402" y="5649"/>
                </a:lnTo>
                <a:lnTo>
                  <a:pt x="320" y="5665"/>
                </a:lnTo>
                <a:lnTo>
                  <a:pt x="236" y="5674"/>
                </a:lnTo>
                <a:lnTo>
                  <a:pt x="152" y="5674"/>
                </a:lnTo>
                <a:lnTo>
                  <a:pt x="108" y="5672"/>
                </a:lnTo>
                <a:lnTo>
                  <a:pt x="110" y="5656"/>
                </a:lnTo>
                <a:lnTo>
                  <a:pt x="100" y="5639"/>
                </a:lnTo>
                <a:lnTo>
                  <a:pt x="90" y="5636"/>
                </a:lnTo>
                <a:lnTo>
                  <a:pt x="91" y="5603"/>
                </a:lnTo>
                <a:lnTo>
                  <a:pt x="85" y="5545"/>
                </a:lnTo>
                <a:lnTo>
                  <a:pt x="68" y="5469"/>
                </a:lnTo>
                <a:lnTo>
                  <a:pt x="38" y="5373"/>
                </a:lnTo>
                <a:lnTo>
                  <a:pt x="22" y="5295"/>
                </a:lnTo>
                <a:lnTo>
                  <a:pt x="18" y="5236"/>
                </a:lnTo>
                <a:lnTo>
                  <a:pt x="18" y="5204"/>
                </a:lnTo>
                <a:lnTo>
                  <a:pt x="18" y="5005"/>
                </a:lnTo>
                <a:lnTo>
                  <a:pt x="38" y="4850"/>
                </a:lnTo>
                <a:lnTo>
                  <a:pt x="84" y="4573"/>
                </a:lnTo>
                <a:lnTo>
                  <a:pt x="101" y="4382"/>
                </a:lnTo>
                <a:lnTo>
                  <a:pt x="98" y="4258"/>
                </a:lnTo>
                <a:lnTo>
                  <a:pt x="77" y="4134"/>
                </a:lnTo>
                <a:lnTo>
                  <a:pt x="33" y="4007"/>
                </a:lnTo>
                <a:lnTo>
                  <a:pt x="0" y="3944"/>
                </a:lnTo>
                <a:lnTo>
                  <a:pt x="0" y="3457"/>
                </a:lnTo>
                <a:lnTo>
                  <a:pt x="5" y="3415"/>
                </a:lnTo>
                <a:lnTo>
                  <a:pt x="18" y="3339"/>
                </a:lnTo>
                <a:lnTo>
                  <a:pt x="48" y="3234"/>
                </a:lnTo>
                <a:lnTo>
                  <a:pt x="128" y="3045"/>
                </a:lnTo>
                <a:lnTo>
                  <a:pt x="180" y="2917"/>
                </a:lnTo>
                <a:lnTo>
                  <a:pt x="190" y="2895"/>
                </a:lnTo>
                <a:lnTo>
                  <a:pt x="202" y="2823"/>
                </a:lnTo>
                <a:lnTo>
                  <a:pt x="202" y="2740"/>
                </a:lnTo>
                <a:lnTo>
                  <a:pt x="189" y="2691"/>
                </a:lnTo>
                <a:lnTo>
                  <a:pt x="173" y="2669"/>
                </a:lnTo>
                <a:lnTo>
                  <a:pt x="162" y="2665"/>
                </a:lnTo>
                <a:lnTo>
                  <a:pt x="150" y="2613"/>
                </a:lnTo>
                <a:lnTo>
                  <a:pt x="130" y="2540"/>
                </a:lnTo>
                <a:lnTo>
                  <a:pt x="124" y="2482"/>
                </a:lnTo>
                <a:lnTo>
                  <a:pt x="126" y="2449"/>
                </a:lnTo>
                <a:lnTo>
                  <a:pt x="126" y="1945"/>
                </a:lnTo>
                <a:lnTo>
                  <a:pt x="127" y="1881"/>
                </a:lnTo>
                <a:lnTo>
                  <a:pt x="139" y="1768"/>
                </a:lnTo>
                <a:lnTo>
                  <a:pt x="172" y="1612"/>
                </a:lnTo>
                <a:lnTo>
                  <a:pt x="198" y="1513"/>
                </a:lnTo>
                <a:lnTo>
                  <a:pt x="205" y="1504"/>
                </a:lnTo>
                <a:lnTo>
                  <a:pt x="215" y="1481"/>
                </a:lnTo>
                <a:lnTo>
                  <a:pt x="219" y="1439"/>
                </a:lnTo>
                <a:lnTo>
                  <a:pt x="213" y="1338"/>
                </a:lnTo>
                <a:lnTo>
                  <a:pt x="216" y="1279"/>
                </a:lnTo>
                <a:lnTo>
                  <a:pt x="213" y="1215"/>
                </a:lnTo>
                <a:lnTo>
                  <a:pt x="219" y="1107"/>
                </a:lnTo>
                <a:lnTo>
                  <a:pt x="215" y="1060"/>
                </a:lnTo>
                <a:lnTo>
                  <a:pt x="205" y="1036"/>
                </a:lnTo>
                <a:lnTo>
                  <a:pt x="198" y="1027"/>
                </a:lnTo>
                <a:lnTo>
                  <a:pt x="198" y="991"/>
                </a:lnTo>
                <a:lnTo>
                  <a:pt x="211" y="781"/>
                </a:lnTo>
                <a:lnTo>
                  <a:pt x="229" y="394"/>
                </a:lnTo>
                <a:lnTo>
                  <a:pt x="235" y="129"/>
                </a:lnTo>
                <a:lnTo>
                  <a:pt x="234" y="0"/>
                </a:lnTo>
                <a:close/>
              </a:path>
            </a:pathLst>
          </a:custGeom>
          <a:solidFill>
            <a:srgbClr val="FED3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34358" y="2753309"/>
            <a:ext cx="2407117" cy="4109721"/>
            <a:chOff x="2072458" y="2753309"/>
            <a:chExt cx="2407117" cy="4109721"/>
          </a:xfrm>
        </p:grpSpPr>
        <p:sp>
          <p:nvSpPr>
            <p:cNvPr id="55" name="자유형 54"/>
            <p:cNvSpPr>
              <a:spLocks/>
            </p:cNvSpPr>
            <p:nvPr/>
          </p:nvSpPr>
          <p:spPr bwMode="auto">
            <a:xfrm>
              <a:off x="2072458" y="2753309"/>
              <a:ext cx="2407117" cy="4109721"/>
            </a:xfrm>
            <a:custGeom>
              <a:avLst/>
              <a:gdLst>
                <a:gd name="connsiteX0" fmla="*/ 552844 w 2407117"/>
                <a:gd name="connsiteY0" fmla="*/ 3729484 h 4109721"/>
                <a:gd name="connsiteX1" fmla="*/ 557366 w 2407117"/>
                <a:gd name="connsiteY1" fmla="*/ 3732724 h 4109721"/>
                <a:gd name="connsiteX2" fmla="*/ 563356 w 2407117"/>
                <a:gd name="connsiteY2" fmla="*/ 3739593 h 4109721"/>
                <a:gd name="connsiteX3" fmla="*/ 542619 w 2407117"/>
                <a:gd name="connsiteY3" fmla="*/ 3713705 h 4109721"/>
                <a:gd name="connsiteX4" fmla="*/ 549071 w 2407117"/>
                <a:gd name="connsiteY4" fmla="*/ 3725856 h 4109721"/>
                <a:gd name="connsiteX5" fmla="*/ 552844 w 2407117"/>
                <a:gd name="connsiteY5" fmla="*/ 3729484 h 4109721"/>
                <a:gd name="connsiteX6" fmla="*/ 542619 w 2407117"/>
                <a:gd name="connsiteY6" fmla="*/ 3722157 h 4109721"/>
                <a:gd name="connsiteX7" fmla="*/ 2167257 w 2407117"/>
                <a:gd name="connsiteY7" fmla="*/ 0 h 4109721"/>
                <a:gd name="connsiteX8" fmla="*/ 2182291 w 2407117"/>
                <a:gd name="connsiteY8" fmla="*/ 1871 h 4109721"/>
                <a:gd name="connsiteX9" fmla="*/ 2197470 w 2407117"/>
                <a:gd name="connsiteY9" fmla="*/ 9493 h 4109721"/>
                <a:gd name="connsiteX10" fmla="*/ 2240840 w 2407117"/>
                <a:gd name="connsiteY10" fmla="*/ 19164 h 4109721"/>
                <a:gd name="connsiteX11" fmla="*/ 2261957 w 2407117"/>
                <a:gd name="connsiteY11" fmla="*/ 25889 h 4109721"/>
                <a:gd name="connsiteX12" fmla="*/ 2269347 w 2407117"/>
                <a:gd name="connsiteY12" fmla="*/ 26706 h 4109721"/>
                <a:gd name="connsiteX13" fmla="*/ 2272853 w 2407117"/>
                <a:gd name="connsiteY13" fmla="*/ 27689 h 4109721"/>
                <a:gd name="connsiteX14" fmla="*/ 2294515 w 2407117"/>
                <a:gd name="connsiteY14" fmla="*/ 45538 h 4109721"/>
                <a:gd name="connsiteX15" fmla="*/ 2358287 w 2407117"/>
                <a:gd name="connsiteY15" fmla="*/ 217446 h 4109721"/>
                <a:gd name="connsiteX16" fmla="*/ 2377696 w 2407117"/>
                <a:gd name="connsiteY16" fmla="*/ 372718 h 4109721"/>
                <a:gd name="connsiteX17" fmla="*/ 2379083 w 2407117"/>
                <a:gd name="connsiteY17" fmla="*/ 487266 h 4109721"/>
                <a:gd name="connsiteX18" fmla="*/ 2377825 w 2407117"/>
                <a:gd name="connsiteY18" fmla="*/ 592138 h 4109721"/>
                <a:gd name="connsiteX19" fmla="*/ 2373937 w 2407117"/>
                <a:gd name="connsiteY19" fmla="*/ 602837 h 4109721"/>
                <a:gd name="connsiteX20" fmla="*/ 2371633 w 2407117"/>
                <a:gd name="connsiteY20" fmla="*/ 625554 h 4109721"/>
                <a:gd name="connsiteX21" fmla="*/ 2374398 w 2407117"/>
                <a:gd name="connsiteY21" fmla="*/ 677860 h 4109721"/>
                <a:gd name="connsiteX22" fmla="*/ 2373015 w 2407117"/>
                <a:gd name="connsiteY22" fmla="*/ 710089 h 4109721"/>
                <a:gd name="connsiteX23" fmla="*/ 2374398 w 2407117"/>
                <a:gd name="connsiteY23" fmla="*/ 746017 h 4109721"/>
                <a:gd name="connsiteX24" fmla="*/ 2369789 w 2407117"/>
                <a:gd name="connsiteY24" fmla="*/ 809945 h 4109721"/>
                <a:gd name="connsiteX25" fmla="*/ 2352278 w 2407117"/>
                <a:gd name="connsiteY25" fmla="*/ 895537 h 4109721"/>
                <a:gd name="connsiteX26" fmla="*/ 2339606 w 2407117"/>
                <a:gd name="connsiteY26" fmla="*/ 951541 h 4109721"/>
                <a:gd name="connsiteX27" fmla="*/ 2333615 w 2407117"/>
                <a:gd name="connsiteY27" fmla="*/ 976373 h 4109721"/>
                <a:gd name="connsiteX28" fmla="*/ 2315181 w 2407117"/>
                <a:gd name="connsiteY28" fmla="*/ 1020754 h 4109721"/>
                <a:gd name="connsiteX29" fmla="*/ 2306426 w 2407117"/>
                <a:gd name="connsiteY29" fmla="*/ 1042944 h 4109721"/>
                <a:gd name="connsiteX30" fmla="*/ 2301818 w 2407117"/>
                <a:gd name="connsiteY30" fmla="*/ 1079927 h 4109721"/>
                <a:gd name="connsiteX31" fmla="*/ 2301268 w 2407117"/>
                <a:gd name="connsiteY31" fmla="*/ 1089443 h 4109721"/>
                <a:gd name="connsiteX32" fmla="*/ 2276677 w 2407117"/>
                <a:gd name="connsiteY32" fmla="*/ 1168395 h 4109721"/>
                <a:gd name="connsiteX33" fmla="*/ 2256039 w 2407117"/>
                <a:gd name="connsiteY33" fmla="*/ 1300157 h 4109721"/>
                <a:gd name="connsiteX34" fmla="*/ 2243339 w 2407117"/>
                <a:gd name="connsiteY34" fmla="*/ 1693857 h 4109721"/>
                <a:gd name="connsiteX35" fmla="*/ 2268739 w 2407117"/>
                <a:gd name="connsiteY35" fmla="*/ 1973257 h 4109721"/>
                <a:gd name="connsiteX36" fmla="*/ 2344939 w 2407117"/>
                <a:gd name="connsiteY36" fmla="*/ 2214557 h 4109721"/>
                <a:gd name="connsiteX37" fmla="*/ 2348213 w 2407117"/>
                <a:gd name="connsiteY37" fmla="*/ 2217482 h 4109721"/>
                <a:gd name="connsiteX38" fmla="*/ 2360573 w 2407117"/>
                <a:gd name="connsiteY38" fmla="*/ 2259711 h 4109721"/>
                <a:gd name="connsiteX39" fmla="*/ 2379928 w 2407117"/>
                <a:gd name="connsiteY39" fmla="*/ 2355341 h 4109721"/>
                <a:gd name="connsiteX40" fmla="*/ 2389605 w 2407117"/>
                <a:gd name="connsiteY40" fmla="*/ 2423497 h 4109721"/>
                <a:gd name="connsiteX41" fmla="*/ 2395596 w 2407117"/>
                <a:gd name="connsiteY41" fmla="*/ 2493767 h 4109721"/>
                <a:gd name="connsiteX42" fmla="*/ 2398361 w 2407117"/>
                <a:gd name="connsiteY42" fmla="*/ 2567734 h 4109721"/>
                <a:gd name="connsiteX43" fmla="*/ 2397439 w 2407117"/>
                <a:gd name="connsiteY43" fmla="*/ 2606831 h 4109721"/>
                <a:gd name="connsiteX44" fmla="*/ 2399744 w 2407117"/>
                <a:gd name="connsiteY44" fmla="*/ 2697177 h 4109721"/>
                <a:gd name="connsiteX45" fmla="*/ 2396518 w 2407117"/>
                <a:gd name="connsiteY45" fmla="*/ 2837187 h 4109721"/>
                <a:gd name="connsiteX46" fmla="*/ 2400204 w 2407117"/>
                <a:gd name="connsiteY46" fmla="*/ 2925421 h 4109721"/>
                <a:gd name="connsiteX47" fmla="*/ 2406195 w 2407117"/>
                <a:gd name="connsiteY47" fmla="*/ 2965046 h 4109721"/>
                <a:gd name="connsiteX48" fmla="*/ 2407117 w 2407117"/>
                <a:gd name="connsiteY48" fmla="*/ 3082338 h 4109721"/>
                <a:gd name="connsiteX49" fmla="*/ 2401586 w 2407117"/>
                <a:gd name="connsiteY49" fmla="*/ 3251407 h 4109721"/>
                <a:gd name="connsiteX50" fmla="*/ 2390527 w 2407117"/>
                <a:gd name="connsiteY50" fmla="*/ 3356546 h 4109721"/>
                <a:gd name="connsiteX51" fmla="*/ 2380850 w 2407117"/>
                <a:gd name="connsiteY51" fmla="*/ 3405682 h 4109721"/>
                <a:gd name="connsiteX52" fmla="*/ 2378545 w 2407117"/>
                <a:gd name="connsiteY52" fmla="*/ 3410965 h 4109721"/>
                <a:gd name="connsiteX53" fmla="*/ 2373937 w 2407117"/>
                <a:gd name="connsiteY53" fmla="*/ 3424702 h 4109721"/>
                <a:gd name="connsiteX54" fmla="*/ 2371633 w 2407117"/>
                <a:gd name="connsiteY54" fmla="*/ 3449005 h 4109721"/>
                <a:gd name="connsiteX55" fmla="*/ 2374398 w 2407117"/>
                <a:gd name="connsiteY55" fmla="*/ 3505010 h 4109721"/>
                <a:gd name="connsiteX56" fmla="*/ 2373015 w 2407117"/>
                <a:gd name="connsiteY56" fmla="*/ 3539352 h 4109721"/>
                <a:gd name="connsiteX57" fmla="*/ 2371633 w 2407117"/>
                <a:gd name="connsiteY57" fmla="*/ 3579505 h 4109721"/>
                <a:gd name="connsiteX58" fmla="*/ 2365181 w 2407117"/>
                <a:gd name="connsiteY58" fmla="*/ 3673022 h 4109721"/>
                <a:gd name="connsiteX59" fmla="*/ 2349052 w 2407117"/>
                <a:gd name="connsiteY59" fmla="*/ 3825184 h 4109721"/>
                <a:gd name="connsiteX60" fmla="*/ 2339606 w 2407117"/>
                <a:gd name="connsiteY60" fmla="*/ 3921870 h 4109721"/>
                <a:gd name="connsiteX61" fmla="*/ 2334997 w 2407117"/>
                <a:gd name="connsiteY61" fmla="*/ 3936135 h 4109721"/>
                <a:gd name="connsiteX62" fmla="*/ 2329928 w 2407117"/>
                <a:gd name="connsiteY62" fmla="*/ 3977875 h 4109721"/>
                <a:gd name="connsiteX63" fmla="*/ 2329928 w 2407117"/>
                <a:gd name="connsiteY63" fmla="*/ 4023840 h 4109721"/>
                <a:gd name="connsiteX64" fmla="*/ 2334997 w 2407117"/>
                <a:gd name="connsiteY64" fmla="*/ 4065579 h 4109721"/>
                <a:gd name="connsiteX65" fmla="*/ 2339606 w 2407117"/>
                <a:gd name="connsiteY65" fmla="*/ 4079844 h 4109721"/>
                <a:gd name="connsiteX66" fmla="*/ 2339606 w 2407117"/>
                <a:gd name="connsiteY66" fmla="*/ 4109721 h 4109721"/>
                <a:gd name="connsiteX67" fmla="*/ 0 w 2407117"/>
                <a:gd name="connsiteY67" fmla="*/ 4109721 h 4109721"/>
                <a:gd name="connsiteX68" fmla="*/ 35921 w 2407117"/>
                <a:gd name="connsiteY68" fmla="*/ 4083045 h 4109721"/>
                <a:gd name="connsiteX69" fmla="*/ 490740 w 2407117"/>
                <a:gd name="connsiteY69" fmla="*/ 3783007 h 4109721"/>
                <a:gd name="connsiteX70" fmla="*/ 581760 w 2407117"/>
                <a:gd name="connsiteY70" fmla="*/ 3760546 h 4109721"/>
                <a:gd name="connsiteX71" fmla="*/ 580407 w 2407117"/>
                <a:gd name="connsiteY71" fmla="*/ 3759141 h 4109721"/>
                <a:gd name="connsiteX72" fmla="*/ 563356 w 2407117"/>
                <a:gd name="connsiteY72" fmla="*/ 3739593 h 4109721"/>
                <a:gd name="connsiteX73" fmla="*/ 579024 w 2407117"/>
                <a:gd name="connsiteY73" fmla="*/ 3742234 h 4109721"/>
                <a:gd name="connsiteX74" fmla="*/ 595845 w 2407117"/>
                <a:gd name="connsiteY74" fmla="*/ 3735894 h 4109721"/>
                <a:gd name="connsiteX75" fmla="*/ 622572 w 2407117"/>
                <a:gd name="connsiteY75" fmla="*/ 3713705 h 4109721"/>
                <a:gd name="connsiteX76" fmla="*/ 658747 w 2407117"/>
                <a:gd name="connsiteY76" fmla="*/ 3674079 h 4109721"/>
                <a:gd name="connsiteX77" fmla="*/ 675797 w 2407117"/>
                <a:gd name="connsiteY77" fmla="*/ 3655587 h 4109721"/>
                <a:gd name="connsiteX78" fmla="*/ 747917 w 2407117"/>
                <a:gd name="connsiteY78" fmla="*/ 3583732 h 4109721"/>
                <a:gd name="connsiteX79" fmla="*/ 863353 w 2407117"/>
                <a:gd name="connsiteY79" fmla="*/ 3471196 h 4109721"/>
                <a:gd name="connsiteX80" fmla="*/ 931325 w 2407117"/>
                <a:gd name="connsiteY80" fmla="*/ 3398814 h 4109721"/>
                <a:gd name="connsiteX81" fmla="*/ 958514 w 2407117"/>
                <a:gd name="connsiteY81" fmla="*/ 3364471 h 4109721"/>
                <a:gd name="connsiteX82" fmla="*/ 981324 w 2407117"/>
                <a:gd name="connsiteY82" fmla="*/ 3332242 h 4109721"/>
                <a:gd name="connsiteX83" fmla="*/ 1023720 w 2407117"/>
                <a:gd name="connsiteY83" fmla="*/ 3255105 h 4109721"/>
                <a:gd name="connsiteX84" fmla="*/ 1061738 w 2407117"/>
                <a:gd name="connsiteY84" fmla="*/ 3165815 h 4109721"/>
                <a:gd name="connsiteX85" fmla="*/ 1094918 w 2407117"/>
                <a:gd name="connsiteY85" fmla="*/ 3068072 h 4109721"/>
                <a:gd name="connsiteX86" fmla="*/ 1124641 w 2407117"/>
                <a:gd name="connsiteY86" fmla="*/ 2965046 h 4109721"/>
                <a:gd name="connsiteX87" fmla="*/ 1149064 w 2407117"/>
                <a:gd name="connsiteY87" fmla="*/ 2859378 h 4109721"/>
                <a:gd name="connsiteX88" fmla="*/ 1169801 w 2407117"/>
                <a:gd name="connsiteY88" fmla="*/ 2754766 h 4109721"/>
                <a:gd name="connsiteX89" fmla="*/ 1185470 w 2407117"/>
                <a:gd name="connsiteY89" fmla="*/ 2654382 h 4109721"/>
                <a:gd name="connsiteX90" fmla="*/ 1191461 w 2407117"/>
                <a:gd name="connsiteY90" fmla="*/ 2606831 h 4109721"/>
                <a:gd name="connsiteX91" fmla="*/ 1202290 w 2407117"/>
                <a:gd name="connsiteY91" fmla="*/ 2523354 h 4109721"/>
                <a:gd name="connsiteX92" fmla="*/ 1227635 w 2407117"/>
                <a:gd name="connsiteY92" fmla="*/ 2362210 h 4109721"/>
                <a:gd name="connsiteX93" fmla="*/ 1269570 w 2407117"/>
                <a:gd name="connsiteY93" fmla="*/ 2129740 h 4109721"/>
                <a:gd name="connsiteX94" fmla="*/ 1329247 w 2407117"/>
                <a:gd name="connsiteY94" fmla="*/ 1833869 h 4109721"/>
                <a:gd name="connsiteX95" fmla="*/ 1371413 w 2407117"/>
                <a:gd name="connsiteY95" fmla="*/ 1614080 h 4109721"/>
                <a:gd name="connsiteX96" fmla="*/ 1396758 w 2407117"/>
                <a:gd name="connsiteY96" fmla="*/ 1467201 h 4109721"/>
                <a:gd name="connsiteX97" fmla="*/ 1407818 w 2407117"/>
                <a:gd name="connsiteY97" fmla="*/ 1392705 h 4109721"/>
                <a:gd name="connsiteX98" fmla="*/ 1411965 w 2407117"/>
                <a:gd name="connsiteY98" fmla="*/ 1363119 h 4109721"/>
                <a:gd name="connsiteX99" fmla="*/ 1415651 w 2407117"/>
                <a:gd name="connsiteY99" fmla="*/ 1301302 h 4109721"/>
                <a:gd name="connsiteX100" fmla="*/ 1418416 w 2407117"/>
                <a:gd name="connsiteY100" fmla="*/ 1206730 h 4109721"/>
                <a:gd name="connsiteX101" fmla="*/ 1421182 w 2407117"/>
                <a:gd name="connsiteY101" fmla="*/ 1113213 h 4109721"/>
                <a:gd name="connsiteX102" fmla="*/ 1426020 w 2407117"/>
                <a:gd name="connsiteY102" fmla="*/ 1052454 h 4109721"/>
                <a:gd name="connsiteX103" fmla="*/ 1433854 w 2407117"/>
                <a:gd name="connsiteY103" fmla="*/ 994865 h 4109721"/>
                <a:gd name="connsiteX104" fmla="*/ 1447679 w 2407117"/>
                <a:gd name="connsiteY104" fmla="*/ 942559 h 4109721"/>
                <a:gd name="connsiteX105" fmla="*/ 1457818 w 2407117"/>
                <a:gd name="connsiteY105" fmla="*/ 918256 h 4109721"/>
                <a:gd name="connsiteX106" fmla="*/ 1464269 w 2407117"/>
                <a:gd name="connsiteY106" fmla="*/ 903462 h 4109721"/>
                <a:gd name="connsiteX107" fmla="*/ 1483162 w 2407117"/>
                <a:gd name="connsiteY107" fmla="*/ 874403 h 4109721"/>
                <a:gd name="connsiteX108" fmla="*/ 1518416 w 2407117"/>
                <a:gd name="connsiteY108" fmla="*/ 828966 h 4109721"/>
                <a:gd name="connsiteX109" fmla="*/ 1604820 w 2407117"/>
                <a:gd name="connsiteY109" fmla="*/ 739677 h 4109721"/>
                <a:gd name="connsiteX110" fmla="*/ 1657585 w 2407117"/>
                <a:gd name="connsiteY110" fmla="*/ 685257 h 4109721"/>
                <a:gd name="connsiteX111" fmla="*/ 1710580 w 2407117"/>
                <a:gd name="connsiteY111" fmla="*/ 629781 h 4109721"/>
                <a:gd name="connsiteX112" fmla="*/ 1794680 w 2407117"/>
                <a:gd name="connsiteY112" fmla="*/ 545247 h 4109721"/>
                <a:gd name="connsiteX113" fmla="*/ 1844680 w 2407117"/>
                <a:gd name="connsiteY113" fmla="*/ 488714 h 4109721"/>
                <a:gd name="connsiteX114" fmla="*/ 1864956 w 2407117"/>
                <a:gd name="connsiteY114" fmla="*/ 460713 h 4109721"/>
                <a:gd name="connsiteX115" fmla="*/ 1884311 w 2407117"/>
                <a:gd name="connsiteY115" fmla="*/ 431654 h 4109721"/>
                <a:gd name="connsiteX116" fmla="*/ 1916338 w 2407117"/>
                <a:gd name="connsiteY116" fmla="*/ 371951 h 4109721"/>
                <a:gd name="connsiteX117" fmla="*/ 1955508 w 2407117"/>
                <a:gd name="connsiteY117" fmla="*/ 278964 h 4109721"/>
                <a:gd name="connsiteX118" fmla="*/ 1993526 w 2407117"/>
                <a:gd name="connsiteY118" fmla="*/ 185447 h 4109721"/>
                <a:gd name="connsiteX119" fmla="*/ 2023019 w 2407117"/>
                <a:gd name="connsiteY119" fmla="*/ 127330 h 4109721"/>
                <a:gd name="connsiteX120" fmla="*/ 2058733 w 2407117"/>
                <a:gd name="connsiteY120" fmla="*/ 72911 h 4109721"/>
                <a:gd name="connsiteX121" fmla="*/ 2091912 w 2407117"/>
                <a:gd name="connsiteY121" fmla="*/ 35927 h 4109721"/>
                <a:gd name="connsiteX122" fmla="*/ 2117488 w 2407117"/>
                <a:gd name="connsiteY122" fmla="*/ 13209 h 4109721"/>
                <a:gd name="connsiteX123" fmla="*/ 2131313 w 2407117"/>
                <a:gd name="connsiteY123" fmla="*/ 3170 h 4109721"/>
                <a:gd name="connsiteX124" fmla="*/ 2144677 w 2407117"/>
                <a:gd name="connsiteY124" fmla="*/ 528 h 4109721"/>
                <a:gd name="connsiteX125" fmla="*/ 2167257 w 2407117"/>
                <a:gd name="connsiteY125" fmla="*/ 0 h 41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07117" h="4109721">
                  <a:moveTo>
                    <a:pt x="552844" y="3729484"/>
                  </a:moveTo>
                  <a:lnTo>
                    <a:pt x="557366" y="3732724"/>
                  </a:lnTo>
                  <a:lnTo>
                    <a:pt x="563356" y="3739593"/>
                  </a:lnTo>
                  <a:close/>
                  <a:moveTo>
                    <a:pt x="542619" y="3713705"/>
                  </a:moveTo>
                  <a:cubicBezTo>
                    <a:pt x="544693" y="3717931"/>
                    <a:pt x="546997" y="3721629"/>
                    <a:pt x="549071" y="3725856"/>
                  </a:cubicBezTo>
                  <a:lnTo>
                    <a:pt x="552844" y="3729484"/>
                  </a:lnTo>
                  <a:lnTo>
                    <a:pt x="542619" y="3722157"/>
                  </a:lnTo>
                  <a:close/>
                  <a:moveTo>
                    <a:pt x="2167257" y="0"/>
                  </a:moveTo>
                  <a:lnTo>
                    <a:pt x="2182291" y="1871"/>
                  </a:lnTo>
                  <a:lnTo>
                    <a:pt x="2197470" y="9493"/>
                  </a:lnTo>
                  <a:lnTo>
                    <a:pt x="2240840" y="19164"/>
                  </a:lnTo>
                  <a:lnTo>
                    <a:pt x="2261957" y="25889"/>
                  </a:lnTo>
                  <a:lnTo>
                    <a:pt x="2269347" y="26706"/>
                  </a:lnTo>
                  <a:lnTo>
                    <a:pt x="2272853" y="27689"/>
                  </a:lnTo>
                  <a:cubicBezTo>
                    <a:pt x="2280536" y="31358"/>
                    <a:pt x="2287814" y="36873"/>
                    <a:pt x="2294515" y="45538"/>
                  </a:cubicBezTo>
                  <a:cubicBezTo>
                    <a:pt x="2321318" y="80197"/>
                    <a:pt x="2344424" y="162916"/>
                    <a:pt x="2358287" y="217446"/>
                  </a:cubicBezTo>
                  <a:cubicBezTo>
                    <a:pt x="2372151" y="271976"/>
                    <a:pt x="2374462" y="308484"/>
                    <a:pt x="2377696" y="372718"/>
                  </a:cubicBezTo>
                  <a:cubicBezTo>
                    <a:pt x="2379314" y="404835"/>
                    <a:pt x="2379429" y="445964"/>
                    <a:pt x="2379083" y="487266"/>
                  </a:cubicBezTo>
                  <a:lnTo>
                    <a:pt x="2377825" y="592138"/>
                  </a:lnTo>
                  <a:lnTo>
                    <a:pt x="2373937" y="602837"/>
                  </a:lnTo>
                  <a:cubicBezTo>
                    <a:pt x="2373246" y="610233"/>
                    <a:pt x="2372324" y="618159"/>
                    <a:pt x="2371633" y="625554"/>
                  </a:cubicBezTo>
                  <a:lnTo>
                    <a:pt x="2374398" y="677860"/>
                  </a:lnTo>
                  <a:cubicBezTo>
                    <a:pt x="2373937" y="688427"/>
                    <a:pt x="2373477" y="699523"/>
                    <a:pt x="2373015" y="710089"/>
                  </a:cubicBezTo>
                  <a:cubicBezTo>
                    <a:pt x="2373477" y="722241"/>
                    <a:pt x="2373937" y="733865"/>
                    <a:pt x="2374398" y="746017"/>
                  </a:cubicBezTo>
                  <a:cubicBezTo>
                    <a:pt x="2372785" y="767151"/>
                    <a:pt x="2371402" y="788812"/>
                    <a:pt x="2369789" y="809945"/>
                  </a:cubicBezTo>
                  <a:cubicBezTo>
                    <a:pt x="2364029" y="838476"/>
                    <a:pt x="2358038" y="867007"/>
                    <a:pt x="2352278" y="895537"/>
                  </a:cubicBezTo>
                  <a:cubicBezTo>
                    <a:pt x="2348131" y="914029"/>
                    <a:pt x="2343753" y="933049"/>
                    <a:pt x="2339606" y="951541"/>
                  </a:cubicBezTo>
                  <a:cubicBezTo>
                    <a:pt x="2337532" y="959994"/>
                    <a:pt x="2335688" y="967919"/>
                    <a:pt x="2333615" y="976373"/>
                  </a:cubicBezTo>
                  <a:cubicBezTo>
                    <a:pt x="2327394" y="991166"/>
                    <a:pt x="2321403" y="1005960"/>
                    <a:pt x="2315181" y="1020754"/>
                  </a:cubicBezTo>
                  <a:cubicBezTo>
                    <a:pt x="2312186" y="1028150"/>
                    <a:pt x="2309421" y="1035547"/>
                    <a:pt x="2306426" y="1042944"/>
                  </a:cubicBezTo>
                  <a:cubicBezTo>
                    <a:pt x="2304814" y="1055096"/>
                    <a:pt x="2303430" y="1067776"/>
                    <a:pt x="2301818" y="1079927"/>
                  </a:cubicBezTo>
                  <a:lnTo>
                    <a:pt x="2301268" y="1089443"/>
                  </a:lnTo>
                  <a:lnTo>
                    <a:pt x="2276677" y="1168395"/>
                  </a:lnTo>
                  <a:cubicBezTo>
                    <a:pt x="2268210" y="1205436"/>
                    <a:pt x="2261331" y="1248299"/>
                    <a:pt x="2256039" y="1300157"/>
                  </a:cubicBezTo>
                  <a:cubicBezTo>
                    <a:pt x="2245456" y="1403874"/>
                    <a:pt x="2241222" y="1581674"/>
                    <a:pt x="2243339" y="1693857"/>
                  </a:cubicBezTo>
                  <a:cubicBezTo>
                    <a:pt x="2245456" y="1806040"/>
                    <a:pt x="2251806" y="1886474"/>
                    <a:pt x="2268739" y="1973257"/>
                  </a:cubicBezTo>
                  <a:cubicBezTo>
                    <a:pt x="2285672" y="2060040"/>
                    <a:pt x="2311072" y="2174340"/>
                    <a:pt x="2344939" y="2214557"/>
                  </a:cubicBezTo>
                  <a:lnTo>
                    <a:pt x="2348213" y="2217482"/>
                  </a:lnTo>
                  <a:lnTo>
                    <a:pt x="2360573" y="2259711"/>
                  </a:lnTo>
                  <a:cubicBezTo>
                    <a:pt x="2367025" y="2291412"/>
                    <a:pt x="2373477" y="2323641"/>
                    <a:pt x="2379928" y="2355341"/>
                  </a:cubicBezTo>
                  <a:lnTo>
                    <a:pt x="2389605" y="2423497"/>
                  </a:lnTo>
                  <a:cubicBezTo>
                    <a:pt x="2391679" y="2446744"/>
                    <a:pt x="2393522" y="2470519"/>
                    <a:pt x="2395596" y="2493767"/>
                  </a:cubicBezTo>
                  <a:cubicBezTo>
                    <a:pt x="2396518" y="2518599"/>
                    <a:pt x="2397439" y="2542902"/>
                    <a:pt x="2398361" y="2567734"/>
                  </a:cubicBezTo>
                  <a:cubicBezTo>
                    <a:pt x="2398131" y="2580942"/>
                    <a:pt x="2397669" y="2593623"/>
                    <a:pt x="2397439" y="2606831"/>
                  </a:cubicBezTo>
                  <a:cubicBezTo>
                    <a:pt x="2398131" y="2636947"/>
                    <a:pt x="2399052" y="2667062"/>
                    <a:pt x="2399744" y="2697177"/>
                  </a:cubicBezTo>
                  <a:cubicBezTo>
                    <a:pt x="2398591" y="2743671"/>
                    <a:pt x="2397669" y="2790694"/>
                    <a:pt x="2396518" y="2837187"/>
                  </a:cubicBezTo>
                  <a:cubicBezTo>
                    <a:pt x="2397669" y="2866774"/>
                    <a:pt x="2399052" y="2895833"/>
                    <a:pt x="2400204" y="2925421"/>
                  </a:cubicBezTo>
                  <a:cubicBezTo>
                    <a:pt x="2402278" y="2938629"/>
                    <a:pt x="2404121" y="2951838"/>
                    <a:pt x="2406195" y="2965046"/>
                  </a:cubicBezTo>
                  <a:cubicBezTo>
                    <a:pt x="2406425" y="3004143"/>
                    <a:pt x="2406886" y="3043240"/>
                    <a:pt x="2407117" y="3082338"/>
                  </a:cubicBezTo>
                  <a:cubicBezTo>
                    <a:pt x="2405273" y="3138870"/>
                    <a:pt x="2403430" y="3194874"/>
                    <a:pt x="2401586" y="3251407"/>
                  </a:cubicBezTo>
                  <a:cubicBezTo>
                    <a:pt x="2397900" y="3286277"/>
                    <a:pt x="2394213" y="3321676"/>
                    <a:pt x="2390527" y="3356546"/>
                  </a:cubicBezTo>
                  <a:lnTo>
                    <a:pt x="2380850" y="3405682"/>
                  </a:lnTo>
                  <a:lnTo>
                    <a:pt x="2378545" y="3410965"/>
                  </a:lnTo>
                  <a:cubicBezTo>
                    <a:pt x="2376932" y="3415720"/>
                    <a:pt x="2375550" y="3419947"/>
                    <a:pt x="2373937" y="3424702"/>
                  </a:cubicBezTo>
                  <a:cubicBezTo>
                    <a:pt x="2373246" y="3432627"/>
                    <a:pt x="2372324" y="3441080"/>
                    <a:pt x="2371633" y="3449005"/>
                  </a:cubicBezTo>
                  <a:cubicBezTo>
                    <a:pt x="2372554" y="3467497"/>
                    <a:pt x="2373477" y="3486518"/>
                    <a:pt x="2374398" y="3505010"/>
                  </a:cubicBezTo>
                  <a:cubicBezTo>
                    <a:pt x="2373937" y="3516633"/>
                    <a:pt x="2373477" y="3527729"/>
                    <a:pt x="2373015" y="3539352"/>
                  </a:cubicBezTo>
                  <a:cubicBezTo>
                    <a:pt x="2372554" y="3552561"/>
                    <a:pt x="2372094" y="3566298"/>
                    <a:pt x="2371633" y="3579505"/>
                  </a:cubicBezTo>
                  <a:cubicBezTo>
                    <a:pt x="2369559" y="3610678"/>
                    <a:pt x="2367255" y="3641850"/>
                    <a:pt x="2365181" y="3673022"/>
                  </a:cubicBezTo>
                  <a:cubicBezTo>
                    <a:pt x="2359882" y="3723742"/>
                    <a:pt x="2354352" y="3774463"/>
                    <a:pt x="2349052" y="3825184"/>
                  </a:cubicBezTo>
                  <a:cubicBezTo>
                    <a:pt x="2345826" y="3857413"/>
                    <a:pt x="2342832" y="3889641"/>
                    <a:pt x="2339606" y="3921870"/>
                  </a:cubicBezTo>
                  <a:cubicBezTo>
                    <a:pt x="2337993" y="3926625"/>
                    <a:pt x="2336610" y="3931380"/>
                    <a:pt x="2334997" y="3936135"/>
                  </a:cubicBezTo>
                  <a:cubicBezTo>
                    <a:pt x="2333384" y="3949872"/>
                    <a:pt x="2331541" y="3964138"/>
                    <a:pt x="2329928" y="3977875"/>
                  </a:cubicBezTo>
                  <a:lnTo>
                    <a:pt x="2329928" y="4023840"/>
                  </a:lnTo>
                  <a:cubicBezTo>
                    <a:pt x="2331541" y="4037577"/>
                    <a:pt x="2333384" y="4051842"/>
                    <a:pt x="2334997" y="4065579"/>
                  </a:cubicBezTo>
                  <a:cubicBezTo>
                    <a:pt x="2336610" y="4070334"/>
                    <a:pt x="2337993" y="4075089"/>
                    <a:pt x="2339606" y="4079844"/>
                  </a:cubicBezTo>
                  <a:lnTo>
                    <a:pt x="2339606" y="4109721"/>
                  </a:lnTo>
                  <a:lnTo>
                    <a:pt x="0" y="4109721"/>
                  </a:lnTo>
                  <a:lnTo>
                    <a:pt x="35921" y="4083045"/>
                  </a:lnTo>
                  <a:cubicBezTo>
                    <a:pt x="196259" y="3960807"/>
                    <a:pt x="362153" y="3827457"/>
                    <a:pt x="490740" y="3783007"/>
                  </a:cubicBezTo>
                  <a:lnTo>
                    <a:pt x="581760" y="3760546"/>
                  </a:lnTo>
                  <a:lnTo>
                    <a:pt x="580407" y="3759141"/>
                  </a:lnTo>
                  <a:lnTo>
                    <a:pt x="563356" y="3739593"/>
                  </a:lnTo>
                  <a:lnTo>
                    <a:pt x="579024" y="3742234"/>
                  </a:lnTo>
                  <a:lnTo>
                    <a:pt x="595845" y="3735894"/>
                  </a:lnTo>
                  <a:lnTo>
                    <a:pt x="622572" y="3713705"/>
                  </a:lnTo>
                  <a:lnTo>
                    <a:pt x="658747" y="3674079"/>
                  </a:lnTo>
                  <a:lnTo>
                    <a:pt x="675797" y="3655587"/>
                  </a:lnTo>
                  <a:lnTo>
                    <a:pt x="747917" y="3583732"/>
                  </a:lnTo>
                  <a:lnTo>
                    <a:pt x="863353" y="3471196"/>
                  </a:lnTo>
                  <a:lnTo>
                    <a:pt x="931325" y="3398814"/>
                  </a:lnTo>
                  <a:cubicBezTo>
                    <a:pt x="940311" y="3387190"/>
                    <a:pt x="949527" y="3376095"/>
                    <a:pt x="958514" y="3364471"/>
                  </a:cubicBezTo>
                  <a:cubicBezTo>
                    <a:pt x="966117" y="3353904"/>
                    <a:pt x="973720" y="3342809"/>
                    <a:pt x="981324" y="3332242"/>
                  </a:cubicBezTo>
                  <a:lnTo>
                    <a:pt x="1023720" y="3255105"/>
                  </a:lnTo>
                  <a:lnTo>
                    <a:pt x="1061738" y="3165815"/>
                  </a:lnTo>
                  <a:lnTo>
                    <a:pt x="1094918" y="3068072"/>
                  </a:lnTo>
                  <a:lnTo>
                    <a:pt x="1124641" y="2965046"/>
                  </a:lnTo>
                  <a:cubicBezTo>
                    <a:pt x="1132706" y="2929647"/>
                    <a:pt x="1141000" y="2894777"/>
                    <a:pt x="1149064" y="2859378"/>
                  </a:cubicBezTo>
                  <a:lnTo>
                    <a:pt x="1169801" y="2754766"/>
                  </a:lnTo>
                  <a:cubicBezTo>
                    <a:pt x="1175101" y="2721481"/>
                    <a:pt x="1180170" y="2687667"/>
                    <a:pt x="1185470" y="2654382"/>
                  </a:cubicBezTo>
                  <a:cubicBezTo>
                    <a:pt x="1187543" y="2638532"/>
                    <a:pt x="1189387" y="2622681"/>
                    <a:pt x="1191461" y="2606831"/>
                  </a:cubicBezTo>
                  <a:cubicBezTo>
                    <a:pt x="1195147" y="2578829"/>
                    <a:pt x="1198604" y="2551355"/>
                    <a:pt x="1202290" y="2523354"/>
                  </a:cubicBezTo>
                  <a:cubicBezTo>
                    <a:pt x="1210815" y="2469463"/>
                    <a:pt x="1219110" y="2416100"/>
                    <a:pt x="1227635" y="2362210"/>
                  </a:cubicBezTo>
                  <a:lnTo>
                    <a:pt x="1269570" y="2129740"/>
                  </a:lnTo>
                  <a:cubicBezTo>
                    <a:pt x="1289386" y="2030940"/>
                    <a:pt x="1309432" y="1932669"/>
                    <a:pt x="1329247" y="1833869"/>
                  </a:cubicBezTo>
                  <a:lnTo>
                    <a:pt x="1371413" y="1614080"/>
                  </a:lnTo>
                  <a:cubicBezTo>
                    <a:pt x="1379938" y="1564944"/>
                    <a:pt x="1388233" y="1516336"/>
                    <a:pt x="1396758" y="1467201"/>
                  </a:cubicBezTo>
                  <a:lnTo>
                    <a:pt x="1407818" y="1392705"/>
                  </a:lnTo>
                  <a:cubicBezTo>
                    <a:pt x="1409200" y="1382666"/>
                    <a:pt x="1410583" y="1373156"/>
                    <a:pt x="1411965" y="1363119"/>
                  </a:cubicBezTo>
                  <a:cubicBezTo>
                    <a:pt x="1413117" y="1342513"/>
                    <a:pt x="1414500" y="1321908"/>
                    <a:pt x="1415651" y="1301302"/>
                  </a:cubicBezTo>
                  <a:cubicBezTo>
                    <a:pt x="1416574" y="1269602"/>
                    <a:pt x="1417495" y="1238429"/>
                    <a:pt x="1418416" y="1206730"/>
                  </a:cubicBezTo>
                  <a:lnTo>
                    <a:pt x="1421182" y="1113213"/>
                  </a:lnTo>
                  <a:cubicBezTo>
                    <a:pt x="1422794" y="1093136"/>
                    <a:pt x="1424407" y="1072530"/>
                    <a:pt x="1426020" y="1052454"/>
                  </a:cubicBezTo>
                  <a:cubicBezTo>
                    <a:pt x="1428555" y="1033434"/>
                    <a:pt x="1431320" y="1013885"/>
                    <a:pt x="1433854" y="994865"/>
                  </a:cubicBezTo>
                  <a:lnTo>
                    <a:pt x="1447679" y="942559"/>
                  </a:lnTo>
                  <a:cubicBezTo>
                    <a:pt x="1451135" y="934634"/>
                    <a:pt x="1454361" y="926180"/>
                    <a:pt x="1457818" y="918256"/>
                  </a:cubicBezTo>
                  <a:lnTo>
                    <a:pt x="1464269" y="903462"/>
                  </a:lnTo>
                  <a:lnTo>
                    <a:pt x="1483162" y="874403"/>
                  </a:lnTo>
                  <a:lnTo>
                    <a:pt x="1518416" y="828966"/>
                  </a:lnTo>
                  <a:lnTo>
                    <a:pt x="1604820" y="739677"/>
                  </a:lnTo>
                  <a:lnTo>
                    <a:pt x="1657585" y="685257"/>
                  </a:lnTo>
                  <a:lnTo>
                    <a:pt x="1710580" y="629781"/>
                  </a:lnTo>
                  <a:lnTo>
                    <a:pt x="1794680" y="545247"/>
                  </a:lnTo>
                  <a:lnTo>
                    <a:pt x="1844680" y="488714"/>
                  </a:lnTo>
                  <a:cubicBezTo>
                    <a:pt x="1851361" y="479204"/>
                    <a:pt x="1858274" y="470223"/>
                    <a:pt x="1864956" y="460713"/>
                  </a:cubicBezTo>
                  <a:cubicBezTo>
                    <a:pt x="1871408" y="451203"/>
                    <a:pt x="1877859" y="441164"/>
                    <a:pt x="1884311" y="431654"/>
                  </a:cubicBezTo>
                  <a:cubicBezTo>
                    <a:pt x="1894910" y="411577"/>
                    <a:pt x="1905739" y="392028"/>
                    <a:pt x="1916338" y="371951"/>
                  </a:cubicBezTo>
                  <a:lnTo>
                    <a:pt x="1955508" y="278964"/>
                  </a:lnTo>
                  <a:lnTo>
                    <a:pt x="1993526" y="185447"/>
                  </a:lnTo>
                  <a:lnTo>
                    <a:pt x="2023019" y="127330"/>
                  </a:lnTo>
                  <a:cubicBezTo>
                    <a:pt x="2035000" y="109366"/>
                    <a:pt x="2046751" y="90874"/>
                    <a:pt x="2058733" y="72911"/>
                  </a:cubicBezTo>
                  <a:lnTo>
                    <a:pt x="2091912" y="35927"/>
                  </a:lnTo>
                  <a:lnTo>
                    <a:pt x="2117488" y="13209"/>
                  </a:lnTo>
                  <a:cubicBezTo>
                    <a:pt x="2122096" y="10039"/>
                    <a:pt x="2126704" y="6340"/>
                    <a:pt x="2131313" y="3170"/>
                  </a:cubicBezTo>
                  <a:cubicBezTo>
                    <a:pt x="2135690" y="2113"/>
                    <a:pt x="2140299" y="1585"/>
                    <a:pt x="2144677" y="528"/>
                  </a:cubicBezTo>
                  <a:cubicBezTo>
                    <a:pt x="2152280" y="528"/>
                    <a:pt x="2159654" y="0"/>
                    <a:pt x="2167257" y="0"/>
                  </a:cubicBez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자유형 127"/>
            <p:cNvSpPr/>
            <p:nvPr/>
          </p:nvSpPr>
          <p:spPr>
            <a:xfrm>
              <a:off x="3782159" y="2788885"/>
              <a:ext cx="400307" cy="615607"/>
            </a:xfrm>
            <a:custGeom>
              <a:avLst/>
              <a:gdLst>
                <a:gd name="connsiteX0" fmla="*/ 437490 w 457494"/>
                <a:gd name="connsiteY0" fmla="*/ 6485 h 704924"/>
                <a:gd name="connsiteX1" fmla="*/ 454907 w 457494"/>
                <a:gd name="connsiteY1" fmla="*/ 267742 h 704924"/>
                <a:gd name="connsiteX2" fmla="*/ 393947 w 457494"/>
                <a:gd name="connsiteY2" fmla="*/ 581250 h 704924"/>
                <a:gd name="connsiteX3" fmla="*/ 272027 w 457494"/>
                <a:gd name="connsiteY3" fmla="*/ 642210 h 704924"/>
                <a:gd name="connsiteX4" fmla="*/ 97856 w 457494"/>
                <a:gd name="connsiteY4" fmla="*/ 694462 h 704924"/>
                <a:gd name="connsiteX5" fmla="*/ 2061 w 457494"/>
                <a:gd name="connsiteY5" fmla="*/ 685753 h 704924"/>
                <a:gd name="connsiteX6" fmla="*/ 184941 w 457494"/>
                <a:gd name="connsiteY6" fmla="*/ 502873 h 704924"/>
                <a:gd name="connsiteX7" fmla="*/ 289444 w 457494"/>
                <a:gd name="connsiteY7" fmla="*/ 259033 h 704924"/>
                <a:gd name="connsiteX8" fmla="*/ 359113 w 457494"/>
                <a:gd name="connsiteY8" fmla="*/ 93570 h 704924"/>
                <a:gd name="connsiteX9" fmla="*/ 437490 w 457494"/>
                <a:gd name="connsiteY9" fmla="*/ 6485 h 704924"/>
                <a:gd name="connsiteX0" fmla="*/ 437490 w 458387"/>
                <a:gd name="connsiteY0" fmla="*/ 6485 h 704924"/>
                <a:gd name="connsiteX1" fmla="*/ 454907 w 458387"/>
                <a:gd name="connsiteY1" fmla="*/ 267742 h 704924"/>
                <a:gd name="connsiteX2" fmla="*/ 381247 w 458387"/>
                <a:gd name="connsiteY2" fmla="*/ 543150 h 704924"/>
                <a:gd name="connsiteX3" fmla="*/ 272027 w 458387"/>
                <a:gd name="connsiteY3" fmla="*/ 642210 h 704924"/>
                <a:gd name="connsiteX4" fmla="*/ 97856 w 458387"/>
                <a:gd name="connsiteY4" fmla="*/ 694462 h 704924"/>
                <a:gd name="connsiteX5" fmla="*/ 2061 w 458387"/>
                <a:gd name="connsiteY5" fmla="*/ 685753 h 704924"/>
                <a:gd name="connsiteX6" fmla="*/ 184941 w 458387"/>
                <a:gd name="connsiteY6" fmla="*/ 502873 h 704924"/>
                <a:gd name="connsiteX7" fmla="*/ 289444 w 458387"/>
                <a:gd name="connsiteY7" fmla="*/ 259033 h 704924"/>
                <a:gd name="connsiteX8" fmla="*/ 359113 w 458387"/>
                <a:gd name="connsiteY8" fmla="*/ 93570 h 704924"/>
                <a:gd name="connsiteX9" fmla="*/ 437490 w 458387"/>
                <a:gd name="connsiteY9" fmla="*/ 6485 h 70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387" h="704924">
                  <a:moveTo>
                    <a:pt x="437490" y="6485"/>
                  </a:moveTo>
                  <a:cubicBezTo>
                    <a:pt x="453456" y="35514"/>
                    <a:pt x="464281" y="178298"/>
                    <a:pt x="454907" y="267742"/>
                  </a:cubicBezTo>
                  <a:cubicBezTo>
                    <a:pt x="445533" y="357186"/>
                    <a:pt x="411727" y="480739"/>
                    <a:pt x="381247" y="543150"/>
                  </a:cubicBezTo>
                  <a:cubicBezTo>
                    <a:pt x="350767" y="605561"/>
                    <a:pt x="319259" y="616991"/>
                    <a:pt x="272027" y="642210"/>
                  </a:cubicBezTo>
                  <a:cubicBezTo>
                    <a:pt x="224795" y="667429"/>
                    <a:pt x="142850" y="687205"/>
                    <a:pt x="97856" y="694462"/>
                  </a:cubicBezTo>
                  <a:cubicBezTo>
                    <a:pt x="52862" y="701719"/>
                    <a:pt x="-12453" y="717685"/>
                    <a:pt x="2061" y="685753"/>
                  </a:cubicBezTo>
                  <a:cubicBezTo>
                    <a:pt x="16575" y="653821"/>
                    <a:pt x="137044" y="573993"/>
                    <a:pt x="184941" y="502873"/>
                  </a:cubicBezTo>
                  <a:cubicBezTo>
                    <a:pt x="232838" y="431753"/>
                    <a:pt x="260415" y="327250"/>
                    <a:pt x="289444" y="259033"/>
                  </a:cubicBezTo>
                  <a:cubicBezTo>
                    <a:pt x="318473" y="190816"/>
                    <a:pt x="337342" y="134210"/>
                    <a:pt x="359113" y="93570"/>
                  </a:cubicBezTo>
                  <a:cubicBezTo>
                    <a:pt x="380884" y="52930"/>
                    <a:pt x="421524" y="-22544"/>
                    <a:pt x="437490" y="64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43400" y="2476500"/>
            <a:ext cx="3566600" cy="4386530"/>
            <a:chOff x="4635500" y="2476500"/>
            <a:chExt cx="3566600" cy="4386530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D57DC392-5162-44E8-94C0-BD3163E5868D}"/>
                </a:ext>
              </a:extLst>
            </p:cNvPr>
            <p:cNvSpPr/>
            <p:nvPr/>
          </p:nvSpPr>
          <p:spPr>
            <a:xfrm>
              <a:off x="4635500" y="2476500"/>
              <a:ext cx="3530600" cy="4386530"/>
            </a:xfrm>
            <a:prstGeom prst="round2SameRect">
              <a:avLst>
                <a:gd name="adj1" fmla="val 7514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12BBCDC1-3DFF-4E14-9B1E-376FE9DE9C27}"/>
                </a:ext>
              </a:extLst>
            </p:cNvPr>
            <p:cNvSpPr/>
            <p:nvPr/>
          </p:nvSpPr>
          <p:spPr>
            <a:xfrm rot="5400000">
              <a:off x="7950100" y="3342250"/>
              <a:ext cx="468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7F094107-C1E2-4396-B040-15A9514FB8D0}"/>
                </a:ext>
              </a:extLst>
            </p:cNvPr>
            <p:cNvSpPr/>
            <p:nvPr/>
          </p:nvSpPr>
          <p:spPr>
            <a:xfrm rot="5400000">
              <a:off x="7878100" y="4173795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C752843D-9F6C-4AF3-AD7F-B4052D699607}"/>
                </a:ext>
              </a:extLst>
            </p:cNvPr>
            <p:cNvSpPr/>
            <p:nvPr/>
          </p:nvSpPr>
          <p:spPr>
            <a:xfrm rot="5400000">
              <a:off x="7878100" y="4905680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4724400" y="2578250"/>
              <a:ext cx="3365500" cy="4284780"/>
            </a:xfrm>
            <a:prstGeom prst="round2SameRect">
              <a:avLst>
                <a:gd name="adj1" fmla="val 5552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F0F252-15BF-4D95-B248-9F4583E4CCCA}"/>
              </a:ext>
            </a:extLst>
          </p:cNvPr>
          <p:cNvGrpSpPr/>
          <p:nvPr/>
        </p:nvGrpSpPr>
        <p:grpSpPr>
          <a:xfrm>
            <a:off x="5030329" y="2685945"/>
            <a:ext cx="2051714" cy="215444"/>
            <a:chOff x="9512757" y="369386"/>
            <a:chExt cx="2051714" cy="215444"/>
          </a:xfrm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BB8056D5-B242-49E5-80AB-B993E93957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08C09DD0-CF80-4484-962A-3BC9D79C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26986434-D6B0-4E11-AA8A-5CECCB719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D848C0C3-37F4-4450-8A7A-C66672BAD4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EA9B87A2-5E21-4AA8-8DC6-A1D532339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81366DDA-0813-46E5-AA03-6ABA036A93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F859DD59-D171-455E-A9DC-FE4B000E4F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CD710EFF-F89F-40D1-A4B6-295FCEF91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EC79193A-2BD7-431A-955E-4B2F3B2FD9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BAEDC2B6-62FC-49B8-B01E-112A21C25B4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ABB315-A0D5-476D-BE36-938864BCAC9E}"/>
                </a:ext>
              </a:extLst>
            </p:cNvPr>
            <p:cNvSpPr/>
            <p:nvPr/>
          </p:nvSpPr>
          <p:spPr>
            <a:xfrm>
              <a:off x="10885020" y="369386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32E7C3D3-3AF6-48BD-BE64-0B3856929B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DC7133-6C24-44FF-AC0A-5CA3819A1CC8}"/>
                </a:ext>
              </a:extLst>
            </p:cNvPr>
            <p:cNvSpPr/>
            <p:nvPr/>
          </p:nvSpPr>
          <p:spPr>
            <a:xfrm>
              <a:off x="9512757" y="369386"/>
              <a:ext cx="62388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SOGONG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66E0012F-1BDF-46F7-B982-80E066971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68" y="3277235"/>
            <a:ext cx="3585563" cy="358556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564174" y="3416112"/>
            <a:ext cx="925099" cy="334160"/>
            <a:chOff x="6564174" y="3416112"/>
            <a:chExt cx="925099" cy="334160"/>
          </a:xfrm>
        </p:grpSpPr>
        <p:sp>
          <p:nvSpPr>
            <p:cNvPr id="72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20462479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050" b="1">
                  <a:solidFill>
                    <a:prstClr val="white"/>
                  </a:solidFill>
                </a:rPr>
                <a:t>20220623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456372" y="5654487"/>
            <a:ext cx="925099" cy="334160"/>
            <a:chOff x="6564174" y="3416112"/>
            <a:chExt cx="925099" cy="334160"/>
          </a:xfrm>
        </p:grpSpPr>
        <p:sp>
          <p:nvSpPr>
            <p:cNvPr id="75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20462479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0" b="1">
                  <a:solidFill>
                    <a:prstClr val="white"/>
                  </a:solidFill>
                </a:rPr>
                <a:t>오롯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BDE5C0-B115-6683-CF16-60AC455A5BD5}"/>
              </a:ext>
            </a:extLst>
          </p:cNvPr>
          <p:cNvSpPr txBox="1"/>
          <p:nvPr/>
        </p:nvSpPr>
        <p:spPr>
          <a:xfrm>
            <a:off x="8404276" y="5192822"/>
            <a:ext cx="35855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팀명 </a:t>
            </a:r>
            <a:r>
              <a:rPr lang="en-US" altLang="ko-KR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: </a:t>
            </a:r>
            <a:r>
              <a:rPr lang="ko-KR" altLang="en-US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잭팟 </a:t>
            </a:r>
            <a:r>
              <a:rPr lang="en-US" altLang="ko-KR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777</a:t>
            </a:r>
          </a:p>
          <a:p>
            <a:r>
              <a:rPr lang="ko-KR" altLang="en-US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팀원 </a:t>
            </a:r>
            <a:r>
              <a:rPr lang="en-US" altLang="ko-KR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: </a:t>
            </a:r>
            <a:r>
              <a:rPr lang="ko-KR" altLang="en-US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손승현 이현제 임규섭                            </a:t>
            </a:r>
            <a:endParaRPr lang="en-US" altLang="ko-KR" sz="2500">
              <a:solidFill>
                <a:schemeClr val="bg1"/>
              </a:solidFill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          </a:t>
            </a:r>
            <a:r>
              <a:rPr lang="ko-KR" altLang="en-US" sz="250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조성주 최가나  </a:t>
            </a:r>
            <a:endParaRPr lang="en-US" altLang="ko-KR" sz="2500">
              <a:solidFill>
                <a:schemeClr val="bg1"/>
              </a:solidFill>
              <a:latin typeface="카페24 고운밤" pitchFamily="2" charset="-127"/>
              <a:ea typeface="카페24 고운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66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0129-199A-5B41-F7D4-E49D33EC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1DB2A-50B5-4E04-79B0-E7ADD2AF1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0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개발 과정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개발언어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881357" y="2223464"/>
            <a:ext cx="21898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Spring boot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1026" name="Picture 2" descr="post-thumbnail">
            <a:extLst>
              <a:ext uri="{FF2B5EF4-FFF2-40B4-BE49-F238E27FC236}">
                <a16:creationId xmlns:a16="http://schemas.microsoft.com/office/drawing/2014/main" id="{C25800FF-336A-82E1-0814-0CF02176D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49" y="2771364"/>
            <a:ext cx="3550715" cy="355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405E3F6-F6C6-6F6A-821E-80CC3248F07A}"/>
              </a:ext>
            </a:extLst>
          </p:cNvPr>
          <p:cNvSpPr txBox="1"/>
          <p:nvPr/>
        </p:nvSpPr>
        <p:spPr>
          <a:xfrm>
            <a:off x="680417" y="1228649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백엔드 개발언어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896E3A-69B4-ACD3-C6CF-C613EAA2A2B9}"/>
              </a:ext>
            </a:extLst>
          </p:cNvPr>
          <p:cNvSpPr txBox="1"/>
          <p:nvPr/>
        </p:nvSpPr>
        <p:spPr>
          <a:xfrm>
            <a:off x="11512825" y="4957103"/>
            <a:ext cx="591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1A64BB07-1364-DEDA-51D6-CC674803B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942" y="3429000"/>
            <a:ext cx="4544305" cy="23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8057618-0C14-49FB-4C9D-5BC2EF62D1A0}"/>
              </a:ext>
            </a:extLst>
          </p:cNvPr>
          <p:cNvSpPr txBox="1"/>
          <p:nvPr/>
        </p:nvSpPr>
        <p:spPr>
          <a:xfrm>
            <a:off x="7305851" y="2223464"/>
            <a:ext cx="2189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MySQL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개발 과정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개발언어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5253335" y="2545208"/>
            <a:ext cx="2189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Kotlin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05E3F6-F6C6-6F6A-821E-80CC3248F07A}"/>
              </a:ext>
            </a:extLst>
          </p:cNvPr>
          <p:cNvSpPr txBox="1"/>
          <p:nvPr/>
        </p:nvSpPr>
        <p:spPr>
          <a:xfrm>
            <a:off x="680417" y="1228649"/>
            <a:ext cx="33907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프론트엔드 개발언어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896E3A-69B4-ACD3-C6CF-C613EAA2A2B9}"/>
              </a:ext>
            </a:extLst>
          </p:cNvPr>
          <p:cNvSpPr txBox="1"/>
          <p:nvPr/>
        </p:nvSpPr>
        <p:spPr>
          <a:xfrm>
            <a:off x="11512825" y="4957103"/>
            <a:ext cx="591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2050" name="Picture 2" descr="post-thumbnail">
            <a:extLst>
              <a:ext uri="{FF2B5EF4-FFF2-40B4-BE49-F238E27FC236}">
                <a16:creationId xmlns:a16="http://schemas.microsoft.com/office/drawing/2014/main" id="{BAFB51AF-19D4-2492-CFFF-B896BABCE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285" y="3343351"/>
            <a:ext cx="457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13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2D8CD-E1CE-4616-332E-F723010F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C0F49-A43A-0CB2-4177-51B4262E3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07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명세서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시스템 개요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1210890" y="1762359"/>
            <a:ext cx="8232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2.</a:t>
            </a: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4.</a:t>
            </a: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40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명세서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사용자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1210890" y="1762359"/>
            <a:ext cx="8232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2.</a:t>
            </a: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4.</a:t>
            </a: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32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명세서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1210890" y="1762359"/>
            <a:ext cx="8232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2.</a:t>
            </a: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4.</a:t>
            </a: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72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요구사항 명세서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비기능요구사항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1210890" y="1762359"/>
            <a:ext cx="8232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2.</a:t>
            </a: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4.</a:t>
            </a: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605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840DA-7C07-5F3F-6E78-6AFD455D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C7D81-A3D4-A2E1-E53F-544DEC49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58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설계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1210890" y="1762359"/>
            <a:ext cx="8232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2.</a:t>
            </a: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4.</a:t>
            </a: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8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68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목차</a:t>
            </a:r>
            <a:r>
              <a:rPr lang="ko-KR" altLang="en-US" sz="700" kern="0">
                <a:latin typeface="카페24 고운밤" pitchFamily="2" charset="-127"/>
                <a:ea typeface="카페24 고운밤" pitchFamily="2" charset="-127"/>
              </a:rPr>
              <a:t> </a:t>
            </a:r>
            <a:endParaRPr lang="en-US" altLang="ko-KR" sz="700" kern="0" dirty="0"/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5D98630-4034-7DCB-19B0-61F072DDB74F}"/>
              </a:ext>
            </a:extLst>
          </p:cNvPr>
          <p:cNvSpPr txBox="1"/>
          <p:nvPr/>
        </p:nvSpPr>
        <p:spPr>
          <a:xfrm>
            <a:off x="841436" y="1435730"/>
            <a:ext cx="1041327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팀 구성 및 역할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개발과정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(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회의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, 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개발언어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요구사항 명세서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시스템 개요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사용자 분석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  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액터 정의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액터 다이어그램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요구사항 분석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  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고객 기능 요구사항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유스케이스 목록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사용자 인터페이스 요구사항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)</a:t>
            </a: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비기능 요구사항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52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설계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시퀀스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1210890" y="1762359"/>
            <a:ext cx="8232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2.</a:t>
            </a: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4.</a:t>
            </a: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934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5D70-14BE-0A8F-1674-D27E15D7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D4181-5C27-117E-A64F-F8936D5A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511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구현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362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구현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177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83118-404E-D4F5-4A0D-13FF2D70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97B45-14CC-FF5D-FD32-5E34BD1D7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241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어려웠던 점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1210890" y="1762359"/>
            <a:ext cx="8232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2.</a:t>
            </a: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4.</a:t>
            </a: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474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배웠던 점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220126" y="1778412"/>
            <a:ext cx="8232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2.</a:t>
            </a: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4.</a:t>
            </a: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04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72263-57D1-7B5E-83ED-DD16AB53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D1B4D-B9F4-A13B-6357-8796E2C3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12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668952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60610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4" name="원호 33"/>
          <p:cNvSpPr/>
          <p:nvPr/>
        </p:nvSpPr>
        <p:spPr>
          <a:xfrm>
            <a:off x="1790071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50821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0" name="타원 39"/>
          <p:cNvSpPr/>
          <p:nvPr/>
        </p:nvSpPr>
        <p:spPr>
          <a:xfrm>
            <a:off x="1888149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55273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646931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5" name="원호 44"/>
          <p:cNvSpPr/>
          <p:nvPr/>
        </p:nvSpPr>
        <p:spPr>
          <a:xfrm>
            <a:off x="5176392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37142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7" name="타원 46"/>
          <p:cNvSpPr/>
          <p:nvPr/>
        </p:nvSpPr>
        <p:spPr>
          <a:xfrm>
            <a:off x="5274470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441594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033252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0" name="원호 49"/>
          <p:cNvSpPr/>
          <p:nvPr/>
        </p:nvSpPr>
        <p:spPr>
          <a:xfrm>
            <a:off x="8562713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623463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52" name="타원 51"/>
          <p:cNvSpPr/>
          <p:nvPr/>
        </p:nvSpPr>
        <p:spPr>
          <a:xfrm>
            <a:off x="8660791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11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 rot="19800000">
            <a:off x="4675826" y="1910038"/>
            <a:ext cx="2870732" cy="3935959"/>
            <a:chOff x="4782285" y="1559966"/>
            <a:chExt cx="2870732" cy="39359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3DCB750-16CB-4943-9A52-9A91CFD226AA}"/>
                </a:ext>
              </a:extLst>
            </p:cNvPr>
            <p:cNvSpPr/>
            <p:nvPr/>
          </p:nvSpPr>
          <p:spPr>
            <a:xfrm>
              <a:off x="5143376" y="2446436"/>
              <a:ext cx="2148548" cy="214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20E1164-FD3C-4D97-967C-5BA93DD7F7FB}"/>
                </a:ext>
              </a:extLst>
            </p:cNvPr>
            <p:cNvGrpSpPr/>
            <p:nvPr/>
          </p:nvGrpSpPr>
          <p:grpSpPr>
            <a:xfrm>
              <a:off x="4873278" y="2183570"/>
              <a:ext cx="2688751" cy="3312355"/>
              <a:chOff x="4873278" y="2183570"/>
              <a:chExt cx="2688751" cy="3312355"/>
            </a:xfrm>
          </p:grpSpPr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5580E1D0-CF30-4BAA-B5FF-7C7F612873E3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498352"/>
                  <a:gd name="adj2" fmla="val 5414193"/>
                </a:avLst>
              </a:prstGeom>
              <a:noFill/>
              <a:ln w="25400">
                <a:solidFill>
                  <a:srgbClr val="FFC000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F4C02B0C-768F-4CC9-A638-990F4EE8D7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BE08C81-CBCA-43E1-90F4-5862CACB2D3D}"/>
                </a:ext>
              </a:extLst>
            </p:cNvPr>
            <p:cNvGrpSpPr/>
            <p:nvPr/>
          </p:nvGrpSpPr>
          <p:grpSpPr>
            <a:xfrm rot="10800000">
              <a:off x="4873277" y="1559966"/>
              <a:ext cx="2688751" cy="3312355"/>
              <a:chOff x="4873278" y="2183570"/>
              <a:chExt cx="2688751" cy="3312355"/>
            </a:xfrm>
          </p:grpSpPr>
          <p:sp>
            <p:nvSpPr>
              <p:cNvPr id="57" name="원호 56">
                <a:extLst>
                  <a:ext uri="{FF2B5EF4-FFF2-40B4-BE49-F238E27FC236}">
                    <a16:creationId xmlns:a16="http://schemas.microsoft.com/office/drawing/2014/main" id="{C83C0BF3-FCD0-4101-B440-B6AFC3400577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511169"/>
                  <a:gd name="adj2" fmla="val 5414193"/>
                </a:avLst>
              </a:prstGeom>
              <a:noFill/>
              <a:ln w="25400">
                <a:solidFill>
                  <a:srgbClr val="3799FA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156B5F6C-8DF6-4DB2-951D-C04350195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3799F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8F3A2740-6F00-4DC5-ABEC-806D769BDE89}"/>
                </a:ext>
              </a:extLst>
            </p:cNvPr>
            <p:cNvSpPr/>
            <p:nvPr/>
          </p:nvSpPr>
          <p:spPr>
            <a:xfrm rot="19800000">
              <a:off x="4782286" y="2092579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FFC000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822008A5-4CF0-473C-ABB9-2B4CCBC4B0C8}"/>
                </a:ext>
              </a:extLst>
            </p:cNvPr>
            <p:cNvSpPr/>
            <p:nvPr/>
          </p:nvSpPr>
          <p:spPr>
            <a:xfrm rot="9000000">
              <a:off x="4782285" y="2085345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3799FA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1482339" y="2491735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3799FA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22" y="3077463"/>
            <a:ext cx="1495101" cy="1495101"/>
          </a:xfrm>
          <a:prstGeom prst="rect">
            <a:avLst/>
          </a:prstGeom>
        </p:spPr>
      </p:pic>
      <p:sp>
        <p:nvSpPr>
          <p:cNvPr id="63" name="양쪽 모서리가 둥근 사각형 62"/>
          <p:cNvSpPr/>
          <p:nvPr/>
        </p:nvSpPr>
        <p:spPr>
          <a:xfrm>
            <a:off x="1806540" y="3742871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</a:rPr>
              <a:t>●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4" name="자유형 63"/>
          <p:cNvSpPr/>
          <p:nvPr/>
        </p:nvSpPr>
        <p:spPr>
          <a:xfrm>
            <a:off x="2010649" y="3959679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양쪽 모서리가 둥근 사각형 64"/>
          <p:cNvSpPr/>
          <p:nvPr/>
        </p:nvSpPr>
        <p:spPr>
          <a:xfrm>
            <a:off x="1806540" y="4181475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6" name="양쪽 모서리가 둥근 사각형 65"/>
          <p:cNvSpPr/>
          <p:nvPr/>
        </p:nvSpPr>
        <p:spPr>
          <a:xfrm>
            <a:off x="8316122" y="3788704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67" name="자유형 66"/>
          <p:cNvSpPr/>
          <p:nvPr/>
        </p:nvSpPr>
        <p:spPr>
          <a:xfrm>
            <a:off x="8520231" y="4005512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F7E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양쪽 모서리가 둥근 사각형 67"/>
          <p:cNvSpPr/>
          <p:nvPr/>
        </p:nvSpPr>
        <p:spPr>
          <a:xfrm>
            <a:off x="8316122" y="4227308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C000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8234194" y="4832278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65230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68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목차</a:t>
            </a:r>
            <a:r>
              <a:rPr lang="ko-KR" altLang="en-US" sz="700" kern="0">
                <a:latin typeface="카페24 고운밤" pitchFamily="2" charset="-127"/>
                <a:ea typeface="카페24 고운밤" pitchFamily="2" charset="-127"/>
              </a:rPr>
              <a:t> </a:t>
            </a:r>
            <a:endParaRPr lang="en-US" altLang="ko-KR" sz="700" kern="0" dirty="0"/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5D98630-4034-7DCB-19B0-61F072DDB74F}"/>
              </a:ext>
            </a:extLst>
          </p:cNvPr>
          <p:cNvSpPr txBox="1"/>
          <p:nvPr/>
        </p:nvSpPr>
        <p:spPr>
          <a:xfrm>
            <a:off x="841436" y="1435730"/>
            <a:ext cx="82320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설계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클래스 다이어그램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시퀀스 다이어그램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구현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결과 및 앱 시연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(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영상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프로젝트 진행과정에서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어려웠던 점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배웠던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점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592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448944" y="26903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57615" y="207223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57615" y="30867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57615" y="30867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57615" y="36245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57615" y="36245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57615" y="47096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66286" y="51060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66286" y="51060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466286" y="56438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66286" y="56438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06744" y="26903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5415" y="207223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715415" y="30867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715415" y="30867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15415" y="36245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715415" y="36245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715415" y="47096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724086" y="51060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724086" y="51060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24086" y="56438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724086" y="56438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60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795576" y="2110250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&lt;          2022         &gt;</a:t>
                      </a: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2464630" y="45140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22791" y="440388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2362877" y="3434628"/>
          <a:ext cx="5804345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모서리가 둥근 직사각형 84"/>
          <p:cNvSpPr/>
          <p:nvPr/>
        </p:nvSpPr>
        <p:spPr>
          <a:xfrm>
            <a:off x="4102930" y="56951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561091" y="558498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</p:spTree>
    <p:extLst>
      <p:ext uri="{BB962C8B-B14F-4D97-AF65-F5344CB8AC3E}">
        <p14:creationId xmlns:p14="http://schemas.microsoft.com/office/powerpoint/2010/main" val="1513123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CEBD-B5E7-15EE-D959-A04F446C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CE726-3E5C-B87A-CD54-82EBDB31D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14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433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마무리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952010" y="3051580"/>
            <a:ext cx="82320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>
                <a:latin typeface="카페24 고운밤" pitchFamily="2" charset="-127"/>
                <a:ea typeface="카페24 고운밤" pitchFamily="2" charset="-127"/>
              </a:rPr>
              <a:t>이상 발표를 마치겠습니다</a:t>
            </a:r>
            <a:r>
              <a:rPr lang="en-US" altLang="ko-KR" sz="5000">
                <a:latin typeface="카페24 고운밤" pitchFamily="2" charset="-127"/>
                <a:ea typeface="카페24 고운밤" pitchFamily="2" charset="-127"/>
              </a:rPr>
              <a:t>!</a:t>
            </a:r>
            <a:r>
              <a:rPr lang="ko-KR" altLang="en-US" sz="5000">
                <a:latin typeface="카페24 고운밤" pitchFamily="2" charset="-127"/>
                <a:ea typeface="카페24 고운밤" pitchFamily="2" charset="-127"/>
              </a:rPr>
              <a:t> </a:t>
            </a:r>
            <a:endParaRPr lang="en-US" altLang="ko-KR" sz="5000">
              <a:latin typeface="카페24 고운밤" pitchFamily="2" charset="-127"/>
              <a:ea typeface="카페24 고운밤" pitchFamily="2" charset="-127"/>
            </a:endParaRPr>
          </a:p>
          <a:p>
            <a:pPr algn="ctr"/>
            <a:r>
              <a:rPr lang="ko-KR" altLang="en-US" sz="5000">
                <a:latin typeface="카페24 고운밤" pitchFamily="2" charset="-127"/>
                <a:ea typeface="카페24 고운밤" pitchFamily="2" charset="-127"/>
              </a:rPr>
              <a:t>감사합니다 </a:t>
            </a:r>
            <a:r>
              <a:rPr lang="en-US" altLang="ko-KR" sz="5000">
                <a:latin typeface="카페24 고운밤" pitchFamily="2" charset="-127"/>
                <a:ea typeface="카페24 고운밤" pitchFamily="2" charset="-127"/>
              </a:rPr>
              <a:t>!</a:t>
            </a: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265803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팀 구성 및 역할  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210890" y="1686052"/>
            <a:ext cx="8232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최가나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: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팀장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백엔드 개발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손승현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: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부팀장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백엔드 개발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이현제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: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프론트 팀장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프론트 개발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조성주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: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프론트 개발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디자인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임규섭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: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프론트 개발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디자인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개발 과정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회의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3074" name="Picture 2" descr="Notion - 메모, 프로젝트, 문서 - Google Play 앱">
            <a:extLst>
              <a:ext uri="{FF2B5EF4-FFF2-40B4-BE49-F238E27FC236}">
                <a16:creationId xmlns:a16="http://schemas.microsoft.com/office/drawing/2014/main" id="{BA2E401E-14FB-DC0F-90BF-6CE37E192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705" y="2869795"/>
            <a:ext cx="3090590" cy="309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E5F3702-7746-7980-F350-9C775F9A1704}"/>
              </a:ext>
            </a:extLst>
          </p:cNvPr>
          <p:cNvSpPr txBox="1"/>
          <p:nvPr/>
        </p:nvSpPr>
        <p:spPr>
          <a:xfrm>
            <a:off x="680417" y="1228649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회의 툴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3078" name="Picture 6" descr="디스코드 다운로드 ｜Discord - v1.0.45.0 | New Version App">
            <a:extLst>
              <a:ext uri="{FF2B5EF4-FFF2-40B4-BE49-F238E27FC236}">
                <a16:creationId xmlns:a16="http://schemas.microsoft.com/office/drawing/2014/main" id="{01B6D251-E31B-AE09-D9A0-69B2158FD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54" y="3007193"/>
            <a:ext cx="2658993" cy="265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itHub 무료로 다운 받기 - 2022년 최신 버전">
            <a:extLst>
              <a:ext uri="{FF2B5EF4-FFF2-40B4-BE49-F238E27FC236}">
                <a16:creationId xmlns:a16="http://schemas.microsoft.com/office/drawing/2014/main" id="{2BBBCCD7-2AA7-824B-26B0-D895A531B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759" y="3007193"/>
            <a:ext cx="4633803" cy="260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C8A6EFE-DF36-AB5E-E210-686145C6A466}"/>
              </a:ext>
            </a:extLst>
          </p:cNvPr>
          <p:cNvSpPr txBox="1"/>
          <p:nvPr/>
        </p:nvSpPr>
        <p:spPr>
          <a:xfrm>
            <a:off x="1752486" y="2267857"/>
            <a:ext cx="2189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디스코드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F401F5-3DE6-8432-5E9E-3507D0524A39}"/>
              </a:ext>
            </a:extLst>
          </p:cNvPr>
          <p:cNvSpPr txBox="1"/>
          <p:nvPr/>
        </p:nvSpPr>
        <p:spPr>
          <a:xfrm>
            <a:off x="5790701" y="2267857"/>
            <a:ext cx="2189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노션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656010-A522-67D8-41C2-68C6B5490A18}"/>
              </a:ext>
            </a:extLst>
          </p:cNvPr>
          <p:cNvSpPr txBox="1"/>
          <p:nvPr/>
        </p:nvSpPr>
        <p:spPr>
          <a:xfrm>
            <a:off x="9303924" y="2344798"/>
            <a:ext cx="2189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깃허브  </a:t>
            </a: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34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개발 과정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회의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E5F3702-7746-7980-F350-9C775F9A1704}"/>
              </a:ext>
            </a:extLst>
          </p:cNvPr>
          <p:cNvSpPr txBox="1"/>
          <p:nvPr/>
        </p:nvSpPr>
        <p:spPr>
          <a:xfrm>
            <a:off x="680417" y="1228649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회의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(3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월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7749F3-8B5A-4B71-3CAC-950A4884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106" y="1339279"/>
            <a:ext cx="5986064" cy="542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3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개발 과정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회의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E5F3702-7746-7980-F350-9C775F9A1704}"/>
              </a:ext>
            </a:extLst>
          </p:cNvPr>
          <p:cNvSpPr txBox="1"/>
          <p:nvPr/>
        </p:nvSpPr>
        <p:spPr>
          <a:xfrm>
            <a:off x="680417" y="1228649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회의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(4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월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CDC88B-078C-84DA-5B2D-669F30F56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53" y="1315667"/>
            <a:ext cx="6225930" cy="54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2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개발 과정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회의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E5F3702-7746-7980-F350-9C775F9A1704}"/>
              </a:ext>
            </a:extLst>
          </p:cNvPr>
          <p:cNvSpPr txBox="1"/>
          <p:nvPr/>
        </p:nvSpPr>
        <p:spPr>
          <a:xfrm>
            <a:off x="680417" y="1228649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회의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(5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월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38BEF6-D859-C232-34FC-33B782366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673" y="1295382"/>
            <a:ext cx="5938023" cy="55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1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개발 과정 </a:t>
            </a:r>
            <a:r>
              <a:rPr lang="en-US" altLang="ko-KR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lang="ko-KR" altLang="en-US" sz="5000" kern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회의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E5F3702-7746-7980-F350-9C775F9A1704}"/>
              </a:ext>
            </a:extLst>
          </p:cNvPr>
          <p:cNvSpPr txBox="1"/>
          <p:nvPr/>
        </p:nvSpPr>
        <p:spPr>
          <a:xfrm>
            <a:off x="680417" y="1228649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회의 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(6</a:t>
            </a:r>
            <a:r>
              <a:rPr lang="ko-KR" altLang="en-US" sz="3000">
                <a:latin typeface="카페24 고운밤" pitchFamily="2" charset="-127"/>
                <a:ea typeface="카페24 고운밤" pitchFamily="2" charset="-127"/>
              </a:rPr>
              <a:t>월</a:t>
            </a:r>
            <a:r>
              <a:rPr lang="en-US" altLang="ko-KR" sz="3000">
                <a:latin typeface="카페24 고운밤" pitchFamily="2" charset="-127"/>
                <a:ea typeface="카페24 고운밤" pitchFamily="2" charset="-127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>
              <a:latin typeface="카페24 고운밤" pitchFamily="2" charset="-127"/>
              <a:ea typeface="카페24 고운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1B4278-00F7-5F67-E98D-271C0CE0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881" y="1219638"/>
            <a:ext cx="6114930" cy="554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885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661</Words>
  <Application>Microsoft Office PowerPoint</Application>
  <PresentationFormat>와이드스크린</PresentationFormat>
  <Paragraphs>269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Tmon몬소리 Black</vt:lpstr>
      <vt:lpstr>맑은 고딕</vt:lpstr>
      <vt:lpstr>카페24 고운밤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조성주</cp:lastModifiedBy>
  <cp:revision>9</cp:revision>
  <dcterms:created xsi:type="dcterms:W3CDTF">2022-04-04T15:26:03Z</dcterms:created>
  <dcterms:modified xsi:type="dcterms:W3CDTF">2022-06-18T13:39:41Z</dcterms:modified>
</cp:coreProperties>
</file>