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9689" y="111407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>
                <a:solidFill>
                  <a:srgbClr val="F7E73D"/>
                </a:solidFill>
                <a:latin typeface="카페24 고운밤" pitchFamily="2" charset="-127"/>
                <a:ea typeface="카페24 고운밤" pitchFamily="2" charset="-127"/>
              </a:rPr>
              <a:t>소프트웨어 공학 발표</a:t>
            </a:r>
            <a:endParaRPr lang="en-US" altLang="ko-KR" sz="5000" b="1" kern="0">
              <a:solidFill>
                <a:srgbClr val="F7E73D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64174" y="3416112"/>
            <a:ext cx="925099" cy="334160"/>
            <a:chOff x="6564174" y="3416112"/>
            <a:chExt cx="925099" cy="334160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>
                  <a:solidFill>
                    <a:prstClr val="white"/>
                  </a:solidFill>
                </a:rPr>
                <a:t>20220623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456372" y="5654487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04276" y="5192822"/>
            <a:ext cx="35855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팀명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잭팟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777</a:t>
            </a:r>
          </a:p>
          <a:p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팀원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손승현 이현제 임규섭                            </a:t>
            </a:r>
            <a:endParaRPr lang="en-US" altLang="ko-KR" sz="250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         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조성주 최가나  </a:t>
            </a:r>
            <a:endParaRPr lang="en-US" altLang="ko-KR" sz="250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kern="0">
                <a:latin typeface="카페24 고운밤" pitchFamily="2" charset="-127"/>
                <a:ea typeface="카페24 고운밤" pitchFamily="2" charset="-127"/>
              </a:rPr>
              <a:t>마무리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이상 발표를 마치겠습니다 </a:t>
            </a:r>
            <a:endParaRPr lang="en-US" altLang="ko-KR" sz="500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감사합니다 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68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1210890" y="2182355"/>
            <a:ext cx="8232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팀 구성 역할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&lt;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시스템 개요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사용자 분석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액터 정의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액터 다이어그램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요구사항 분석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고객 기능 요구사항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유스케이스 목록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사용자 인터페이스 요구사항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비기능 요구사항 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설계 내용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구현결과 및 앱 시연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영상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프로젝트 진행과정에서 어려웠던 점과 배웠던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점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팀구성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10890" y="1686052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최가나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팀장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손승현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부팀장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이현제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팀장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조성주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디자인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임규섭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디자인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kern="0"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378514" y="2000250"/>
            <a:ext cx="8232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팀 구성 역할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개발과정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설계 내용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구현결과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프로젝트 진행과정에서 어려웠던 점과 배웠던 </a:t>
            </a:r>
            <a:r>
              <a:rPr lang="ko-KR" altLang="en-US"/>
              <a:t>점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kern="0"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10890" y="2182355"/>
            <a:ext cx="8232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팀 구성 역할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개발과정 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시스템 개요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사용자 분석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액터 정의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액터 다이어그램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요구사항 분석 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고객 기능 요구사항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유스케이스 목록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사용자 인터페이스 요구사항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비기능 요구사항 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설계 내용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구현결과</a:t>
            </a:r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프로젝트 진행과정에서 어려웠던 점과 배웠던</a:t>
            </a:r>
            <a:r>
              <a:rPr lang="en-US" altLang="ko-KR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>
                <a:latin typeface="카페24 고운밤" pitchFamily="2" charset="-127"/>
                <a:ea typeface="카페24 고운밤" pitchFamily="2" charset="-127"/>
              </a:rPr>
              <a:t>점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459</Words>
  <Application>Microsoft Office PowerPoint</Application>
  <PresentationFormat>와이드스크린</PresentationFormat>
  <Paragraphs>146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Tmon몬소리 Black</vt:lpstr>
      <vt:lpstr>맑은 고딕</vt:lpstr>
      <vt:lpstr>카페24 고운밤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조성주</cp:lastModifiedBy>
  <cp:revision>6</cp:revision>
  <dcterms:created xsi:type="dcterms:W3CDTF">2022-04-04T15:26:03Z</dcterms:created>
  <dcterms:modified xsi:type="dcterms:W3CDTF">2022-06-18T08:32:30Z</dcterms:modified>
</cp:coreProperties>
</file>