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9763" y="4372844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잭팟</a:t>
            </a:r>
            <a:r>
              <a:rPr lang="en-US" altLang="ko-KR" sz="2000" dirty="0"/>
              <a:t>777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5555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288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032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631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9819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5468</TotalTime>
  <Words>46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ydq</cp:lastModifiedBy>
  <cp:revision>498</cp:revision>
  <cp:lastPrinted>2001-07-23T08:42:52Z</cp:lastPrinted>
  <dcterms:created xsi:type="dcterms:W3CDTF">2011-02-22T01:37:12Z</dcterms:created>
  <dcterms:modified xsi:type="dcterms:W3CDTF">2022-05-27T12:20:47Z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