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9689" y="1114072"/>
            <a:ext cx="535262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36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564174" y="3416112"/>
            <a:ext cx="925099" cy="334160"/>
            <a:chOff x="6564174" y="3416112"/>
            <a:chExt cx="925099" cy="334160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201234567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456372" y="5654487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>
                  <a:solidFill>
                    <a:prstClr val="white"/>
                  </a:solidFill>
                </a:rPr>
                <a:t>맨투맨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78FEE-E8B4-3227-B7E2-6A9E6EF9F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0" y="1912961"/>
            <a:ext cx="10745781" cy="4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61874" y="2106787"/>
            <a:ext cx="2563765" cy="2563765"/>
          </a:xfrm>
          <a:prstGeom prst="ellipse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250</a:t>
            </a:r>
          </a:p>
        </p:txBody>
      </p:sp>
      <p:sp>
        <p:nvSpPr>
          <p:cNvPr id="7" name="타원 6"/>
          <p:cNvSpPr/>
          <p:nvPr/>
        </p:nvSpPr>
        <p:spPr>
          <a:xfrm>
            <a:off x="6364101" y="2106787"/>
            <a:ext cx="2563765" cy="2563765"/>
          </a:xfrm>
          <a:prstGeom prst="ellipse">
            <a:avLst/>
          </a:prstGeom>
          <a:solidFill>
            <a:srgbClr val="F7E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231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61</a:t>
            </a:r>
          </a:p>
        </p:txBody>
      </p:sp>
    </p:spTree>
    <p:extLst>
      <p:ext uri="{BB962C8B-B14F-4D97-AF65-F5344CB8AC3E}">
        <p14:creationId xmlns:p14="http://schemas.microsoft.com/office/powerpoint/2010/main" val="222755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6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575</Words>
  <Application>Microsoft Office PowerPoint</Application>
  <PresentationFormat>와이드스크린</PresentationFormat>
  <Paragraphs>125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ydq</cp:lastModifiedBy>
  <cp:revision>2</cp:revision>
  <dcterms:created xsi:type="dcterms:W3CDTF">2022-04-04T15:26:03Z</dcterms:created>
  <dcterms:modified xsi:type="dcterms:W3CDTF">2022-06-09T11:05:13Z</dcterms:modified>
</cp:coreProperties>
</file>