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71" r:id="rId14"/>
    <p:sldId id="32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420" r:id="rId40"/>
    <p:sldId id="423" r:id="rId41"/>
    <p:sldId id="422" r:id="rId42"/>
    <p:sldId id="424" r:id="rId43"/>
    <p:sldId id="425" r:id="rId44"/>
    <p:sldId id="426" r:id="rId45"/>
    <p:sldId id="427" r:id="rId46"/>
    <p:sldId id="431" r:id="rId47"/>
    <p:sldId id="432" r:id="rId48"/>
    <p:sldId id="433" r:id="rId49"/>
    <p:sldId id="434" r:id="rId50"/>
    <p:sldId id="435" r:id="rId51"/>
    <p:sldId id="437" r:id="rId52"/>
    <p:sldId id="438" r:id="rId53"/>
    <p:sldId id="310" r:id="rId54"/>
    <p:sldId id="313" r:id="rId55"/>
    <p:sldId id="314" r:id="rId56"/>
    <p:sldId id="315" r:id="rId57"/>
    <p:sldId id="320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1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0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4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0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53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80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21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20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6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10" y="669329"/>
            <a:ext cx="10002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HGGothicE" panose="020B0400000000000000" pitchFamily="49" charset="-128"/>
                <a:ea typeface="나눔스퀘어라운드 ExtraBold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공학 프로젝트 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5000" b="1" kern="0" dirty="0" err="1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en-US" altLang="ko-KR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777_7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44" y="3816620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62" y="2753316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3"/>
            <a:ext cx="3566600" cy="4386531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31" y="2685949"/>
            <a:ext cx="2051715" cy="215444"/>
            <a:chOff x="9512757" y="369386"/>
            <a:chExt cx="2051714" cy="215441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1" y="369386"/>
              <a:ext cx="420308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01447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71" y="3277239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91" y="5716703"/>
            <a:ext cx="925099" cy="396795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맨투맨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71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 err="1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오롯</a:t>
              </a:r>
              <a:endPara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8" y="5070016"/>
            <a:ext cx="358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나눔스퀘어라운드 ExtraBold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44725-BA06-BDBE-D2FD-94D9B720836F}"/>
              </a:ext>
            </a:extLst>
          </p:cNvPr>
          <p:cNvSpPr txBox="1"/>
          <p:nvPr/>
        </p:nvSpPr>
        <p:spPr>
          <a:xfrm>
            <a:off x="8332531" y="5276407"/>
            <a:ext cx="266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201511029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손승현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201710968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이현제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201810985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임규섭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202010921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조성주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202010925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최가나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99D3AFD-A936-4FCF-2FBE-2428C255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1" y="1347063"/>
            <a:ext cx="5266115" cy="4624996"/>
          </a:xfrm>
          <a:prstGeom prst="rect">
            <a:avLst/>
          </a:prstGeom>
        </p:spPr>
      </p:pic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4D72C73-9603-5824-3B79-99B095FA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1" y="1429799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7" y="274372"/>
            <a:ext cx="4084901" cy="44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유저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요구사항 분석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4476" y="1054156"/>
            <a:ext cx="8558095" cy="4987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629648-FF9E-EFB5-58C6-94695C70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98" y="1031634"/>
            <a:ext cx="7341644" cy="50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1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53576-8CD6-CB0A-61BE-DF56DEF3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71" y="980342"/>
            <a:ext cx="3706307" cy="46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5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9" y="2064548"/>
            <a:ext cx="9218895" cy="44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90" y="1491105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b="1" dirty="0">
              <a:ea typeface="나눔스퀘어 Extra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04.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프로젝트 설계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8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906F4-314C-2AD4-B999-827F0A7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4" y="2460076"/>
            <a:ext cx="11112577" cy="3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명세서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F5655-C454-C377-89C0-9305BBCE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0" y="2317862"/>
            <a:ext cx="6535585" cy="3289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4F174-227C-5BA7-C566-3A451F7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81" y="1175661"/>
            <a:ext cx="4448223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58FC2-9A0D-B0F5-A64A-7A1F662D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2" y="871550"/>
            <a:ext cx="8392231" cy="58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925C93-5D41-8E77-7B35-A768378209F3}"/>
              </a:ext>
            </a:extLst>
          </p:cNvPr>
          <p:cNvSpPr txBox="1"/>
          <p:nvPr/>
        </p:nvSpPr>
        <p:spPr>
          <a:xfrm>
            <a:off x="1284907" y="1428567"/>
            <a:ext cx="8477404" cy="424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54881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30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1A02B-F4B7-EB42-3D27-89623FA37AD5}"/>
              </a:ext>
            </a:extLst>
          </p:cNvPr>
          <p:cNvSpPr/>
          <p:nvPr/>
        </p:nvSpPr>
        <p:spPr>
          <a:xfrm>
            <a:off x="2029099" y="873218"/>
            <a:ext cx="6374675" cy="13828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7E26E-A785-EA6F-5506-BBA6652F1B80}"/>
              </a:ext>
            </a:extLst>
          </p:cNvPr>
          <p:cNvSpPr/>
          <p:nvPr/>
        </p:nvSpPr>
        <p:spPr>
          <a:xfrm>
            <a:off x="1171309" y="3254488"/>
            <a:ext cx="3783873" cy="14568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48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334286" y="4598127"/>
            <a:ext cx="2043159" cy="1046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5280758" y="2306987"/>
            <a:ext cx="2992393" cy="166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4775655" y="4754888"/>
            <a:ext cx="3741331" cy="12864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3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8784718" y="3230887"/>
            <a:ext cx="3057291" cy="15675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80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1066801" y="897334"/>
            <a:ext cx="288689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F3F09A-3A7A-C7D1-794C-B50493885EEB}"/>
              </a:ext>
            </a:extLst>
          </p:cNvPr>
          <p:cNvSpPr/>
          <p:nvPr/>
        </p:nvSpPr>
        <p:spPr>
          <a:xfrm>
            <a:off x="8019497" y="1316067"/>
            <a:ext cx="3984888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17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클래스 다이어그램</a:t>
            </a: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옷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프로젝트 설계</a:t>
            </a:r>
            <a:r>
              <a:rPr lang="en-US" altLang="ko-KR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백엔드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7461" y="2945829"/>
            <a:ext cx="4728523" cy="16883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11"/>
          <p:cNvSpPr/>
          <p:nvPr/>
        </p:nvSpPr>
        <p:spPr>
          <a:xfrm>
            <a:off x="4143736" y="1218713"/>
            <a:ext cx="3902984" cy="143740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4190654" y="4975967"/>
            <a:ext cx="3368389" cy="120112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7455689" y="3240376"/>
            <a:ext cx="4337898" cy="166036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3414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9"/>
            <a:ext cx="823201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ppt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1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573223" y="4770088"/>
            <a:ext cx="3424013" cy="11266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4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5782499" y="274372"/>
            <a:ext cx="6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 데이터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033508-CC91-6EE6-AE60-CEBBB39CDACA}"/>
              </a:ext>
            </a:extLst>
          </p:cNvPr>
          <p:cNvSpPr/>
          <p:nvPr/>
        </p:nvSpPr>
        <p:spPr>
          <a:xfrm>
            <a:off x="2155375" y="2540114"/>
            <a:ext cx="3113312" cy="1718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C29D5-EFA0-19F9-6CFF-1F20608BAC7F}"/>
              </a:ext>
            </a:extLst>
          </p:cNvPr>
          <p:cNvSpPr/>
          <p:nvPr/>
        </p:nvSpPr>
        <p:spPr>
          <a:xfrm>
            <a:off x="2294711" y="1414261"/>
            <a:ext cx="306977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8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F58D0-A6F5-46EF-D131-1ABD53BC04E5}"/>
              </a:ext>
            </a:extLst>
          </p:cNvPr>
          <p:cNvSpPr/>
          <p:nvPr/>
        </p:nvSpPr>
        <p:spPr>
          <a:xfrm>
            <a:off x="5725888" y="2758262"/>
            <a:ext cx="4494416" cy="1639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로그인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6" y="816680"/>
            <a:ext cx="9608917" cy="5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7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3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클래스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전체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91" y="1152939"/>
            <a:ext cx="11084119" cy="559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5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클래스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통신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91" y="1727610"/>
            <a:ext cx="11084119" cy="44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02.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개발 과정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893782" y="274372"/>
            <a:ext cx="505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클래스 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회원가입과 로그인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91" y="1200841"/>
            <a:ext cx="11084119" cy="55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893782" y="274372"/>
            <a:ext cx="505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클래스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옷장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41" y="1200841"/>
            <a:ext cx="10348018" cy="55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893782" y="274372"/>
            <a:ext cx="505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클래스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검색 등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41" y="1385805"/>
            <a:ext cx="10348018" cy="51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27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556070" y="274372"/>
            <a:ext cx="53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클래스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개별 옷과 마이페이지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41" y="1200841"/>
            <a:ext cx="10348018" cy="55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2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0917" y="1297914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D57E58-CCDE-314C-D71C-09ACB57B7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698" y="4187291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D6176C-7C99-E981-B4D1-199649DB29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990" y="1297914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855" y="1308193"/>
            <a:ext cx="304869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5DCC0C-E741-4AF8-1A8D-3A51781046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577" y="4187291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4114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카메라로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..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241" y="1203382"/>
            <a:ext cx="10302240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3590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옷 등록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60" y="1203382"/>
            <a:ext cx="10820399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011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옷 조회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360" y="1203382"/>
            <a:ext cx="10688320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482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옷 조회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307" y="1336367"/>
            <a:ext cx="5040000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211E58-A799-91C0-84AE-F5B1B03508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3222" y="1336367"/>
            <a:ext cx="5040000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5030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옷 수정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211E58-A799-91C0-84AE-F5B1B035083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320" y="1336367"/>
            <a:ext cx="10525760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49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post-thumbnail">
            <a:extLst>
              <a:ext uri="{FF2B5EF4-FFF2-40B4-BE49-F238E27FC236}">
                <a16:creationId xmlns:a16="http://schemas.microsoft.com/office/drawing/2014/main" id="{BBDE272C-E5AB-CD2D-B5D9-C831319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2" y="3712499"/>
            <a:ext cx="2955800" cy="2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-thumbnail">
            <a:extLst>
              <a:ext uri="{FF2B5EF4-FFF2-40B4-BE49-F238E27FC236}">
                <a16:creationId xmlns:a16="http://schemas.microsoft.com/office/drawing/2014/main" id="{B42724AF-F940-7309-957E-A898D471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38" y="4231001"/>
            <a:ext cx="2871419" cy="14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B48F4EDF-FA5B-AD38-9CAA-961275B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9" y="1900675"/>
            <a:ext cx="3623655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GitHub 무료로 다운 받기 - 2022년 최신 버전">
            <a:extLst>
              <a:ext uri="{FF2B5EF4-FFF2-40B4-BE49-F238E27FC236}">
                <a16:creationId xmlns:a16="http://schemas.microsoft.com/office/drawing/2014/main" id="{BDE54959-7D75-661B-BE7A-C6EF7EE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35" y="1721098"/>
            <a:ext cx="3221028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10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옷 조회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360" y="1203382"/>
            <a:ext cx="10688320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3569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marR="0" lvl="0" indent="-285737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나눔스퀘어 Extra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marR="0" lvl="0" indent="-285737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시퀀스 다이어그램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프로젝트 설계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_</a:t>
            </a:r>
            <a:r>
              <a:rPr kumimoji="0" lang="ko-KR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프론트엔드</a:t>
            </a:r>
            <a:endParaRPr kumimoji="0" lang="en-US" altLang="ko-K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0917" y="1297914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D57E58-CCDE-314C-D71C-09ACB57B7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698" y="4187291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D6176C-7C99-E981-B4D1-199649DB29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990" y="1297914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855" y="1308193"/>
            <a:ext cx="304869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5DCC0C-E741-4AF8-1A8D-3A51781046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577" y="4187291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61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05.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시현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769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06.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660419" y="2120901"/>
            <a:ext cx="14699951" cy="28007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배운 점 </a:t>
            </a:r>
            <a:r>
              <a:rPr lang="en-US" altLang="ko-KR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&amp; </a:t>
            </a:r>
          </a:p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어려웠던 점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39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9" y="1398271"/>
            <a:ext cx="82320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어려웠던점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알아가기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총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미뤄지다보니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노션은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깃헙에서는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해야되서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줄여갈 때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많았어서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진도는 더디고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안됐던거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정도였는데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그러다보니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바꿀거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 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있는건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움직여야하는건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다이어그래의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복잡함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32" y="1778418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ovenapp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lateinit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그외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팀장으로서의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쓰는 법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코틀린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스프링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회의하는 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2900" y="0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8" y="3051580"/>
            <a:ext cx="8232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5000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4033061" y="4213680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7" name="Picture 2" descr="Notion - 메모, 프로젝트, 문서 - Google Play 앱">
            <a:extLst>
              <a:ext uri="{FF2B5EF4-FFF2-40B4-BE49-F238E27FC236}">
                <a16:creationId xmlns:a16="http://schemas.microsoft.com/office/drawing/2014/main" id="{5C52F274-9C52-9FA8-5DD4-FE7EA9F9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64" y="2493202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EE2DCC9A-E51D-708A-BDAE-185A1C8C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3" y="266810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D06DD-AEE0-E2E1-A707-597ED63E8984}"/>
              </a:ext>
            </a:extLst>
          </p:cNvPr>
          <p:cNvSpPr txBox="1"/>
          <p:nvPr/>
        </p:nvSpPr>
        <p:spPr>
          <a:xfrm>
            <a:off x="7475879" y="3168039"/>
            <a:ext cx="3082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화요일 또는 소공 수업 끝나고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5F769-4A84-496D-1A58-6F6C2633ABAA}"/>
              </a:ext>
            </a:extLst>
          </p:cNvPr>
          <p:cNvSpPr txBox="1"/>
          <p:nvPr/>
        </p:nvSpPr>
        <p:spPr>
          <a:xfrm>
            <a:off x="618309" y="6326182"/>
            <a:ext cx="710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https://www.notion.so/141b1f6c16f64f0db1c9d69fe6e0410a</a:t>
            </a:r>
          </a:p>
        </p:txBody>
      </p:sp>
    </p:spTree>
    <p:extLst>
      <p:ext uri="{BB962C8B-B14F-4D97-AF65-F5344CB8AC3E}">
        <p14:creationId xmlns:p14="http://schemas.microsoft.com/office/powerpoint/2010/main" val="24710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1C01B2-B62A-3C2E-00AC-A77ADED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" y="1592163"/>
            <a:ext cx="5146157" cy="4623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F598C-F2AD-5FF5-32E4-E19C725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1477379"/>
            <a:ext cx="5158715" cy="46949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9A6CA5-EFA1-69BA-FD67-89DA8A43703B}"/>
              </a:ext>
            </a:extLst>
          </p:cNvPr>
          <p:cNvGrpSpPr/>
          <p:nvPr/>
        </p:nvGrpSpPr>
        <p:grpSpPr>
          <a:xfrm>
            <a:off x="847101" y="3565638"/>
            <a:ext cx="4650267" cy="2409092"/>
            <a:chOff x="959226" y="4053254"/>
            <a:chExt cx="4650266" cy="240909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922640-2E44-465E-4617-242A8A5B2A29}"/>
                </a:ext>
              </a:extLst>
            </p:cNvPr>
            <p:cNvSpPr/>
            <p:nvPr/>
          </p:nvSpPr>
          <p:spPr>
            <a:xfrm>
              <a:off x="2919046" y="4053254"/>
              <a:ext cx="2690446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4B5995B-378C-7EB8-42B3-8AC7985B7F45}"/>
                </a:ext>
              </a:extLst>
            </p:cNvPr>
            <p:cNvSpPr/>
            <p:nvPr/>
          </p:nvSpPr>
          <p:spPr>
            <a:xfrm>
              <a:off x="981862" y="4844562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C07059-6DAC-1309-DD28-D2523F2D9F05}"/>
                </a:ext>
              </a:extLst>
            </p:cNvPr>
            <p:cNvSpPr/>
            <p:nvPr/>
          </p:nvSpPr>
          <p:spPr>
            <a:xfrm>
              <a:off x="959226" y="567103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C6BE49-846B-81BB-2355-99C686FBAE51}"/>
              </a:ext>
            </a:extLst>
          </p:cNvPr>
          <p:cNvGrpSpPr/>
          <p:nvPr/>
        </p:nvGrpSpPr>
        <p:grpSpPr>
          <a:xfrm>
            <a:off x="6546119" y="2719328"/>
            <a:ext cx="4491432" cy="2428927"/>
            <a:chOff x="6606910" y="3188902"/>
            <a:chExt cx="4491432" cy="242892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3BB8BAF-1194-0D58-C256-C4BC1E33972B}"/>
                </a:ext>
              </a:extLst>
            </p:cNvPr>
            <p:cNvSpPr/>
            <p:nvPr/>
          </p:nvSpPr>
          <p:spPr>
            <a:xfrm>
              <a:off x="6606910" y="318890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E48787-7767-726A-3F65-89071C1FD871}"/>
                </a:ext>
              </a:extLst>
            </p:cNvPr>
            <p:cNvSpPr/>
            <p:nvPr/>
          </p:nvSpPr>
          <p:spPr>
            <a:xfrm>
              <a:off x="6606911" y="3980210"/>
              <a:ext cx="4491431" cy="8444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4E4A189-1695-F595-C3B4-CD78BF4FC010}"/>
                </a:ext>
              </a:extLst>
            </p:cNvPr>
            <p:cNvSpPr/>
            <p:nvPr/>
          </p:nvSpPr>
          <p:spPr>
            <a:xfrm>
              <a:off x="6606911" y="482652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C2BBD3-B3AE-21AE-DC69-F998D9A919D7}"/>
              </a:ext>
            </a:extLst>
          </p:cNvPr>
          <p:cNvSpPr txBox="1"/>
          <p:nvPr/>
        </p:nvSpPr>
        <p:spPr>
          <a:xfrm>
            <a:off x="2806635" y="3140234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C2E78-559E-9CF6-705E-A3852D802071}"/>
              </a:ext>
            </a:extLst>
          </p:cNvPr>
          <p:cNvSpPr txBox="1"/>
          <p:nvPr/>
        </p:nvSpPr>
        <p:spPr>
          <a:xfrm>
            <a:off x="6612575" y="230189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설계서 작성</a:t>
            </a:r>
          </a:p>
        </p:txBody>
      </p:sp>
    </p:spTree>
    <p:extLst>
      <p:ext uri="{BB962C8B-B14F-4D97-AF65-F5344CB8AC3E}">
        <p14:creationId xmlns:p14="http://schemas.microsoft.com/office/powerpoint/2010/main" val="1305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79A41-DB21-0A7F-0A4D-C13F53CA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0" y="1760653"/>
            <a:ext cx="5221780" cy="47922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EEEAB-4FBF-8CF3-366A-64D8E6B1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24" y="1755468"/>
            <a:ext cx="4929167" cy="44677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22A4B1-11E6-61A1-6EB2-BD3C0170D960}"/>
              </a:ext>
            </a:extLst>
          </p:cNvPr>
          <p:cNvGrpSpPr/>
          <p:nvPr/>
        </p:nvGrpSpPr>
        <p:grpSpPr>
          <a:xfrm>
            <a:off x="6248475" y="2942343"/>
            <a:ext cx="4816283" cy="2428929"/>
            <a:chOff x="6284534" y="3203972"/>
            <a:chExt cx="4816282" cy="242892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EC7515-C9DB-BAC5-AE06-095089A8EC93}"/>
                </a:ext>
              </a:extLst>
            </p:cNvPr>
            <p:cNvSpPr/>
            <p:nvPr/>
          </p:nvSpPr>
          <p:spPr>
            <a:xfrm>
              <a:off x="6284534" y="320397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BA4CEA-3713-9A42-5621-D92AF575B9E0}"/>
                </a:ext>
              </a:extLst>
            </p:cNvPr>
            <p:cNvSpPr/>
            <p:nvPr/>
          </p:nvSpPr>
          <p:spPr>
            <a:xfrm>
              <a:off x="6284534" y="399528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F4C70C-763D-2E27-7A85-8D544DE67B85}"/>
                </a:ext>
              </a:extLst>
            </p:cNvPr>
            <p:cNvSpPr/>
            <p:nvPr/>
          </p:nvSpPr>
          <p:spPr>
            <a:xfrm>
              <a:off x="6284534" y="4786591"/>
              <a:ext cx="2743642" cy="8463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9E205-D7A9-2452-0CEE-014619487989}"/>
              </a:ext>
            </a:extLst>
          </p:cNvPr>
          <p:cNvGrpSpPr/>
          <p:nvPr/>
        </p:nvGrpSpPr>
        <p:grpSpPr>
          <a:xfrm>
            <a:off x="826480" y="2956519"/>
            <a:ext cx="4655641" cy="3274196"/>
            <a:chOff x="829886" y="3209984"/>
            <a:chExt cx="4655641" cy="32741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E03554A-9561-3DA9-EECA-49F717DD9D5E}"/>
                </a:ext>
              </a:extLst>
            </p:cNvPr>
            <p:cNvSpPr/>
            <p:nvPr/>
          </p:nvSpPr>
          <p:spPr>
            <a:xfrm>
              <a:off x="829886" y="4851936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C277CEF-3328-4022-777C-0CCDE08FB44E}"/>
                </a:ext>
              </a:extLst>
            </p:cNvPr>
            <p:cNvSpPr/>
            <p:nvPr/>
          </p:nvSpPr>
          <p:spPr>
            <a:xfrm>
              <a:off x="857897" y="406062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AEA293-4FBA-F8A5-EF6B-15DB40E7ADB1}"/>
                </a:ext>
              </a:extLst>
            </p:cNvPr>
            <p:cNvSpPr/>
            <p:nvPr/>
          </p:nvSpPr>
          <p:spPr>
            <a:xfrm>
              <a:off x="829886" y="3209984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D5C277E-4A63-9970-25D5-270B4458F14B}"/>
                </a:ext>
              </a:extLst>
            </p:cNvPr>
            <p:cNvSpPr/>
            <p:nvPr/>
          </p:nvSpPr>
          <p:spPr>
            <a:xfrm>
              <a:off x="829886" y="5659429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25D313-8F5F-9F02-7533-6279B8AD4D40}"/>
              </a:ext>
            </a:extLst>
          </p:cNvPr>
          <p:cNvSpPr txBox="1"/>
          <p:nvPr/>
        </p:nvSpPr>
        <p:spPr>
          <a:xfrm>
            <a:off x="826480" y="2530391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859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03.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요구사항 분석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502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1027</Words>
  <Application>Microsoft Office PowerPoint</Application>
  <PresentationFormat>와이드스크린</PresentationFormat>
  <Paragraphs>202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나눔스퀘어라운드 Bold</vt:lpstr>
      <vt:lpstr>나눔스퀘어라운드 ExtraBold</vt:lpstr>
      <vt:lpstr>Abadi</vt:lpstr>
      <vt:lpstr>Arial</vt:lpstr>
      <vt:lpstr>Corbel</vt:lpstr>
      <vt:lpstr>HGGothicE</vt:lpstr>
      <vt:lpstr>HGMaruGothicMPRO</vt:lpstr>
      <vt:lpstr>나눔고딕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 성주</cp:lastModifiedBy>
  <cp:revision>66</cp:revision>
  <dcterms:created xsi:type="dcterms:W3CDTF">2022-04-04T15:26:03Z</dcterms:created>
  <dcterms:modified xsi:type="dcterms:W3CDTF">2022-06-23T04:54:28Z</dcterms:modified>
  <cp:version/>
</cp:coreProperties>
</file>