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8" r:id="rId4"/>
    <p:sldId id="320" r:id="rId5"/>
    <p:sldId id="323" r:id="rId6"/>
    <p:sldId id="329" r:id="rId7"/>
    <p:sldId id="330" r:id="rId8"/>
    <p:sldId id="321" r:id="rId9"/>
    <p:sldId id="322" r:id="rId10"/>
    <p:sldId id="324" r:id="rId11"/>
    <p:sldId id="326" r:id="rId12"/>
    <p:sldId id="325" r:id="rId13"/>
    <p:sldId id="327" r:id="rId14"/>
    <p:sldId id="342" r:id="rId15"/>
    <p:sldId id="344" r:id="rId16"/>
    <p:sldId id="343" r:id="rId17"/>
    <p:sldId id="345" r:id="rId18"/>
    <p:sldId id="355" r:id="rId19"/>
    <p:sldId id="354" r:id="rId20"/>
    <p:sldId id="356" r:id="rId21"/>
    <p:sldId id="347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28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296" r:id="rId44"/>
    <p:sldId id="298" r:id="rId45"/>
    <p:sldId id="286" r:id="rId46"/>
    <p:sldId id="293" r:id="rId47"/>
    <p:sldId id="294" r:id="rId48"/>
    <p:sldId id="295" r:id="rId49"/>
    <p:sldId id="297" r:id="rId50"/>
    <p:sldId id="299" r:id="rId51"/>
    <p:sldId id="317" r:id="rId52"/>
    <p:sldId id="318" r:id="rId53"/>
    <p:sldId id="319" r:id="rId54"/>
    <p:sldId id="288" r:id="rId55"/>
    <p:sldId id="289" r:id="rId56"/>
    <p:sldId id="272" r:id="rId57"/>
    <p:sldId id="273" r:id="rId58"/>
    <p:sldId id="258" r:id="rId59"/>
    <p:sldId id="259" r:id="rId60"/>
    <p:sldId id="260" r:id="rId61"/>
    <p:sldId id="261" r:id="rId62"/>
    <p:sldId id="26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05" y="983085"/>
            <a:ext cx="100024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Yu Gothic UI Semibold" panose="020B0700000000000000" pitchFamily="34" charset="-128"/>
                <a:ea typeface="여기어때 잘난체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공학 프로젝트 </a:t>
            </a:r>
            <a:r>
              <a:rPr lang="en-US" altLang="ko-KR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</a:t>
            </a:r>
            <a:endParaRPr lang="en-US" altLang="ko-KR" sz="5000" b="1" kern="0" dirty="0">
              <a:solidFill>
                <a:srgbClr val="F7E73D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88" y="5716702"/>
            <a:ext cx="925099" cy="396794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맨투맨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67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 err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5" y="5070016"/>
            <a:ext cx="358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여기어때 잘난체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액터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8" y="2264008"/>
            <a:ext cx="5759866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4" y="2976749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0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베이스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8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sz="18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393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고객기능 요구사항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FBD90D0-4D1E-3CF8-263E-6DD01F9D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6" y="2008910"/>
            <a:ext cx="5266114" cy="4624996"/>
          </a:xfrm>
          <a:prstGeom prst="rect">
            <a:avLst/>
          </a:prstGeom>
        </p:spPr>
      </p:pic>
      <p:pic>
        <p:nvPicPr>
          <p:cNvPr id="31" name="그림 3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20ACB83-C10B-545A-F4DA-8AE1D391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57" y="2091646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endParaRPr lang="ko-KR" altLang="en-US" sz="2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1" y="2064541"/>
            <a:ext cx="9218895" cy="4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4" y="2101649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3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85" y="1491103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86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 설계</a:t>
            </a:r>
            <a:endParaRPr lang="ko-KR" altLang="en-US" sz="2400" dirty="0"/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15A96898-E7D6-D0AA-4E65-04B14E70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9" y="2312633"/>
            <a:ext cx="10556152" cy="39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명세서</a:t>
            </a:r>
            <a:endParaRPr lang="ko-KR" altLang="en-US" sz="2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2D1C8B-F788-6B1E-E9CB-76C9E9E4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5" y="2160380"/>
            <a:ext cx="8481169" cy="419020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2CE743-7C1F-A7B5-FBBD-1DC1C3A6F04B}"/>
              </a:ext>
            </a:extLst>
          </p:cNvPr>
          <p:cNvGrpSpPr/>
          <p:nvPr/>
        </p:nvGrpSpPr>
        <p:grpSpPr>
          <a:xfrm>
            <a:off x="839734" y="2045101"/>
            <a:ext cx="10512529" cy="4595908"/>
            <a:chOff x="715390" y="1902390"/>
            <a:chExt cx="10512529" cy="4633792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3ED2BFC5-F27F-CAFB-598C-4F82604B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90" y="1998367"/>
              <a:ext cx="5416609" cy="4486845"/>
            </a:xfrm>
            <a:prstGeom prst="rect">
              <a:avLst/>
            </a:prstGeom>
          </p:spPr>
        </p:pic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535441A-26A9-3C32-B779-C5D581D3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577" y="1902390"/>
              <a:ext cx="4927342" cy="46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55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74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D2EB7-E5B8-A091-D196-03718809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6" y="2045101"/>
            <a:ext cx="11295166" cy="46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99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유저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5AE01-BC77-B231-EE10-3B9E7624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5" y="2045100"/>
            <a:ext cx="11436047" cy="464558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943016-D6B9-DEBD-EB6F-0A4466BFC2A5}"/>
              </a:ext>
            </a:extLst>
          </p:cNvPr>
          <p:cNvSpPr/>
          <p:nvPr/>
        </p:nvSpPr>
        <p:spPr>
          <a:xfrm>
            <a:off x="405957" y="2045100"/>
            <a:ext cx="4456189" cy="4329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AC7735-588E-B3DB-9920-AA47369BEFE1}"/>
              </a:ext>
            </a:extLst>
          </p:cNvPr>
          <p:cNvSpPr/>
          <p:nvPr/>
        </p:nvSpPr>
        <p:spPr>
          <a:xfrm>
            <a:off x="4862147" y="3346704"/>
            <a:ext cx="3632630" cy="3436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E147081-5563-8A36-ED9B-C80300A339C9}"/>
              </a:ext>
            </a:extLst>
          </p:cNvPr>
          <p:cNvGrpSpPr/>
          <p:nvPr/>
        </p:nvGrpSpPr>
        <p:grpSpPr>
          <a:xfrm>
            <a:off x="5342035" y="1965348"/>
            <a:ext cx="6395087" cy="3572196"/>
            <a:chOff x="5342035" y="1965348"/>
            <a:chExt cx="6395087" cy="3572196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B5670DBC-61A7-03B7-4A5E-F7E573FE6851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35" y="1965348"/>
              <a:ext cx="3555077" cy="926937"/>
            </a:xfrm>
            <a:prstGeom prst="bentConnector3">
              <a:avLst>
                <a:gd name="adj1" fmla="val 10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3FB119E1-4BC3-FAB4-EC8E-281B19DB934A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36" y="1965349"/>
              <a:ext cx="6395086" cy="3532648"/>
            </a:xfrm>
            <a:prstGeom prst="bentConnector3">
              <a:avLst>
                <a:gd name="adj1" fmla="val 9975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E49BFE3-A880-1D03-D6C0-D1F5C490E4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97112" y="2885019"/>
              <a:ext cx="2840010" cy="2652525"/>
            </a:xfrm>
            <a:prstGeom prst="bentConnector3">
              <a:avLst>
                <a:gd name="adj1" fmla="val 9926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91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옷 관리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7C277-C1DF-49E0-8D5E-B2D5C8FE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4" y="2045101"/>
            <a:ext cx="10483311" cy="45888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996EA4-D08E-8F99-506E-56A30795E4EC}"/>
              </a:ext>
            </a:extLst>
          </p:cNvPr>
          <p:cNvSpPr/>
          <p:nvPr/>
        </p:nvSpPr>
        <p:spPr>
          <a:xfrm>
            <a:off x="801062" y="2046155"/>
            <a:ext cx="3504371" cy="4681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391772-0A9F-93AB-FA52-864F654E03DC}"/>
              </a:ext>
            </a:extLst>
          </p:cNvPr>
          <p:cNvSpPr/>
          <p:nvPr/>
        </p:nvSpPr>
        <p:spPr>
          <a:xfrm>
            <a:off x="4383175" y="3136424"/>
            <a:ext cx="3288641" cy="32964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E87B39-1A46-6A68-9982-897B483985B2}"/>
              </a:ext>
            </a:extLst>
          </p:cNvPr>
          <p:cNvGrpSpPr/>
          <p:nvPr/>
        </p:nvGrpSpPr>
        <p:grpSpPr>
          <a:xfrm>
            <a:off x="5550408" y="1965347"/>
            <a:ext cx="5829167" cy="3932404"/>
            <a:chOff x="5550408" y="1965347"/>
            <a:chExt cx="5829167" cy="393240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E9A1E63-E610-2582-CDA2-3456D0D1962B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08" y="1965347"/>
              <a:ext cx="2569464" cy="1034630"/>
            </a:xfrm>
            <a:prstGeom prst="bentConnector3">
              <a:avLst>
                <a:gd name="adj1" fmla="val 89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2F47427A-EB82-A423-FD2E-4C603851EA7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09" y="1965348"/>
              <a:ext cx="5811706" cy="3932402"/>
            </a:xfrm>
            <a:prstGeom prst="bentConnector3">
              <a:avLst>
                <a:gd name="adj1" fmla="val 10003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139E5EBF-4D07-DDE0-B085-FD7C6E8C5E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16272" y="2999978"/>
              <a:ext cx="3263303" cy="2897773"/>
            </a:xfrm>
            <a:prstGeom prst="bentConnector3">
              <a:avLst>
                <a:gd name="adj1" fmla="val 995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85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116889" y="203814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여기어때 잘난체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여기어때 잘난체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42999"/>
            <a:ext cx="11771639" cy="5715001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2917185" y="1142999"/>
            <a:ext cx="1041327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개발과정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진행과정에서 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5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73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예외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84815-C6C4-17AD-AC8C-0F416347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5" y="2327297"/>
            <a:ext cx="10015854" cy="399363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AB64CD-7FD7-6F2D-7C4B-2FA7CBAA8BD5}"/>
              </a:ext>
            </a:extLst>
          </p:cNvPr>
          <p:cNvSpPr/>
          <p:nvPr/>
        </p:nvSpPr>
        <p:spPr>
          <a:xfrm>
            <a:off x="1344168" y="3995928"/>
            <a:ext cx="3511296" cy="20939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C0F770-B459-4CC5-F12C-D9413E2912C9}"/>
              </a:ext>
            </a:extLst>
          </p:cNvPr>
          <p:cNvSpPr/>
          <p:nvPr/>
        </p:nvSpPr>
        <p:spPr>
          <a:xfrm>
            <a:off x="1453895" y="2327295"/>
            <a:ext cx="3511296" cy="14670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B9C5B8-F0BA-58BC-E758-724D7E704629}"/>
              </a:ext>
            </a:extLst>
          </p:cNvPr>
          <p:cNvSpPr/>
          <p:nvPr/>
        </p:nvSpPr>
        <p:spPr>
          <a:xfrm>
            <a:off x="5897880" y="4323774"/>
            <a:ext cx="5193792" cy="1912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1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42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2452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595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23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58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1987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921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556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8178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9" y="16235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1726870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최가나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손승현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부팀장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이현제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팀장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조성주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디자인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임규섭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345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331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5341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582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32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F8B75-8254-621B-08BE-26D22C1B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A6E381-E831-3A4B-EFD0-C0905CBC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C9156E-DC5B-0CA5-2844-B462479E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14CB9D-56AB-ADC7-D90E-61B0805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목록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79" y="1973789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시작 및 로그인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옷장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즐겨찾기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카메라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앨범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등록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8.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상세정보 및 수정 삭제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회원정보 조회</a:t>
            </a:r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로그아웃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화면</a:t>
            </a:r>
            <a:endParaRPr lang="en-US" altLang="ko-KR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11. </a:t>
            </a:r>
            <a:r>
              <a: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결과 화면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툴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2" y="2355160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79" y="2110250"/>
            <a:ext cx="324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다음 카카오 오븐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811744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2" y="1767733"/>
            <a:ext cx="2988654" cy="49865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0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1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33" y="1811744"/>
            <a:ext cx="2988654" cy="50032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0" y="1811744"/>
            <a:ext cx="2992001" cy="5003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2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4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86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85" y="1811744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0" y="2110250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2" y="1811744"/>
            <a:ext cx="2831298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0" y="1807934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09" y="2087702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93" y="243264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24" y="260754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84" y="2642880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4CB7C5-B52A-1655-1FA8-9B1FF67AA986}"/>
              </a:ext>
            </a:extLst>
          </p:cNvPr>
          <p:cNvSpPr txBox="1"/>
          <p:nvPr/>
        </p:nvSpPr>
        <p:spPr>
          <a:xfrm>
            <a:off x="1900738" y="5048070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디스코드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67B7CD-7252-9E0A-5791-5E366EF6EDC5}"/>
              </a:ext>
            </a:extLst>
          </p:cNvPr>
          <p:cNvSpPr txBox="1"/>
          <p:nvPr/>
        </p:nvSpPr>
        <p:spPr>
          <a:xfrm>
            <a:off x="5547037" y="5119207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7CC03-C087-7DB5-FF6D-7FC6AE59C5AA}"/>
              </a:ext>
            </a:extLst>
          </p:cNvPr>
          <p:cNvSpPr txBox="1"/>
          <p:nvPr/>
        </p:nvSpPr>
        <p:spPr>
          <a:xfrm>
            <a:off x="9028413" y="5119206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5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811742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6" y="1811741"/>
            <a:ext cx="2996022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198" y="1973789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18" y="1973789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55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18" y="2031070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공지보니까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085AE-AD9E-21BD-F815-F473485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7" y="1787159"/>
            <a:ext cx="8568251" cy="5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5DB3-EF3C-5C86-1DBD-F11AC35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7029-6DC9-C8AD-DD08-EA36432D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9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EEEA1F-F2D6-BE44-EB9A-9912189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91" y="1917763"/>
            <a:ext cx="10455723" cy="4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8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유저 부분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655E538-69B7-EBF6-6E89-80059E6F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013" y="1942446"/>
            <a:ext cx="8607112" cy="47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관리 부분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47203F1-CA9F-9E80-A1F2-E3A2D09E6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6125" y="1877880"/>
            <a:ext cx="9144000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예외 처리 부분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F58987-1DD8-25E5-D511-A6BEA08B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8" y="1956528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CD3C-EEFE-53B2-2709-2B101EE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0273-DB97-75F7-B646-0389ECFC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9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1FC43638-3DA8-5503-708A-BB4CF35F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90" y="3420815"/>
            <a:ext cx="2944841" cy="29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D9E34B-E4E4-7A49-8460-AD782998819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1" name="Picture 4" descr="post-thumbnail">
            <a:extLst>
              <a:ext uri="{FF2B5EF4-FFF2-40B4-BE49-F238E27FC236}">
                <a16:creationId xmlns:a16="http://schemas.microsoft.com/office/drawing/2014/main" id="{E4243EC1-662F-E907-04E6-C0FF1278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23" y="3827679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47FD06-997F-8143-428C-8D4A146BF68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5" name="Picture 2" descr="post-thumbnail">
            <a:extLst>
              <a:ext uri="{FF2B5EF4-FFF2-40B4-BE49-F238E27FC236}">
                <a16:creationId xmlns:a16="http://schemas.microsoft.com/office/drawing/2014/main" id="{FB421FE5-158A-FE46-029B-D35DAB1D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64" y="2349118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2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B413E1-58FA-188F-E68F-5C290FD8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1628" y="1779338"/>
            <a:ext cx="8390371" cy="50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2" y="1279328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 앱 시연 녹화 영상 첨부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!!</a:t>
            </a: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오류가 자주 나서 영상으로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첨부하는게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나을듯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..</a:t>
            </a: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구현하는 화면 보여주면서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앱에 대해서 설명하기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4" y="1398271"/>
            <a:ext cx="82320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어려웠던점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코딩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프레임워크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알아가기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번 총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일정이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미뤄지다보니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노션은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깃헙에서는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해야되서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줄여갈 때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많았어서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진도는 더디고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해감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안됐던거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정도였는데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그러다보니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바꿀거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바꿀 수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있는건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움직여야하는건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다이어그래의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복잡함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26" y="1778412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다이어그램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협업의 중요성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//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깃헙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endParaRPr lang="ko-KR" altLang="en-US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ovenapp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Java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en-US" altLang="ko-KR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lateinit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그외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팀장으로서의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공통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쓰는 법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코틀린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스프링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회의하는 법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83" y="362236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44" y="3577501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80" y="2137434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이상 발표를 마치겠습니다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5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 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7832555" y="5782296"/>
            <a:ext cx="4125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잭팟</a:t>
            </a:r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777-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99" y="4711329"/>
            <a:ext cx="2042511" cy="20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252278" y="144538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8" y="3098340"/>
            <a:ext cx="2106638" cy="21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07" y="2383837"/>
            <a:ext cx="3142795" cy="17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post-thumbnail">
            <a:extLst>
              <a:ext uri="{FF2B5EF4-FFF2-40B4-BE49-F238E27FC236}">
                <a16:creationId xmlns:a16="http://schemas.microsoft.com/office/drawing/2014/main" id="{F643DF45-F88B-8D25-9DCA-918DFE41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5" y="3239026"/>
            <a:ext cx="2412649" cy="2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ost-thumbnail">
            <a:extLst>
              <a:ext uri="{FF2B5EF4-FFF2-40B4-BE49-F238E27FC236}">
                <a16:creationId xmlns:a16="http://schemas.microsoft.com/office/drawing/2014/main" id="{BC5D1B5C-51CB-2F75-4E3F-99439802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1" y="1884044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ost-thumbnail">
            <a:extLst>
              <a:ext uri="{FF2B5EF4-FFF2-40B4-BE49-F238E27FC236}">
                <a16:creationId xmlns:a16="http://schemas.microsoft.com/office/drawing/2014/main" id="{EA56519D-23FF-C02A-E776-3075429A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14" y="5002690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C65712-BEB8-07C2-2413-22D7E9C6C765}"/>
              </a:ext>
            </a:extLst>
          </p:cNvPr>
          <p:cNvSpPr txBox="1"/>
          <p:nvPr/>
        </p:nvSpPr>
        <p:spPr>
          <a:xfrm>
            <a:off x="753402" y="1521696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12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과정</a:t>
            </a:r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BC8742-3045-2E38-3558-755A7C5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045007"/>
            <a:ext cx="5146157" cy="46232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BE9BF3-41A9-57AC-B2A6-32F95E59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70" y="1930219"/>
            <a:ext cx="5158714" cy="4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과정 </a:t>
            </a:r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812BEC-3CB7-8137-D13F-CC0EA44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2" y="1995782"/>
            <a:ext cx="5221780" cy="47922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01BB49-86B4-FBA1-E23D-DF63B350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38" y="1932117"/>
            <a:ext cx="5408340" cy="4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85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1550</Words>
  <Application>Microsoft Office PowerPoint</Application>
  <PresentationFormat>와이드스크린</PresentationFormat>
  <Paragraphs>418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HGMaruGothicMPRO</vt:lpstr>
      <vt:lpstr>HY엽서L</vt:lpstr>
      <vt:lpstr>Tmon몬소리 Black</vt:lpstr>
      <vt:lpstr>Yu Gothic UI Semibold</vt:lpstr>
      <vt:lpstr>여기어때 잘난체</vt:lpstr>
      <vt:lpstr>Arial</vt:lpstr>
      <vt:lpstr>Broadway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ydq</cp:lastModifiedBy>
  <cp:revision>37</cp:revision>
  <dcterms:created xsi:type="dcterms:W3CDTF">2022-04-04T15:26:03Z</dcterms:created>
  <dcterms:modified xsi:type="dcterms:W3CDTF">2022-06-22T13:16:16Z</dcterms:modified>
</cp:coreProperties>
</file>