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32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10" r:id="rId39"/>
    <p:sldId id="313" r:id="rId40"/>
    <p:sldId id="314" r:id="rId41"/>
    <p:sldId id="315" r:id="rId42"/>
    <p:sldId id="320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>
        <p:scale>
          <a:sx n="100" d="100"/>
          <a:sy n="100" d="100"/>
        </p:scale>
        <p:origin x="978" y="31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7" y="274372"/>
            <a:ext cx="4084901" cy="44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유저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요구사항 분석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629648-FF9E-EFB5-58C6-94695C70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98" y="1031634"/>
            <a:ext cx="7341644" cy="50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53576-8CD6-CB0A-61BE-DF56DEF3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71" y="980342"/>
            <a:ext cx="3706307" cy="4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5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9" y="2064548"/>
            <a:ext cx="9218895" cy="4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90" y="1491105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클래스 다이어그램</a:t>
            </a: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옷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프로젝트 설계</a:t>
            </a:r>
            <a:r>
              <a:rPr lang="en-US" altLang="ko-KR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백엔드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11"/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7455689" y="3240376"/>
            <a:ext cx="4337898" cy="16603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907</Words>
  <Application>Microsoft Office PowerPoint</Application>
  <PresentationFormat>와이드스크린</PresentationFormat>
  <Paragraphs>174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HGGothicE</vt:lpstr>
      <vt:lpstr>HGMaruGothicMPRO</vt:lpstr>
      <vt:lpstr>나눔고딕</vt:lpstr>
      <vt:lpstr>나눔스퀘어라운드 Bold</vt:lpstr>
      <vt:lpstr>나눔스퀘어라운드 ExtraBold</vt:lpstr>
      <vt:lpstr>Abadi</vt:lpstr>
      <vt:lpstr>Arial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65</cp:revision>
  <dcterms:created xsi:type="dcterms:W3CDTF">2022-04-04T15:26:03Z</dcterms:created>
  <dcterms:modified xsi:type="dcterms:W3CDTF">2022-06-23T04:30:12Z</dcterms:modified>
  <cp:version/>
</cp:coreProperties>
</file>