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3" r:id="rId4"/>
    <p:sldId id="268" r:id="rId5"/>
    <p:sldId id="264" r:id="rId6"/>
    <p:sldId id="274" r:id="rId7"/>
    <p:sldId id="275" r:id="rId8"/>
    <p:sldId id="276" r:id="rId9"/>
    <p:sldId id="277" r:id="rId10"/>
    <p:sldId id="269" r:id="rId11"/>
    <p:sldId id="270" r:id="rId12"/>
    <p:sldId id="271" r:id="rId13"/>
    <p:sldId id="279" r:id="rId14"/>
    <p:sldId id="303" r:id="rId15"/>
    <p:sldId id="280" r:id="rId16"/>
    <p:sldId id="304" r:id="rId17"/>
    <p:sldId id="281" r:id="rId18"/>
    <p:sldId id="305" r:id="rId19"/>
    <p:sldId id="301" r:id="rId20"/>
    <p:sldId id="302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282" r:id="rId30"/>
    <p:sldId id="283" r:id="rId31"/>
    <p:sldId id="315" r:id="rId32"/>
    <p:sldId id="296" r:id="rId33"/>
    <p:sldId id="298" r:id="rId34"/>
    <p:sldId id="286" r:id="rId35"/>
    <p:sldId id="293" r:id="rId36"/>
    <p:sldId id="294" r:id="rId37"/>
    <p:sldId id="295" r:id="rId38"/>
    <p:sldId id="297" r:id="rId39"/>
    <p:sldId id="299" r:id="rId40"/>
    <p:sldId id="317" r:id="rId41"/>
    <p:sldId id="318" r:id="rId42"/>
    <p:sldId id="319" r:id="rId43"/>
    <p:sldId id="285" r:id="rId44"/>
    <p:sldId id="288" r:id="rId45"/>
    <p:sldId id="289" r:id="rId46"/>
    <p:sldId id="290" r:id="rId47"/>
    <p:sldId id="272" r:id="rId48"/>
    <p:sldId id="273" r:id="rId49"/>
    <p:sldId id="316" r:id="rId50"/>
    <p:sldId id="258" r:id="rId51"/>
    <p:sldId id="259" r:id="rId52"/>
    <p:sldId id="260" r:id="rId53"/>
    <p:sldId id="261" r:id="rId54"/>
    <p:sldId id="26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9689" y="111407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>
                <a:solidFill>
                  <a:srgbClr val="F7E73D"/>
                </a:solidFill>
                <a:latin typeface="카페24 고운밤" pitchFamily="2" charset="-127"/>
                <a:ea typeface="카페24 고운밤" pitchFamily="2" charset="-127"/>
              </a:rPr>
              <a:t>소프트웨어 공학 발표</a:t>
            </a:r>
            <a:endParaRPr lang="en-US" altLang="ko-KR" sz="5000" b="1" kern="0">
              <a:solidFill>
                <a:srgbClr val="F7E73D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64174" y="3416112"/>
            <a:ext cx="925099" cy="334160"/>
            <a:chOff x="6564174" y="3416112"/>
            <a:chExt cx="925099" cy="334160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>
                  <a:solidFill>
                    <a:prstClr val="white"/>
                  </a:solidFill>
                </a:rPr>
                <a:t>20220623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456372" y="5654487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04276" y="5192822"/>
            <a:ext cx="35855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팀명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잭팟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777</a:t>
            </a:r>
          </a:p>
          <a:p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팀원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손승현 이현제 임규섭                            </a:t>
            </a:r>
            <a:endParaRPr lang="en-US" altLang="ko-KR" sz="250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         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조성주 최가나  </a:t>
            </a:r>
            <a:endParaRPr lang="en-US" altLang="ko-KR" sz="250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개발언어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881357" y="2223464"/>
            <a:ext cx="2189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Spring boot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C25800FF-336A-82E1-0814-0CF02176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9" y="2771364"/>
            <a:ext cx="3550715" cy="3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05E3F6-F6C6-6F6A-821E-80CC3248F07A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백엔드 개발언어 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896E3A-69B4-ACD3-C6CF-C613EAA2A2B9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1A64BB07-1364-DEDA-51D6-CC674803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42" y="3429000"/>
            <a:ext cx="4544305" cy="23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057618-0C14-49FB-4C9D-5BC2EF62D1A0}"/>
              </a:ext>
            </a:extLst>
          </p:cNvPr>
          <p:cNvSpPr txBox="1"/>
          <p:nvPr/>
        </p:nvSpPr>
        <p:spPr>
          <a:xfrm>
            <a:off x="7305851" y="2223464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개발언어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5253335" y="2545208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5E3F6-F6C6-6F6A-821E-80CC3248F07A}"/>
              </a:ext>
            </a:extLst>
          </p:cNvPr>
          <p:cNvSpPr txBox="1"/>
          <p:nvPr/>
        </p:nvSpPr>
        <p:spPr>
          <a:xfrm>
            <a:off x="680417" y="1228649"/>
            <a:ext cx="33907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프론트엔드 개발언어 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896E3A-69B4-ACD3-C6CF-C613EAA2A2B9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BAFB51AF-19D4-2492-CFFF-B896BABC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85" y="3343351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3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D8CD-E1CE-4616-332E-F723010F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C0F49-A43A-0CB2-4177-51B4262E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7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시스템 개요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4119840" y="5675230"/>
            <a:ext cx="354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옷장 관리 오롯 앱 개발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ABC2E6F-E7E8-4F14-8049-2766EDF797AC}"/>
              </a:ext>
            </a:extLst>
          </p:cNvPr>
          <p:cNvSpPr/>
          <p:nvPr/>
        </p:nvSpPr>
        <p:spPr>
          <a:xfrm>
            <a:off x="5527221" y="4499262"/>
            <a:ext cx="726621" cy="8309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4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08875-1C5C-7693-4D94-D992DBF9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F03C5-040F-DE06-D322-EB0A52FC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사용자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697379" y="1257746"/>
            <a:ext cx="823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액터 정의 및 액터 다이어그램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0301EB-7102-812E-3968-89B194C4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8" y="2418141"/>
            <a:ext cx="6486765" cy="30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6B7460-5D75-7915-265A-E9C27C7416CB}"/>
              </a:ext>
            </a:extLst>
          </p:cNvPr>
          <p:cNvSpPr txBox="1"/>
          <p:nvPr/>
        </p:nvSpPr>
        <p:spPr>
          <a:xfrm>
            <a:off x="7240106" y="2078822"/>
            <a:ext cx="44103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0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>
              <a:effectLst/>
              <a:latin typeface="카페24 고운밤" pitchFamily="2" charset="-127"/>
              <a:ea typeface="카페24 고운밤" pitchFamily="2" charset="-127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2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데이터 베이스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 DB</a:t>
            </a:r>
          </a:p>
          <a:p>
            <a:pPr marL="285750" indent="-285750">
              <a:buFontTx/>
              <a:buChar char="-"/>
            </a:pPr>
            <a:endParaRPr lang="en-US" altLang="ko-KR" sz="1800" kern="100">
              <a:effectLst/>
              <a:latin typeface="카페24 고운밤" pitchFamily="2" charset="-127"/>
              <a:ea typeface="카페24 고운밤" pitchFamily="2" charset="-127"/>
              <a:cs typeface="Times New Roman" panose="02020603050405020304" pitchFamily="18" charset="0"/>
            </a:endParaRPr>
          </a:p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카메라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API </a:t>
            </a:r>
          </a:p>
          <a:p>
            <a:pPr marL="285750" indent="-285750">
              <a:buFontTx/>
              <a:buChar char="-"/>
            </a:pPr>
            <a:r>
              <a:rPr lang="ko-KR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카메라에서 사진을 찍어서 가져오기 위한</a:t>
            </a:r>
            <a:r>
              <a:rPr lang="en-US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 API</a:t>
            </a:r>
          </a:p>
          <a:p>
            <a:pPr marL="285750" indent="-285750">
              <a:buFontTx/>
              <a:buChar char="-"/>
            </a:pPr>
            <a:endParaRPr lang="en-US" altLang="ko-KR" kern="100">
              <a:latin typeface="카페24 고운밤" pitchFamily="2" charset="-127"/>
              <a:ea typeface="카페24 고운밤" pitchFamily="2" charset="-127"/>
              <a:cs typeface="Times New Roman" panose="02020603050405020304" pitchFamily="18" charset="0"/>
            </a:endParaRPr>
          </a:p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파일관리자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API </a:t>
            </a:r>
          </a:p>
          <a:p>
            <a:r>
              <a:rPr lang="en-US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갤러리에서 기존 사진을 가져오기 위한</a:t>
            </a:r>
            <a:r>
              <a:rPr lang="en-US" altLang="ko-KR" sz="1800" kern="100">
                <a:effectLst/>
                <a:latin typeface="카페24 고운밤" pitchFamily="2" charset="-127"/>
                <a:ea typeface="카페24 고운밤" pitchFamily="2" charset="-127"/>
                <a:cs typeface="Times New Roman" panose="02020603050405020304" pitchFamily="18" charset="0"/>
              </a:rPr>
              <a:t> API</a:t>
            </a:r>
            <a:endParaRPr lang="ko-KR" altLang="en-US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32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3538-AC53-129A-7EE0-2F7940F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6B975-5B0B-36B9-4848-92A81D2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고객 기능 요구사항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7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유스케이스 목록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6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유스케이스 다이어그램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68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841436" y="1328008"/>
            <a:ext cx="104132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팀 구성 및 역할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개발과정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회의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,  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개발언어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시스템 개요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사용자 분석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   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액터 정의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액터 다이어그램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요구사항 분석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   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고객 기능 요구사항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유스케이스 목록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사용자 인터페이스 요구사항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비기능 요구사항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5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유스케이스 기술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9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목록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79" y="1973789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1.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시작 및 로그인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2.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회원가입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3.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옷장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4.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즐겨찾기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5.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카메라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6.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앨범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7.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옷 등록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8.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옷 상세정보 및 수정 삭제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9.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회원정보 조회</a:t>
            </a:r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로그아웃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10.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검색 화면</a:t>
            </a:r>
            <a:endParaRPr lang="en-US" altLang="ko-KR" sz="25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latin typeface="카페24 고운밤" pitchFamily="2" charset="-127"/>
                <a:ea typeface="카페24 고운밤" pitchFamily="2" charset="-127"/>
              </a:rPr>
              <a:t>11. </a:t>
            </a:r>
            <a:r>
              <a:rPr lang="ko-KR" altLang="en-US" sz="2500">
                <a:latin typeface="카페24 고운밤" pitchFamily="2" charset="-127"/>
                <a:ea typeface="카페24 고운밤" pitchFamily="2" charset="-127"/>
              </a:rPr>
              <a:t>검색 결과 화면 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툴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2" y="2355160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79" y="2110250"/>
            <a:ext cx="324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다음 카카오 오븐 앱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기술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811744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2" y="1767733"/>
            <a:ext cx="2988654" cy="49865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0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1.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시작 및 로그인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1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2.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회원가입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기술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33" y="1811744"/>
            <a:ext cx="2988654" cy="50032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0" y="1811744"/>
            <a:ext cx="2992001" cy="5003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2" y="2034088"/>
            <a:ext cx="138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3.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옷장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4" y="2034088"/>
            <a:ext cx="180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4.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즐겨찾기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기술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86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85" y="1811744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5.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카메라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0" y="2110250"/>
            <a:ext cx="164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6.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갤러리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기술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2" y="1811744"/>
            <a:ext cx="2831298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0" y="1807934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7.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옷 등록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09" y="2087702"/>
            <a:ext cx="1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8.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옷 상세정보 및</a:t>
            </a:r>
            <a:endParaRPr lang="en-US" altLang="ko-KR" sz="2000" b="1">
              <a:solidFill>
                <a:srgbClr val="3799FA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   수정</a:t>
            </a:r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,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 삭제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기술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811742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6" y="1811741"/>
            <a:ext cx="2996022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198" y="1973789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9.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회원정보 조회</a:t>
            </a:r>
            <a:endParaRPr lang="en-US" altLang="ko-KR" sz="2000" b="1">
              <a:solidFill>
                <a:srgbClr val="3799FA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    로그아웃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18" y="1973789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10.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검색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사용자 인터페이스 요구사항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화면 기술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55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18" y="2031070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11. </a:t>
            </a:r>
            <a:r>
              <a:rPr lang="ko-KR" altLang="en-US" sz="2000" b="1">
                <a:solidFill>
                  <a:srgbClr val="3799FA"/>
                </a:solidFill>
                <a:latin typeface="카페24 고운밤" pitchFamily="2" charset="-127"/>
                <a:ea typeface="카페24 고운밤" pitchFamily="2" charset="-127"/>
              </a:rPr>
              <a:t>검색 결과 화면</a:t>
            </a:r>
            <a:endParaRPr lang="ko-KR" altLang="en-US" sz="2000" b="1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비기능요구사항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0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68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841436" y="1435730"/>
            <a:ext cx="82320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설계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구현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결과 및 앱 시연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영상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프로젝트 진행과정에서 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어려웠던 점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배웠던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점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9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0DA-7C07-5F3F-6E78-6AFD455D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C7D81-A3D4-A2E1-E53F-544DEC4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58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클래스 다이어그램을 상세하게 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시퀀스 다이어그램은 추상적으로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작년 교수님 공지보니까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프론트엔드 클래스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전체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085AE-AD9E-21BD-F815-F473485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7" y="1787159"/>
            <a:ext cx="8568251" cy="5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5DB3-EF3C-5C86-1DBD-F11AC35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7029-6DC9-C8AD-DD08-EA36432D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97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클래스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전체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EEEA1F-F2D6-BE44-EB9A-9912189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91" y="1917763"/>
            <a:ext cx="10455723" cy="4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8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클래스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유저 부분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655E538-69B7-EBF6-6E89-80059E6F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013" y="1942446"/>
            <a:ext cx="8607112" cy="47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2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클래스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옷 관리 부분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47203F1-CA9F-9E80-A1F2-E3A2D09E6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6125" y="1877880"/>
            <a:ext cx="9144000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클래스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예외 처리 부분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F58987-1DD8-25E5-D511-A6BEA08B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8" y="1956528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4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CD3C-EEFE-53B2-2709-2B101EE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0273-DB97-75F7-B646-0389ECFC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96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시퀀스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회원가입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B413E1-58FA-188F-E68F-5C290FD8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1628" y="1779338"/>
            <a:ext cx="8390371" cy="50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10890" y="1686052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최가나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팀장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손승현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부팀장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이현제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팀장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조성주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디자인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임규섭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디자인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3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시퀀스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로그인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3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시퀀스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로그인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시퀀스 다이어그램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로그인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5D70-14BE-0A8F-1674-D27E15D7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D4181-5C27-117E-A64F-F8936D5A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11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2" y="1279328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구현 앱 시연 녹화 영상 첨부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!!</a:t>
            </a:r>
          </a:p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오류가 자주 나서 영상으로 첨부하는게 나을듯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..</a:t>
            </a:r>
          </a:p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구현하는 화면 보여주면서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앱에 대해서 설명하기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3118-404E-D4F5-4A0D-13FF2D7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7B45-14CC-FF5D-FD32-5E34BD1D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41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4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어려웠던점</a:t>
            </a: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highlight>
                  <a:srgbClr val="FFFF00"/>
                </a:highlight>
                <a:latin typeface="카페24 고운밤" pitchFamily="2" charset="-127"/>
                <a:ea typeface="카페24 고운밤" pitchFamily="2" charset="-127"/>
              </a:rPr>
              <a:t>누가 정리해주세요 </a:t>
            </a:r>
            <a:r>
              <a:rPr lang="en-US" altLang="ko-KR" sz="1000">
                <a:highlight>
                  <a:srgbClr val="FFFF00"/>
                </a:highlight>
                <a:latin typeface="카페24 고운밤" pitchFamily="2" charset="-127"/>
                <a:ea typeface="카페24 고운밤" pitchFamily="2" charset="-127"/>
              </a:rPr>
              <a:t>~ ~ </a:t>
            </a:r>
          </a:p>
          <a:p>
            <a:endParaRPr lang="ko-KR" altLang="en-US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코딩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?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프레임워크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?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알아가기</a:t>
            </a: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팀원 간 적절한 시간에 적절한 양으로 소통을 하지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프론트 팀장으로서 팀원들을 적절히 이끌지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//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소통을 하지 못했고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개발 경과를 확인하지 못했고 따라 적절하게 모듈개발을 할당하지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개발에 대한 이해도가 부족해 첫 미팅 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3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번 총 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6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시간 이상을 투자했음에도 갈피를 못 잡아 적절한 결과를 도출해내지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//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첫 회의 때는 기본적인 앱 기능에 대해 그림을 이용해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~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개발 경험이 없어서 개발을 하며 요구사항을 수정하거나 클래스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/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시퀀스 다이어그램 등을 수정하는 작업이 잦았다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일정이 미뤄지다보니 적절히 협업 툴을 사용하지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//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노션은 그저 회의록이 전락했으며 깃헙에서는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앱 만드는 것이 처음이라 처음부터 새로운 언어를 공부하면서 구현도 해야되서 개인적으로 어려웠다</a:t>
            </a: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깃허브 사용법이 미숙하다 보니 협업하는 것이 개인적으로 어려웠다</a:t>
            </a: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아쉬웠던 점</a:t>
            </a: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이미지 로컬저장으로 구현된 점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이거는 시간 좀 더 있으면 할 수 있을 것 같은데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처음 생각했던 것에 비해 구현이 따라가지 못해 유스케이스 줄여갈 때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어려웠던 점</a:t>
            </a: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처음에 요구사항 명세서 쓰고 그럴 때 의견 엇갈리는 게 많았어서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시간도 많이 소요되고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진도는 더디고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수정해서 수정된 부분만 서로 얘기하는 식으로 해감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코드 짜면서 처음 했던 설계를 바꾸고 싶은데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그게 생각만큼 잘 안됐던거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거의 클래스 합치거나 새로 만들거나 하는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정도였는데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그러다보니 시퀀스 다이어그램 바꿀거 생각하면 벌써부터 지쳐서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바꿀 수 있는건 바꿨는데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규모 크게 움직여야하는건 바꾸지 못했던 점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</a:p>
          <a:p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부족한 코딩 지식 기반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클래스 다이어그램과 시퀀스 다이어그래의 복잡함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  <a:endParaRPr lang="ko-KR" altLang="en-US" sz="100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26" y="1778412"/>
            <a:ext cx="82320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프로젝트 진행 과정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프로젝트 설계법의 중요성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다이어그램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요구사항 명세서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협업의 중요성</a:t>
            </a: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협업 툴에 대한 이해 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//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깃헙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노션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설계에 있어서 다방면의 시각으로 인해 설계 구멍들을 빠르게 보완할 수 있었다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실제 개발에 들어가지 않아도 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ovenapp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등으로 최소한의 화면을 쉽게 볼 수 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프론트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/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백 구조의 개발방식을 경험했다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</a:t>
            </a:r>
          </a:p>
          <a:p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C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나 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Java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등 비교적 연차가 있는 언어만을 사용하다 최신언어를 사용해 편리함을 느꼈다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// lateinit , by lazy, retrofit, glide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등 그외 다양한 라이브러리 클래스와 메소드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유스케이스 다이어그램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클래스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/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시퀀스 다이어그램 등을 사용하며 절차적인 설계를 경험했다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</a:p>
          <a:p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프론트 팀장으로서의 첫 개발을 경험했다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. </a:t>
            </a:r>
          </a:p>
          <a:p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프로젝트가 전반적으로 어떻게 흘러가는지 배우게 되었다</a:t>
            </a: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공통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노션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깃허브 쓰는 법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코틀린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스프링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-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회의하는 법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실제로 프로그램이 만들어지는 과정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프로그래머가 고객과 소통해야 하는 이유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안드로이드 어플의 구조와 동작 원리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프로그램 개발의 적절한 비용</a:t>
            </a:r>
            <a:r>
              <a:rPr lang="en-US" altLang="ko-KR" sz="1000">
                <a:latin typeface="카페24 고운밤" pitchFamily="2" charset="-127"/>
                <a:ea typeface="카페24 고운밤" pitchFamily="2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>
                <a:latin typeface="카페24 고운밤" pitchFamily="2" charset="-127"/>
                <a:ea typeface="카페24 고운밤" pitchFamily="2" charset="-127"/>
              </a:rPr>
              <a:t>프로젝트의 마감 기한과 시간 관리의 중요성</a:t>
            </a:r>
            <a:endParaRPr lang="en-US" altLang="ko-KR" sz="1000">
              <a:latin typeface="카페24 고운밤" pitchFamily="2" charset="-127"/>
              <a:ea typeface="카페24 고운밤" pitchFamily="2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7C015-4FC3-BBEA-00BD-40A64D8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D7FCE-9B70-64F8-DC79-173785F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1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074" name="Picture 2" descr="Notion - 메모, 프로젝트, 문서 - Google Play 앱">
            <a:extLst>
              <a:ext uri="{FF2B5EF4-FFF2-40B4-BE49-F238E27FC236}">
                <a16:creationId xmlns:a16="http://schemas.microsoft.com/office/drawing/2014/main" id="{BA2E401E-14FB-DC0F-90BF-6CE37E19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05" y="2869795"/>
            <a:ext cx="3090590" cy="30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회의 툴 </a:t>
            </a:r>
            <a:endParaRPr lang="en-US" altLang="ko-KR" sz="3000" b="1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307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01B6D251-E31B-AE09-D9A0-69B2158F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4" y="3007193"/>
            <a:ext cx="2658993" cy="2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무료로 다운 받기 - 2022년 최신 버전">
            <a:extLst>
              <a:ext uri="{FF2B5EF4-FFF2-40B4-BE49-F238E27FC236}">
                <a16:creationId xmlns:a16="http://schemas.microsoft.com/office/drawing/2014/main" id="{2BBBCCD7-2AA7-824B-26B0-D895A531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9" y="3007193"/>
            <a:ext cx="4633803" cy="26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8A6EFE-DF36-AB5E-E210-686145C6A466}"/>
              </a:ext>
            </a:extLst>
          </p:cNvPr>
          <p:cNvSpPr txBox="1"/>
          <p:nvPr/>
        </p:nvSpPr>
        <p:spPr>
          <a:xfrm>
            <a:off x="1752486" y="2267857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디스코드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401F5-3DE6-8432-5E9E-3507D0524A39}"/>
              </a:ext>
            </a:extLst>
          </p:cNvPr>
          <p:cNvSpPr txBox="1"/>
          <p:nvPr/>
        </p:nvSpPr>
        <p:spPr>
          <a:xfrm>
            <a:off x="5790701" y="2267857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노션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656010-A522-67D8-41C2-68C6B5490A18}"/>
              </a:ext>
            </a:extLst>
          </p:cNvPr>
          <p:cNvSpPr txBox="1"/>
          <p:nvPr/>
        </p:nvSpPr>
        <p:spPr>
          <a:xfrm>
            <a:off x="9303924" y="2344798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깃허브 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6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이상 발표를 마치겠습니다</a:t>
            </a:r>
            <a:r>
              <a:rPr lang="en-US" altLang="ko-KR" sz="5000">
                <a:latin typeface="카페24 고운밤" pitchFamily="2" charset="-127"/>
                <a:ea typeface="카페24 고운밤" pitchFamily="2" charset="-127"/>
              </a:rPr>
              <a:t>!</a:t>
            </a:r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500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감사합니다 </a:t>
            </a:r>
            <a:r>
              <a:rPr lang="en-US" altLang="ko-KR" sz="5000">
                <a:latin typeface="카페24 고운밤" pitchFamily="2" charset="-127"/>
                <a:ea typeface="카페24 고운밤" pitchFamily="2" charset="-127"/>
              </a:rPr>
              <a:t>!</a:t>
            </a:r>
            <a:endParaRPr lang="ko-KR" altLang="en-US" sz="5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7832555" y="5782296"/>
            <a:ext cx="4125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잭팟 </a:t>
            </a:r>
            <a:r>
              <a:rPr lang="en-US" altLang="ko-KR" sz="5000">
                <a:latin typeface="카페24 고운밤" pitchFamily="2" charset="-127"/>
                <a:ea typeface="카페24 고운밤" pitchFamily="2" charset="-127"/>
              </a:rPr>
              <a:t>777- 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(3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749F3-8B5A-4B71-3CAC-950A488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06" y="1339279"/>
            <a:ext cx="5986064" cy="54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(4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DC88B-078C-84DA-5B2D-669F30F5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53" y="1315667"/>
            <a:ext cx="6225930" cy="5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(5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8BEF6-D859-C232-34FC-33B78236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73" y="1295382"/>
            <a:ext cx="5938023" cy="55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(6</a:t>
            </a:r>
            <a:r>
              <a:rPr lang="ko-KR" altLang="en-US" sz="3000" b="1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 b="1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B4278-00F7-5F67-E98D-271C0CE0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81" y="1219638"/>
            <a:ext cx="6114930" cy="55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5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1566</Words>
  <Application>Microsoft Office PowerPoint</Application>
  <PresentationFormat>와이드스크린</PresentationFormat>
  <Paragraphs>385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Tmon몬소리 Black</vt:lpstr>
      <vt:lpstr>맑은 고딕</vt:lpstr>
      <vt:lpstr>카페24 고운밤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조성주</cp:lastModifiedBy>
  <cp:revision>17</cp:revision>
  <dcterms:created xsi:type="dcterms:W3CDTF">2022-04-04T15:26:03Z</dcterms:created>
  <dcterms:modified xsi:type="dcterms:W3CDTF">2022-06-20T09:33:32Z</dcterms:modified>
</cp:coreProperties>
</file>