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1" r:id="rId13"/>
    <p:sldId id="322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10" r:id="rId37"/>
    <p:sldId id="313" r:id="rId38"/>
    <p:sldId id="314" r:id="rId39"/>
    <p:sldId id="315" r:id="rId40"/>
    <p:sldId id="32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7" y="274372"/>
            <a:ext cx="4084901" cy="44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유저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요구사항 분석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629648-FF9E-EFB5-58C6-94695C70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98" y="1031634"/>
            <a:ext cx="7341644" cy="507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53576-8CD6-CB0A-61BE-DF56DEF3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571" y="980342"/>
            <a:ext cx="3706307" cy="46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/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/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2" name="사각형: 둥근 위쪽 모서리 21"/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3" name="사각형: 둥근 위쪽 모서리 22"/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  <p:sp>
            <p:nvSpPr>
              <p:cNvPr id="24" name="사각형: 둥근 위쪽 모서리 23"/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85737" indent="-285737" algn="ctr">
                  <a:buFont typeface="Arial"/>
                  <a:buChar char="•"/>
                  <a:defRPr/>
                </a:pPr>
                <a:endParaRPr lang="ko-KR" altLang="en-US">
                  <a:solidFill>
                    <a:prstClr val="white"/>
                  </a:solidFill>
                  <a:ea typeface="나눔스퀘어 ExtraBold"/>
                </a:endParaRPr>
              </a:p>
            </p:txBody>
          </p:sp>
        </p:grpSp>
        <p:sp>
          <p:nvSpPr>
            <p:cNvPr id="26" name="사각형: 둥근 위쪽 모서리 25"/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37" indent="-285737" algn="ctr">
                <a:buFont typeface="Arial"/>
                <a:buChar char="•"/>
                <a:defRPr/>
              </a:pPr>
              <a:endParaRPr lang="ko-KR" altLang="en-US">
                <a:solidFill>
                  <a:prstClr val="white"/>
                </a:solidFill>
                <a:ea typeface="나눔스퀘어 ExtraBold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클래스 다이어그램</a:t>
            </a:r>
            <a:r>
              <a:rPr lang="en-US" altLang="ko-KR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옷 부분</a:t>
            </a:r>
            <a:endParaRPr lang="ko-KR" altLang="en-US" sz="2400">
              <a:solidFill>
                <a:schemeClr val="bg1"/>
              </a:solidFill>
              <a:ea typeface="나눔스퀘어 Extra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프로젝트 설계</a:t>
            </a:r>
            <a:r>
              <a:rPr lang="en-US" altLang="ko-KR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_</a:t>
            </a:r>
            <a:r>
              <a:rPr lang="ko-KR" altLang="en-US" sz="4000" kern="0">
                <a:solidFill>
                  <a:schemeClr val="bg1"/>
                </a:solidFill>
                <a:latin typeface="나눔스퀘어라운드 ExtraBold"/>
                <a:ea typeface="나눔스퀘어라운드 ExtraBold"/>
              </a:rPr>
              <a:t>백엔드</a:t>
            </a:r>
            <a:endParaRPr lang="en-US" altLang="ko-KR" sz="4000" kern="0">
              <a:solidFill>
                <a:schemeClr val="bg1"/>
              </a:solidFill>
              <a:ea typeface="나눔스퀘어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11"/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7455689" y="3240376"/>
            <a:ext cx="4337898" cy="166036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orbel"/>
              <a:ea typeface="HY엽서L"/>
              <a:cs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888</Words>
  <Application>Microsoft Office PowerPoint</Application>
  <PresentationFormat>와이드스크린</PresentationFormat>
  <Paragraphs>166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HGGothicE</vt:lpstr>
      <vt:lpstr>HGMaruGothicMPRO</vt:lpstr>
      <vt:lpstr>나눔고딕</vt:lpstr>
      <vt:lpstr>나눔스퀘어라운드 Bold</vt:lpstr>
      <vt:lpstr>나눔스퀘어라운드 ExtraBold</vt:lpstr>
      <vt:lpstr>Abadi</vt:lpstr>
      <vt:lpstr>Arial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66</cp:revision>
  <dcterms:created xsi:type="dcterms:W3CDTF">2022-04-04T15:26:03Z</dcterms:created>
  <dcterms:modified xsi:type="dcterms:W3CDTF">2022-06-23T09:42:22Z</dcterms:modified>
  <cp:version/>
</cp:coreProperties>
</file>