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32" y="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9763" y="4372844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잭팟</a:t>
            </a:r>
            <a:r>
              <a:rPr lang="en-US" altLang="ko-KR" sz="2000" dirty="0"/>
              <a:t>777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61F6A-7649-7BE0-E2C3-62224E476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5" y="950554"/>
            <a:ext cx="8827129" cy="538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전체 옷 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061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BBDEF-A704-0BC6-168A-48F91FE0C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50554"/>
            <a:ext cx="8908610" cy="538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개별 옷 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5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E337BC-DF9B-A2B0-3E31-E272B8A0A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" y="823886"/>
            <a:ext cx="8745647" cy="551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즐겨찾기 된 옷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17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2E58AE-4120-7E77-3872-A851AD1A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964940"/>
            <a:ext cx="8908611" cy="5372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70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42167-DD9A-4806-A6A8-B6760CB88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016558"/>
            <a:ext cx="8827129" cy="5321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93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EFAA9E-CE6B-1936-8902-F45A03EA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993352"/>
            <a:ext cx="8908611" cy="5344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00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5555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A38969-CBA9-77C8-6BCA-E0101363A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032095"/>
            <a:ext cx="8908610" cy="5305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44C5E-83E9-B408-E937-733E2A229B5A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유저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5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80145-2291-6060-87EA-91FF0C3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950554"/>
            <a:ext cx="8809023" cy="5332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98F33-A013-707D-1DAC-D9C90D89AF22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옷 관리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478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724A2-B3CB-CFBD-8233-D7111DE9542A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예외처리 부분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F7268E-9FA0-8CE1-3317-438D65C6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1475674"/>
            <a:ext cx="8917663" cy="44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00698-39CD-F62D-0D3C-AFC270BA530C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전체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DFF45E-3E69-D046-18FD-628FF96C6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1104482"/>
            <a:ext cx="8908611" cy="51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4F0EC-C3E0-B104-153A-10240FF0C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86828"/>
            <a:ext cx="8908610" cy="5323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66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D9984A-517E-4E6A-7158-BEDB87EDF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50554"/>
            <a:ext cx="8863344" cy="5359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99F23E-EAA1-5FF4-19AA-51EB1ED4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0" y="950554"/>
            <a:ext cx="8790915" cy="5359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회원정보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76813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5524</TotalTime>
  <Words>220</Words>
  <Application>Microsoft Office PowerPoint</Application>
  <PresentationFormat>화면 슬라이드 쇼(4:3)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승현 손</cp:lastModifiedBy>
  <cp:revision>511</cp:revision>
  <cp:lastPrinted>2001-07-23T08:42:52Z</cp:lastPrinted>
  <dcterms:created xsi:type="dcterms:W3CDTF">2011-02-22T01:37:12Z</dcterms:created>
  <dcterms:modified xsi:type="dcterms:W3CDTF">2022-05-27T13:38:58Z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