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68" r:id="rId4"/>
    <p:sldId id="320" r:id="rId5"/>
    <p:sldId id="323" r:id="rId6"/>
    <p:sldId id="329" r:id="rId7"/>
    <p:sldId id="330" r:id="rId8"/>
    <p:sldId id="321" r:id="rId9"/>
    <p:sldId id="322" r:id="rId10"/>
    <p:sldId id="324" r:id="rId11"/>
    <p:sldId id="326" r:id="rId12"/>
    <p:sldId id="325" r:id="rId13"/>
    <p:sldId id="327" r:id="rId14"/>
    <p:sldId id="342" r:id="rId15"/>
    <p:sldId id="344" r:id="rId16"/>
    <p:sldId id="343" r:id="rId17"/>
    <p:sldId id="345" r:id="rId18"/>
    <p:sldId id="355" r:id="rId19"/>
    <p:sldId id="354" r:id="rId20"/>
    <p:sldId id="356" r:id="rId21"/>
    <p:sldId id="347" r:id="rId22"/>
    <p:sldId id="369" r:id="rId23"/>
    <p:sldId id="368" r:id="rId24"/>
    <p:sldId id="370" r:id="rId25"/>
    <p:sldId id="372" r:id="rId26"/>
    <p:sldId id="376" r:id="rId27"/>
    <p:sldId id="357" r:id="rId28"/>
    <p:sldId id="358" r:id="rId29"/>
    <p:sldId id="359" r:id="rId30"/>
    <p:sldId id="360" r:id="rId31"/>
    <p:sldId id="380" r:id="rId32"/>
    <p:sldId id="361" r:id="rId33"/>
    <p:sldId id="366" r:id="rId34"/>
    <p:sldId id="367" r:id="rId35"/>
    <p:sldId id="272" r:id="rId36"/>
    <p:sldId id="273" r:id="rId37"/>
    <p:sldId id="258" r:id="rId38"/>
    <p:sldId id="259" r:id="rId39"/>
    <p:sldId id="260" r:id="rId40"/>
    <p:sldId id="261" r:id="rId41"/>
    <p:sldId id="267" r:id="rId42"/>
    <p:sldId id="307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05" y="983085"/>
            <a:ext cx="100024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Yu Gothic UI Semibold" panose="020B0700000000000000" pitchFamily="34" charset="-128"/>
                <a:ea typeface="여기어때 잘난체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공학 프로젝트 </a:t>
            </a:r>
            <a:r>
              <a:rPr lang="en-US" altLang="ko-KR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</a:t>
            </a:r>
            <a:endParaRPr lang="en-US" altLang="ko-KR" sz="5000" b="1" kern="0" dirty="0">
              <a:solidFill>
                <a:srgbClr val="F7E73D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88" y="5716702"/>
            <a:ext cx="925099" cy="396794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prstClr val="white"/>
                  </a:solidFill>
                </a:rPr>
                <a:t>맨투맨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67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 err="1">
                  <a:solidFill>
                    <a:prstClr val="white"/>
                  </a:solidFill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5" y="5070016"/>
            <a:ext cx="3585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여기어때 잘난체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40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액터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8" y="2264008"/>
            <a:ext cx="5759866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4" y="2976749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ko-KR" sz="20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베이스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8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sz="18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393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고객기능 요구사항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FBD90D0-4D1E-3CF8-263E-6DD01F9D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6" y="2008910"/>
            <a:ext cx="5266114" cy="4624996"/>
          </a:xfrm>
          <a:prstGeom prst="rect">
            <a:avLst/>
          </a:prstGeom>
        </p:spPr>
      </p:pic>
      <p:pic>
        <p:nvPicPr>
          <p:cNvPr id="31" name="그림 3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20ACB83-C10B-545A-F4DA-8AE1D391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57" y="2091646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endParaRPr lang="ko-KR" altLang="en-US" sz="2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1" y="2064541"/>
            <a:ext cx="9218895" cy="44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6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14" y="2101649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3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85" y="1491103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86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데이터베이스 설계</a:t>
            </a:r>
            <a:endParaRPr lang="ko-KR" altLang="en-US" sz="2400" dirty="0"/>
          </a:p>
        </p:txBody>
      </p:sp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15A96898-E7D6-D0AA-4E65-04B14E70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9" y="2312633"/>
            <a:ext cx="10556152" cy="39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명세서</a:t>
            </a:r>
            <a:endParaRPr lang="ko-KR" altLang="en-US" sz="24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C2D1C8B-F788-6B1E-E9CB-76C9E9E4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5" y="2160380"/>
            <a:ext cx="8481169" cy="419020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2CE743-7C1F-A7B5-FBBD-1DC1C3A6F04B}"/>
              </a:ext>
            </a:extLst>
          </p:cNvPr>
          <p:cNvGrpSpPr/>
          <p:nvPr/>
        </p:nvGrpSpPr>
        <p:grpSpPr>
          <a:xfrm>
            <a:off x="839734" y="2045101"/>
            <a:ext cx="10512529" cy="4595908"/>
            <a:chOff x="715390" y="1902390"/>
            <a:chExt cx="10512529" cy="4633792"/>
          </a:xfrm>
        </p:grpSpPr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3ED2BFC5-F27F-CAFB-598C-4F82604B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90" y="1998367"/>
              <a:ext cx="5416609" cy="4486845"/>
            </a:xfrm>
            <a:prstGeom prst="rect">
              <a:avLst/>
            </a:prstGeom>
          </p:spPr>
        </p:pic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535441A-26A9-3C32-B779-C5D581D3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577" y="1902390"/>
              <a:ext cx="4927342" cy="463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55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74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D2EB7-E5B8-A091-D196-03718809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6" y="2045101"/>
            <a:ext cx="11295166" cy="46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99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유저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5AE01-BC77-B231-EE10-3B9E7624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5" y="2045100"/>
            <a:ext cx="11436047" cy="464558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943016-D6B9-DEBD-EB6F-0A4466BFC2A5}"/>
              </a:ext>
            </a:extLst>
          </p:cNvPr>
          <p:cNvSpPr/>
          <p:nvPr/>
        </p:nvSpPr>
        <p:spPr>
          <a:xfrm>
            <a:off x="405957" y="2045100"/>
            <a:ext cx="4456189" cy="4329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AC7735-588E-B3DB-9920-AA47369BEFE1}"/>
              </a:ext>
            </a:extLst>
          </p:cNvPr>
          <p:cNvSpPr/>
          <p:nvPr/>
        </p:nvSpPr>
        <p:spPr>
          <a:xfrm>
            <a:off x="4862147" y="3346704"/>
            <a:ext cx="3632630" cy="3436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E147081-5563-8A36-ED9B-C80300A339C9}"/>
              </a:ext>
            </a:extLst>
          </p:cNvPr>
          <p:cNvGrpSpPr/>
          <p:nvPr/>
        </p:nvGrpSpPr>
        <p:grpSpPr>
          <a:xfrm>
            <a:off x="5342035" y="1965348"/>
            <a:ext cx="6395087" cy="3572196"/>
            <a:chOff x="5342035" y="1965348"/>
            <a:chExt cx="6395087" cy="3572196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B5670DBC-61A7-03B7-4A5E-F7E573FE6851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35" y="1965348"/>
              <a:ext cx="3555077" cy="926937"/>
            </a:xfrm>
            <a:prstGeom prst="bentConnector3">
              <a:avLst>
                <a:gd name="adj1" fmla="val 10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3FB119E1-4BC3-FAB4-EC8E-281B19DB934A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36" y="1965349"/>
              <a:ext cx="6395086" cy="3532648"/>
            </a:xfrm>
            <a:prstGeom prst="bentConnector3">
              <a:avLst>
                <a:gd name="adj1" fmla="val 9975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E49BFE3-A880-1D03-D6C0-D1F5C490E4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97112" y="2885019"/>
              <a:ext cx="2840010" cy="2652525"/>
            </a:xfrm>
            <a:prstGeom prst="bentConnector3">
              <a:avLst>
                <a:gd name="adj1" fmla="val 9926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91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옷 관리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7C277-C1DF-49E0-8D5E-B2D5C8FE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4" y="2045101"/>
            <a:ext cx="10483311" cy="458880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996EA4-D08E-8F99-506E-56A30795E4EC}"/>
              </a:ext>
            </a:extLst>
          </p:cNvPr>
          <p:cNvSpPr/>
          <p:nvPr/>
        </p:nvSpPr>
        <p:spPr>
          <a:xfrm>
            <a:off x="801062" y="2046155"/>
            <a:ext cx="3504371" cy="4681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391772-0A9F-93AB-FA52-864F654E03DC}"/>
              </a:ext>
            </a:extLst>
          </p:cNvPr>
          <p:cNvSpPr/>
          <p:nvPr/>
        </p:nvSpPr>
        <p:spPr>
          <a:xfrm>
            <a:off x="4383175" y="3136424"/>
            <a:ext cx="3288641" cy="32964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E87B39-1A46-6A68-9982-897B483985B2}"/>
              </a:ext>
            </a:extLst>
          </p:cNvPr>
          <p:cNvGrpSpPr/>
          <p:nvPr/>
        </p:nvGrpSpPr>
        <p:grpSpPr>
          <a:xfrm>
            <a:off x="5550408" y="1965347"/>
            <a:ext cx="5829167" cy="3932404"/>
            <a:chOff x="5550408" y="1965347"/>
            <a:chExt cx="5829167" cy="393240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E9A1E63-E610-2582-CDA2-3456D0D1962B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08" y="1965347"/>
              <a:ext cx="2569464" cy="1034630"/>
            </a:xfrm>
            <a:prstGeom prst="bentConnector3">
              <a:avLst>
                <a:gd name="adj1" fmla="val 89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2F47427A-EB82-A423-FD2E-4C603851EA73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09" y="1965348"/>
              <a:ext cx="5811706" cy="3932402"/>
            </a:xfrm>
            <a:prstGeom prst="bentConnector3">
              <a:avLst>
                <a:gd name="adj1" fmla="val 10003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139E5EBF-4D07-DDE0-B085-FD7C6E8C5EF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16272" y="2999978"/>
              <a:ext cx="3263303" cy="2897773"/>
            </a:xfrm>
            <a:prstGeom prst="bentConnector3">
              <a:avLst>
                <a:gd name="adj1" fmla="val 9959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85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116889" y="203814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여기어때 잘난체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여기어때 잘난체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42999"/>
            <a:ext cx="11771639" cy="5715001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2917185" y="1142999"/>
            <a:ext cx="1041327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개발과정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r>
              <a: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진행과정에서 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5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73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예외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84815-C6C4-17AD-AC8C-0F416347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5" y="2327297"/>
            <a:ext cx="10015854" cy="399363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AB64CD-7FD7-6F2D-7C4B-2FA7CBAA8BD5}"/>
              </a:ext>
            </a:extLst>
          </p:cNvPr>
          <p:cNvSpPr/>
          <p:nvPr/>
        </p:nvSpPr>
        <p:spPr>
          <a:xfrm>
            <a:off x="1344168" y="3995928"/>
            <a:ext cx="3511296" cy="20939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C0F770-B459-4CC5-F12C-D9413E2912C9}"/>
              </a:ext>
            </a:extLst>
          </p:cNvPr>
          <p:cNvSpPr/>
          <p:nvPr/>
        </p:nvSpPr>
        <p:spPr>
          <a:xfrm>
            <a:off x="1453895" y="2327295"/>
            <a:ext cx="3511296" cy="14670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B9C5B8-F0BA-58BC-E758-724D7E704629}"/>
              </a:ext>
            </a:extLst>
          </p:cNvPr>
          <p:cNvSpPr/>
          <p:nvPr/>
        </p:nvSpPr>
        <p:spPr>
          <a:xfrm>
            <a:off x="5897880" y="4323774"/>
            <a:ext cx="5193792" cy="1912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1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C8FDF-8F56-F88B-A062-A2EBE2E44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5" y="1952768"/>
            <a:ext cx="10756009" cy="47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B4B56-5841-11AB-A954-DC3AAEF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3" y="1952768"/>
            <a:ext cx="10798214" cy="46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90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A0406-E683-86D6-30BE-CD03AC20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2" y="2163158"/>
            <a:ext cx="10183974" cy="40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6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DBCE4-1837-FEA0-3472-0D366576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30" y="1988837"/>
            <a:ext cx="9139347" cy="4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963771-ADE0-5F43-970B-EED62860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49" y="1952768"/>
            <a:ext cx="8811265" cy="46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A6DA2-D21F-5E23-3B63-E8076FA2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952768"/>
            <a:ext cx="9070867" cy="44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89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F508F-E371-717D-107B-DEE8C6C21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87" y="1891237"/>
            <a:ext cx="9593664" cy="48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72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등록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93657C-F00C-4DDF-6AA8-107858C4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1960123"/>
            <a:ext cx="9750811" cy="48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70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검색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A7CAD15-C091-294C-9D61-BB421F9F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1952768"/>
            <a:ext cx="10664737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9" y="162352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2090134" y="1835775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최가나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개발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손승현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부팀장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개발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이현제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팀장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조성주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디자인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임규섭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74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258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4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7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08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19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????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33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???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534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7951EC4-DE98-EBA1-5B4C-31D6994EE07A}"/>
              </a:ext>
            </a:extLst>
          </p:cNvPr>
          <p:cNvSpPr txBox="1"/>
          <p:nvPr/>
        </p:nvSpPr>
        <p:spPr>
          <a:xfrm>
            <a:off x="823689" y="1597775"/>
            <a:ext cx="104310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프로젝트가 처음인 팀원들이 대부분이라 처음 요구사항 명세서 문서 작업을 할 때 어려움을 겪어 시간이 많이 소요되었다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 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언어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코틀린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스프링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공부를 처음하고 병행하면서 앱 개발을 진행하느라 더 복잡한 기능을 구현하기에 시간이 부족했다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팀원들 각자의 스케줄과 의견이 다르다 보니 회의 시간과 의견을 맞추는데 어려움을 겪었다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개발을 하면서 문서나 다이어그램을 계속 수정해야 하는 부분이 반복되면서 어려움을 겪었다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전에 유스케이스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다이어그램에 대한 지식이 부족해서 설계하는 데 어려웠다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930245" y="1955357"/>
            <a:ext cx="1043102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깃헙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 등을 통해서 팀원들과 회의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소통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협업하는 방법을 배웠다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안드로이드 앱 개발 프로젝트가 전반적으로 어떻게 진행되는지 배울 수 있었다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등 설계과정을 배울 수 있었다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안드로이드 앱 개발을 위해 개발 언어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코틀린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스프링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배웠다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23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프론트엔드와 백엔드가 어떻게 동작하는지 배울 수 있었다</a:t>
            </a:r>
            <a:r>
              <a:rPr lang="en-US" altLang="ko-KR" sz="23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93" y="243264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24" y="260754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84" y="2642880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4CB7C5-B52A-1655-1FA8-9B1FF67AA986}"/>
              </a:ext>
            </a:extLst>
          </p:cNvPr>
          <p:cNvSpPr txBox="1"/>
          <p:nvPr/>
        </p:nvSpPr>
        <p:spPr>
          <a:xfrm>
            <a:off x="1900738" y="5048070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디스코드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67B7CD-7252-9E0A-5791-5E366EF6EDC5}"/>
              </a:ext>
            </a:extLst>
          </p:cNvPr>
          <p:cNvSpPr txBox="1"/>
          <p:nvPr/>
        </p:nvSpPr>
        <p:spPr>
          <a:xfrm>
            <a:off x="5547037" y="5119207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7CC03-C087-7DB5-FF6D-7FC6AE59C5AA}"/>
              </a:ext>
            </a:extLst>
          </p:cNvPr>
          <p:cNvSpPr txBox="1"/>
          <p:nvPr/>
        </p:nvSpPr>
        <p:spPr>
          <a:xfrm>
            <a:off x="9028413" y="5119206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깃허브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5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433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이상 발표를 마치겠습니다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5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 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7832555" y="5782296"/>
            <a:ext cx="4125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잭팟</a:t>
            </a:r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777-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툴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2" y="2355160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79" y="2110250"/>
            <a:ext cx="324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다음 카카오 오븐 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71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7" y="1811744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2" y="1767733"/>
            <a:ext cx="2988654" cy="49865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0"/>
            <a:ext cx="25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1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1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33" y="1811744"/>
            <a:ext cx="2988654" cy="50032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0" y="1811744"/>
            <a:ext cx="2992001" cy="5003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2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4" y="2034088"/>
            <a:ext cx="180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2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86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85" y="1811744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0" y="2110250"/>
            <a:ext cx="16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0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2" y="1811744"/>
            <a:ext cx="2831298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0" y="1807934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09" y="2087702"/>
            <a:ext cx="193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8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811742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96" y="1811741"/>
            <a:ext cx="2996022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198" y="1973789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18" y="1973789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8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55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18" y="2031070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7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다이어그램을 상세하게 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다이어그램은 추상적으로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작년 교수님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공지보니까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62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9" name="Picture 2" descr="post-thumbnail">
            <a:extLst>
              <a:ext uri="{FF2B5EF4-FFF2-40B4-BE49-F238E27FC236}">
                <a16:creationId xmlns:a16="http://schemas.microsoft.com/office/drawing/2014/main" id="{1FC43638-3DA8-5503-708A-BB4CF35F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90" y="3420815"/>
            <a:ext cx="2944841" cy="294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D9E34B-E4E4-7A49-8460-AD782998819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1" name="Picture 4" descr="post-thumbnail">
            <a:extLst>
              <a:ext uri="{FF2B5EF4-FFF2-40B4-BE49-F238E27FC236}">
                <a16:creationId xmlns:a16="http://schemas.microsoft.com/office/drawing/2014/main" id="{E4243EC1-662F-E907-04E6-C0FF1278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23" y="3827679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A47FD06-997F-8143-428C-8D4A146BF68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5" name="Picture 2" descr="post-thumbnail">
            <a:extLst>
              <a:ext uri="{FF2B5EF4-FFF2-40B4-BE49-F238E27FC236}">
                <a16:creationId xmlns:a16="http://schemas.microsoft.com/office/drawing/2014/main" id="{FB421FE5-158A-FE46-029B-D35DAB1D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64" y="2349118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2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83" y="362236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44" y="3577501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80" y="2137434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99" y="4711329"/>
            <a:ext cx="2042511" cy="20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252278" y="144538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58" y="3098340"/>
            <a:ext cx="2106638" cy="21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07" y="2383837"/>
            <a:ext cx="3142795" cy="17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post-thumbnail">
            <a:extLst>
              <a:ext uri="{FF2B5EF4-FFF2-40B4-BE49-F238E27FC236}">
                <a16:creationId xmlns:a16="http://schemas.microsoft.com/office/drawing/2014/main" id="{F643DF45-F88B-8D25-9DCA-918DFE41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5" y="3239026"/>
            <a:ext cx="2412649" cy="24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ost-thumbnail">
            <a:extLst>
              <a:ext uri="{FF2B5EF4-FFF2-40B4-BE49-F238E27FC236}">
                <a16:creationId xmlns:a16="http://schemas.microsoft.com/office/drawing/2014/main" id="{BC5D1B5C-51CB-2F75-4E3F-99439802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1" y="1884044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ost-thumbnail">
            <a:extLst>
              <a:ext uri="{FF2B5EF4-FFF2-40B4-BE49-F238E27FC236}">
                <a16:creationId xmlns:a16="http://schemas.microsoft.com/office/drawing/2014/main" id="{EA56519D-23FF-C02A-E776-3075429A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14" y="5002690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C65712-BEB8-07C2-2413-22D7E9C6C765}"/>
              </a:ext>
            </a:extLst>
          </p:cNvPr>
          <p:cNvSpPr txBox="1"/>
          <p:nvPr/>
        </p:nvSpPr>
        <p:spPr>
          <a:xfrm>
            <a:off x="753402" y="1521696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12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과정</a:t>
            </a:r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BC8742-3045-2E38-3558-755A7C55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2045007"/>
            <a:ext cx="5146157" cy="46232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DBE9BF3-41A9-57AC-B2A6-32F95E59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70" y="1930219"/>
            <a:ext cx="5158714" cy="469494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FCD2E-D746-7EB1-16AC-5686E916477B}"/>
              </a:ext>
            </a:extLst>
          </p:cNvPr>
          <p:cNvSpPr/>
          <p:nvPr/>
        </p:nvSpPr>
        <p:spPr>
          <a:xfrm>
            <a:off x="2919046" y="4053254"/>
            <a:ext cx="2690446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34C425-EF54-E969-2A1B-3686FF1CEDC1}"/>
              </a:ext>
            </a:extLst>
          </p:cNvPr>
          <p:cNvSpPr/>
          <p:nvPr/>
        </p:nvSpPr>
        <p:spPr>
          <a:xfrm>
            <a:off x="981862" y="4844562"/>
            <a:ext cx="4627630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8F97F6-CD7C-D0D1-8A2F-2DCD36D2201C}"/>
              </a:ext>
            </a:extLst>
          </p:cNvPr>
          <p:cNvSpPr/>
          <p:nvPr/>
        </p:nvSpPr>
        <p:spPr>
          <a:xfrm>
            <a:off x="959226" y="5671039"/>
            <a:ext cx="4627630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918ABA6-A429-437A-AAA3-D15285A21B08}"/>
              </a:ext>
            </a:extLst>
          </p:cNvPr>
          <p:cNvSpPr/>
          <p:nvPr/>
        </p:nvSpPr>
        <p:spPr>
          <a:xfrm>
            <a:off x="6606910" y="3188902"/>
            <a:ext cx="4491431" cy="79130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7CD93D7-CF95-5971-EF62-40C6BF6B2496}"/>
              </a:ext>
            </a:extLst>
          </p:cNvPr>
          <p:cNvSpPr/>
          <p:nvPr/>
        </p:nvSpPr>
        <p:spPr>
          <a:xfrm>
            <a:off x="6606911" y="3980210"/>
            <a:ext cx="4491431" cy="8444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EB0CD36-58EE-0CDE-D134-51A37A718160}"/>
              </a:ext>
            </a:extLst>
          </p:cNvPr>
          <p:cNvSpPr/>
          <p:nvPr/>
        </p:nvSpPr>
        <p:spPr>
          <a:xfrm>
            <a:off x="6606911" y="4826522"/>
            <a:ext cx="4491431" cy="79130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3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과정 </a:t>
            </a:r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812BEC-3CB7-8137-D13F-CC0EA444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2" y="1995782"/>
            <a:ext cx="5221780" cy="4792299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CCDF91-8F86-5F08-F680-4AFE65BC5143}"/>
              </a:ext>
            </a:extLst>
          </p:cNvPr>
          <p:cNvSpPr/>
          <p:nvPr/>
        </p:nvSpPr>
        <p:spPr>
          <a:xfrm>
            <a:off x="829886" y="4851936"/>
            <a:ext cx="4627630" cy="82475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45AC53C-D48E-C487-F6DE-22216B95E320}"/>
              </a:ext>
            </a:extLst>
          </p:cNvPr>
          <p:cNvSpPr/>
          <p:nvPr/>
        </p:nvSpPr>
        <p:spPr>
          <a:xfrm>
            <a:off x="857897" y="4060629"/>
            <a:ext cx="4627630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FCBC2-DB4D-4E72-E381-28A6F07E6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34" y="1990593"/>
            <a:ext cx="4929166" cy="4467702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C6A1C07-4614-4A66-FCB0-EF5E00B75140}"/>
              </a:ext>
            </a:extLst>
          </p:cNvPr>
          <p:cNvSpPr/>
          <p:nvPr/>
        </p:nvSpPr>
        <p:spPr>
          <a:xfrm>
            <a:off x="6284534" y="3203972"/>
            <a:ext cx="4816282" cy="7913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9681C81-820C-D099-6B2A-D1B9C0203B2C}"/>
              </a:ext>
            </a:extLst>
          </p:cNvPr>
          <p:cNvSpPr/>
          <p:nvPr/>
        </p:nvSpPr>
        <p:spPr>
          <a:xfrm>
            <a:off x="829886" y="3235877"/>
            <a:ext cx="4627630" cy="82475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7CAFABE-3B8F-09A9-C850-822AB4B9B52A}"/>
              </a:ext>
            </a:extLst>
          </p:cNvPr>
          <p:cNvSpPr/>
          <p:nvPr/>
        </p:nvSpPr>
        <p:spPr>
          <a:xfrm>
            <a:off x="6284534" y="3995282"/>
            <a:ext cx="4816282" cy="7913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DE2A0DC-CD28-F53B-87B0-AA2D83B00984}"/>
              </a:ext>
            </a:extLst>
          </p:cNvPr>
          <p:cNvSpPr/>
          <p:nvPr/>
        </p:nvSpPr>
        <p:spPr>
          <a:xfrm>
            <a:off x="6284534" y="4786591"/>
            <a:ext cx="2743642" cy="8463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4C13A2-4DE7-6EBC-2B6B-FA9B09CFB020}"/>
              </a:ext>
            </a:extLst>
          </p:cNvPr>
          <p:cNvSpPr/>
          <p:nvPr/>
        </p:nvSpPr>
        <p:spPr>
          <a:xfrm>
            <a:off x="829886" y="5659429"/>
            <a:ext cx="4627630" cy="82475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185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1000</Words>
  <Application>Microsoft Office PowerPoint</Application>
  <PresentationFormat>와이드스크린</PresentationFormat>
  <Paragraphs>325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HGMaruGothicMPRO</vt:lpstr>
      <vt:lpstr>Tmon몬소리 Black</vt:lpstr>
      <vt:lpstr>Yu Gothic UI Semibold</vt:lpstr>
      <vt:lpstr>여기어때 잘난체</vt:lpstr>
      <vt:lpstr>Arial</vt:lpstr>
      <vt:lpstr>Broadway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조성주</cp:lastModifiedBy>
  <cp:revision>44</cp:revision>
  <dcterms:created xsi:type="dcterms:W3CDTF">2022-04-04T15:26:03Z</dcterms:created>
  <dcterms:modified xsi:type="dcterms:W3CDTF">2022-06-22T16:09:31Z</dcterms:modified>
</cp:coreProperties>
</file>