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8" r:id="rId3"/>
    <p:sldId id="268" r:id="rId4"/>
    <p:sldId id="320" r:id="rId5"/>
    <p:sldId id="323" r:id="rId6"/>
    <p:sldId id="329" r:id="rId7"/>
    <p:sldId id="330" r:id="rId8"/>
    <p:sldId id="321" r:id="rId9"/>
    <p:sldId id="322" r:id="rId10"/>
    <p:sldId id="324" r:id="rId11"/>
    <p:sldId id="326" r:id="rId12"/>
    <p:sldId id="325" r:id="rId13"/>
    <p:sldId id="327" r:id="rId14"/>
    <p:sldId id="342" r:id="rId15"/>
    <p:sldId id="344" r:id="rId16"/>
    <p:sldId id="343" r:id="rId17"/>
    <p:sldId id="345" r:id="rId18"/>
    <p:sldId id="355" r:id="rId19"/>
    <p:sldId id="354" r:id="rId20"/>
    <p:sldId id="356" r:id="rId21"/>
    <p:sldId id="347" r:id="rId22"/>
    <p:sldId id="369" r:id="rId23"/>
    <p:sldId id="368" r:id="rId24"/>
    <p:sldId id="370" r:id="rId25"/>
    <p:sldId id="372" r:id="rId26"/>
    <p:sldId id="376" r:id="rId27"/>
    <p:sldId id="357" r:id="rId28"/>
    <p:sldId id="358" r:id="rId29"/>
    <p:sldId id="359" r:id="rId30"/>
    <p:sldId id="360" r:id="rId31"/>
    <p:sldId id="380" r:id="rId32"/>
    <p:sldId id="361" r:id="rId33"/>
    <p:sldId id="366" r:id="rId34"/>
    <p:sldId id="367" r:id="rId35"/>
    <p:sldId id="272" r:id="rId36"/>
    <p:sldId id="273" r:id="rId37"/>
    <p:sldId id="258" r:id="rId38"/>
    <p:sldId id="259" r:id="rId39"/>
    <p:sldId id="260" r:id="rId40"/>
    <p:sldId id="261" r:id="rId41"/>
    <p:sldId id="267" r:id="rId42"/>
    <p:sldId id="307" r:id="rId43"/>
    <p:sldId id="309" r:id="rId44"/>
    <p:sldId id="310" r:id="rId45"/>
    <p:sldId id="311" r:id="rId46"/>
    <p:sldId id="312" r:id="rId47"/>
    <p:sldId id="313" r:id="rId48"/>
    <p:sldId id="314" r:id="rId49"/>
    <p:sldId id="315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52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5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50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86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21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67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6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8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2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8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126005" y="983085"/>
            <a:ext cx="100024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b="1" kern="0" dirty="0">
                <a:solidFill>
                  <a:srgbClr val="F7E73D"/>
                </a:solidFill>
                <a:latin typeface="Yu Gothic UI Semibold" panose="020B0700000000000000" pitchFamily="34" charset="-128"/>
                <a:ea typeface="여기어때 잘난체" panose="020B0600000101010101" pitchFamily="50" charset="-127"/>
              </a:rPr>
              <a:t>소프트웨어</a:t>
            </a:r>
            <a:r>
              <a:rPr lang="ko-KR" altLang="en-US" sz="5000" b="1" kern="0" dirty="0">
                <a:solidFill>
                  <a:srgbClr val="F7E73D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공학 프로젝트 </a:t>
            </a:r>
            <a:r>
              <a:rPr lang="en-US" altLang="ko-KR" sz="5000" b="1" kern="0" dirty="0">
                <a:solidFill>
                  <a:srgbClr val="F7E73D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</a:t>
            </a:r>
            <a:r>
              <a:rPr lang="ko-KR" altLang="en-US" sz="5000" b="1" kern="0" dirty="0">
                <a:solidFill>
                  <a:srgbClr val="F7E73D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 </a:t>
            </a:r>
            <a:endParaRPr lang="en-US" altLang="ko-KR" sz="5000" b="1" kern="0" dirty="0">
              <a:solidFill>
                <a:srgbClr val="F7E73D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26" name="Freeform 43"/>
          <p:cNvSpPr>
            <a:spLocks/>
          </p:cNvSpPr>
          <p:nvPr/>
        </p:nvSpPr>
        <p:spPr bwMode="auto">
          <a:xfrm>
            <a:off x="7762737" y="3816612"/>
            <a:ext cx="569793" cy="2621599"/>
          </a:xfrm>
          <a:custGeom>
            <a:avLst/>
            <a:gdLst>
              <a:gd name="T0" fmla="*/ 438 w 1234"/>
              <a:gd name="T1" fmla="*/ 44 h 5674"/>
              <a:gd name="T2" fmla="*/ 684 w 1234"/>
              <a:gd name="T3" fmla="*/ 195 h 5674"/>
              <a:gd name="T4" fmla="*/ 795 w 1234"/>
              <a:gd name="T5" fmla="*/ 360 h 5674"/>
              <a:gd name="T6" fmla="*/ 850 w 1234"/>
              <a:gd name="T7" fmla="*/ 581 h 5674"/>
              <a:gd name="T8" fmla="*/ 846 w 1234"/>
              <a:gd name="T9" fmla="*/ 811 h 5674"/>
              <a:gd name="T10" fmla="*/ 745 w 1234"/>
              <a:gd name="T11" fmla="*/ 986 h 5674"/>
              <a:gd name="T12" fmla="*/ 575 w 1234"/>
              <a:gd name="T13" fmla="*/ 1145 h 5674"/>
              <a:gd name="T14" fmla="*/ 396 w 1234"/>
              <a:gd name="T15" fmla="*/ 1243 h 5674"/>
              <a:gd name="T16" fmla="*/ 684 w 1234"/>
              <a:gd name="T17" fmla="*/ 1505 h 5674"/>
              <a:gd name="T18" fmla="*/ 810 w 1234"/>
              <a:gd name="T19" fmla="*/ 1575 h 5674"/>
              <a:gd name="T20" fmla="*/ 1069 w 1234"/>
              <a:gd name="T21" fmla="*/ 1773 h 5674"/>
              <a:gd name="T22" fmla="*/ 1219 w 1234"/>
              <a:gd name="T23" fmla="*/ 2106 h 5674"/>
              <a:gd name="T24" fmla="*/ 1210 w 1234"/>
              <a:gd name="T25" fmla="*/ 2463 h 5674"/>
              <a:gd name="T26" fmla="*/ 1043 w 1234"/>
              <a:gd name="T27" fmla="*/ 2725 h 5674"/>
              <a:gd name="T28" fmla="*/ 882 w 1234"/>
              <a:gd name="T29" fmla="*/ 2815 h 5674"/>
              <a:gd name="T30" fmla="*/ 669 w 1234"/>
              <a:gd name="T31" fmla="*/ 2851 h 5674"/>
              <a:gd name="T32" fmla="*/ 550 w 1234"/>
              <a:gd name="T33" fmla="*/ 2872 h 5674"/>
              <a:gd name="T34" fmla="*/ 788 w 1234"/>
              <a:gd name="T35" fmla="*/ 3201 h 5674"/>
              <a:gd name="T36" fmla="*/ 1054 w 1234"/>
              <a:gd name="T37" fmla="*/ 3611 h 5674"/>
              <a:gd name="T38" fmla="*/ 1112 w 1234"/>
              <a:gd name="T39" fmla="*/ 3872 h 5674"/>
              <a:gd name="T40" fmla="*/ 1088 w 1234"/>
              <a:gd name="T41" fmla="*/ 4061 h 5674"/>
              <a:gd name="T42" fmla="*/ 936 w 1234"/>
              <a:gd name="T43" fmla="*/ 4300 h 5674"/>
              <a:gd name="T44" fmla="*/ 647 w 1234"/>
              <a:gd name="T45" fmla="*/ 4415 h 5674"/>
              <a:gd name="T46" fmla="*/ 487 w 1234"/>
              <a:gd name="T47" fmla="*/ 4429 h 5674"/>
              <a:gd name="T48" fmla="*/ 808 w 1234"/>
              <a:gd name="T49" fmla="*/ 4677 h 5674"/>
              <a:gd name="T50" fmla="*/ 964 w 1234"/>
              <a:gd name="T51" fmla="*/ 4929 h 5674"/>
              <a:gd name="T52" fmla="*/ 972 w 1234"/>
              <a:gd name="T53" fmla="*/ 5103 h 5674"/>
              <a:gd name="T54" fmla="*/ 903 w 1234"/>
              <a:gd name="T55" fmla="*/ 5311 h 5674"/>
              <a:gd name="T56" fmla="*/ 759 w 1234"/>
              <a:gd name="T57" fmla="*/ 5479 h 5674"/>
              <a:gd name="T58" fmla="*/ 558 w 1234"/>
              <a:gd name="T59" fmla="*/ 5599 h 5674"/>
              <a:gd name="T60" fmla="*/ 320 w 1234"/>
              <a:gd name="T61" fmla="*/ 5665 h 5674"/>
              <a:gd name="T62" fmla="*/ 108 w 1234"/>
              <a:gd name="T63" fmla="*/ 5672 h 5674"/>
              <a:gd name="T64" fmla="*/ 90 w 1234"/>
              <a:gd name="T65" fmla="*/ 5636 h 5674"/>
              <a:gd name="T66" fmla="*/ 68 w 1234"/>
              <a:gd name="T67" fmla="*/ 5469 h 5674"/>
              <a:gd name="T68" fmla="*/ 18 w 1234"/>
              <a:gd name="T69" fmla="*/ 5236 h 5674"/>
              <a:gd name="T70" fmla="*/ 38 w 1234"/>
              <a:gd name="T71" fmla="*/ 4850 h 5674"/>
              <a:gd name="T72" fmla="*/ 98 w 1234"/>
              <a:gd name="T73" fmla="*/ 4258 h 5674"/>
              <a:gd name="T74" fmla="*/ 0 w 1234"/>
              <a:gd name="T75" fmla="*/ 3944 h 5674"/>
              <a:gd name="T76" fmla="*/ 18 w 1234"/>
              <a:gd name="T77" fmla="*/ 3339 h 5674"/>
              <a:gd name="T78" fmla="*/ 180 w 1234"/>
              <a:gd name="T79" fmla="*/ 2917 h 5674"/>
              <a:gd name="T80" fmla="*/ 202 w 1234"/>
              <a:gd name="T81" fmla="*/ 2740 h 5674"/>
              <a:gd name="T82" fmla="*/ 162 w 1234"/>
              <a:gd name="T83" fmla="*/ 2665 h 5674"/>
              <a:gd name="T84" fmla="*/ 124 w 1234"/>
              <a:gd name="T85" fmla="*/ 2482 h 5674"/>
              <a:gd name="T86" fmla="*/ 127 w 1234"/>
              <a:gd name="T87" fmla="*/ 1881 h 5674"/>
              <a:gd name="T88" fmla="*/ 198 w 1234"/>
              <a:gd name="T89" fmla="*/ 1513 h 5674"/>
              <a:gd name="T90" fmla="*/ 219 w 1234"/>
              <a:gd name="T91" fmla="*/ 1439 h 5674"/>
              <a:gd name="T92" fmla="*/ 213 w 1234"/>
              <a:gd name="T93" fmla="*/ 1215 h 5674"/>
              <a:gd name="T94" fmla="*/ 205 w 1234"/>
              <a:gd name="T95" fmla="*/ 1036 h 5674"/>
              <a:gd name="T96" fmla="*/ 211 w 1234"/>
              <a:gd name="T97" fmla="*/ 781 h 5674"/>
              <a:gd name="T98" fmla="*/ 234 w 1234"/>
              <a:gd name="T99" fmla="*/ 0 h 5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34" h="5674">
                <a:moveTo>
                  <a:pt x="234" y="0"/>
                </a:moveTo>
                <a:lnTo>
                  <a:pt x="306" y="9"/>
                </a:lnTo>
                <a:lnTo>
                  <a:pt x="438" y="44"/>
                </a:lnTo>
                <a:lnTo>
                  <a:pt x="558" y="97"/>
                </a:lnTo>
                <a:lnTo>
                  <a:pt x="637" y="152"/>
                </a:lnTo>
                <a:lnTo>
                  <a:pt x="684" y="195"/>
                </a:lnTo>
                <a:lnTo>
                  <a:pt x="728" y="244"/>
                </a:lnTo>
                <a:lnTo>
                  <a:pt x="764" y="299"/>
                </a:lnTo>
                <a:lnTo>
                  <a:pt x="795" y="360"/>
                </a:lnTo>
                <a:lnTo>
                  <a:pt x="820" y="427"/>
                </a:lnTo>
                <a:lnTo>
                  <a:pt x="838" y="500"/>
                </a:lnTo>
                <a:lnTo>
                  <a:pt x="850" y="581"/>
                </a:lnTo>
                <a:lnTo>
                  <a:pt x="854" y="667"/>
                </a:lnTo>
                <a:lnTo>
                  <a:pt x="851" y="761"/>
                </a:lnTo>
                <a:lnTo>
                  <a:pt x="846" y="811"/>
                </a:lnTo>
                <a:lnTo>
                  <a:pt x="830" y="849"/>
                </a:lnTo>
                <a:lnTo>
                  <a:pt x="791" y="919"/>
                </a:lnTo>
                <a:lnTo>
                  <a:pt x="745" y="986"/>
                </a:lnTo>
                <a:lnTo>
                  <a:pt x="694" y="1045"/>
                </a:lnTo>
                <a:lnTo>
                  <a:pt x="638" y="1098"/>
                </a:lnTo>
                <a:lnTo>
                  <a:pt x="575" y="1145"/>
                </a:lnTo>
                <a:lnTo>
                  <a:pt x="507" y="1189"/>
                </a:lnTo>
                <a:lnTo>
                  <a:pt x="435" y="1226"/>
                </a:lnTo>
                <a:lnTo>
                  <a:pt x="396" y="1243"/>
                </a:lnTo>
                <a:lnTo>
                  <a:pt x="486" y="1311"/>
                </a:lnTo>
                <a:lnTo>
                  <a:pt x="608" y="1425"/>
                </a:lnTo>
                <a:lnTo>
                  <a:pt x="684" y="1505"/>
                </a:lnTo>
                <a:lnTo>
                  <a:pt x="720" y="1549"/>
                </a:lnTo>
                <a:lnTo>
                  <a:pt x="751" y="1556"/>
                </a:lnTo>
                <a:lnTo>
                  <a:pt x="810" y="1575"/>
                </a:lnTo>
                <a:lnTo>
                  <a:pt x="890" y="1613"/>
                </a:lnTo>
                <a:lnTo>
                  <a:pt x="987" y="1686"/>
                </a:lnTo>
                <a:lnTo>
                  <a:pt x="1069" y="1773"/>
                </a:lnTo>
                <a:lnTo>
                  <a:pt x="1135" y="1876"/>
                </a:lnTo>
                <a:lnTo>
                  <a:pt x="1185" y="1988"/>
                </a:lnTo>
                <a:lnTo>
                  <a:pt x="1219" y="2106"/>
                </a:lnTo>
                <a:lnTo>
                  <a:pt x="1234" y="2227"/>
                </a:lnTo>
                <a:lnTo>
                  <a:pt x="1232" y="2348"/>
                </a:lnTo>
                <a:lnTo>
                  <a:pt x="1210" y="2463"/>
                </a:lnTo>
                <a:lnTo>
                  <a:pt x="1168" y="2570"/>
                </a:lnTo>
                <a:lnTo>
                  <a:pt x="1105" y="2665"/>
                </a:lnTo>
                <a:lnTo>
                  <a:pt x="1043" y="2725"/>
                </a:lnTo>
                <a:lnTo>
                  <a:pt x="994" y="2760"/>
                </a:lnTo>
                <a:lnTo>
                  <a:pt x="941" y="2790"/>
                </a:lnTo>
                <a:lnTo>
                  <a:pt x="882" y="2815"/>
                </a:lnTo>
                <a:lnTo>
                  <a:pt x="817" y="2833"/>
                </a:lnTo>
                <a:lnTo>
                  <a:pt x="745" y="2846"/>
                </a:lnTo>
                <a:lnTo>
                  <a:pt x="669" y="2851"/>
                </a:lnTo>
                <a:lnTo>
                  <a:pt x="585" y="2849"/>
                </a:lnTo>
                <a:lnTo>
                  <a:pt x="540" y="2845"/>
                </a:lnTo>
                <a:lnTo>
                  <a:pt x="550" y="2872"/>
                </a:lnTo>
                <a:lnTo>
                  <a:pt x="579" y="2927"/>
                </a:lnTo>
                <a:lnTo>
                  <a:pt x="637" y="3013"/>
                </a:lnTo>
                <a:lnTo>
                  <a:pt x="788" y="3201"/>
                </a:lnTo>
                <a:lnTo>
                  <a:pt x="948" y="3414"/>
                </a:lnTo>
                <a:lnTo>
                  <a:pt x="1016" y="3529"/>
                </a:lnTo>
                <a:lnTo>
                  <a:pt x="1054" y="3611"/>
                </a:lnTo>
                <a:lnTo>
                  <a:pt x="1083" y="3695"/>
                </a:lnTo>
                <a:lnTo>
                  <a:pt x="1103" y="3781"/>
                </a:lnTo>
                <a:lnTo>
                  <a:pt x="1112" y="3872"/>
                </a:lnTo>
                <a:lnTo>
                  <a:pt x="1106" y="3967"/>
                </a:lnTo>
                <a:lnTo>
                  <a:pt x="1098" y="4016"/>
                </a:lnTo>
                <a:lnTo>
                  <a:pt x="1088" y="4061"/>
                </a:lnTo>
                <a:lnTo>
                  <a:pt x="1053" y="4148"/>
                </a:lnTo>
                <a:lnTo>
                  <a:pt x="1003" y="4229"/>
                </a:lnTo>
                <a:lnTo>
                  <a:pt x="936" y="4300"/>
                </a:lnTo>
                <a:lnTo>
                  <a:pt x="854" y="4357"/>
                </a:lnTo>
                <a:lnTo>
                  <a:pt x="758" y="4396"/>
                </a:lnTo>
                <a:lnTo>
                  <a:pt x="647" y="4415"/>
                </a:lnTo>
                <a:lnTo>
                  <a:pt x="520" y="4408"/>
                </a:lnTo>
                <a:lnTo>
                  <a:pt x="450" y="4393"/>
                </a:lnTo>
                <a:lnTo>
                  <a:pt x="487" y="4429"/>
                </a:lnTo>
                <a:lnTo>
                  <a:pt x="566" y="4495"/>
                </a:lnTo>
                <a:lnTo>
                  <a:pt x="690" y="4585"/>
                </a:lnTo>
                <a:lnTo>
                  <a:pt x="808" y="4677"/>
                </a:lnTo>
                <a:lnTo>
                  <a:pt x="874" y="4748"/>
                </a:lnTo>
                <a:lnTo>
                  <a:pt x="929" y="4830"/>
                </a:lnTo>
                <a:lnTo>
                  <a:pt x="964" y="4929"/>
                </a:lnTo>
                <a:lnTo>
                  <a:pt x="972" y="4988"/>
                </a:lnTo>
                <a:lnTo>
                  <a:pt x="975" y="5027"/>
                </a:lnTo>
                <a:lnTo>
                  <a:pt x="972" y="5103"/>
                </a:lnTo>
                <a:lnTo>
                  <a:pt x="959" y="5177"/>
                </a:lnTo>
                <a:lnTo>
                  <a:pt x="936" y="5246"/>
                </a:lnTo>
                <a:lnTo>
                  <a:pt x="903" y="5311"/>
                </a:lnTo>
                <a:lnTo>
                  <a:pt x="863" y="5371"/>
                </a:lnTo>
                <a:lnTo>
                  <a:pt x="814" y="5427"/>
                </a:lnTo>
                <a:lnTo>
                  <a:pt x="759" y="5479"/>
                </a:lnTo>
                <a:lnTo>
                  <a:pt x="697" y="5524"/>
                </a:lnTo>
                <a:lnTo>
                  <a:pt x="630" y="5564"/>
                </a:lnTo>
                <a:lnTo>
                  <a:pt x="558" y="5599"/>
                </a:lnTo>
                <a:lnTo>
                  <a:pt x="481" y="5628"/>
                </a:lnTo>
                <a:lnTo>
                  <a:pt x="402" y="5649"/>
                </a:lnTo>
                <a:lnTo>
                  <a:pt x="320" y="5665"/>
                </a:lnTo>
                <a:lnTo>
                  <a:pt x="236" y="5674"/>
                </a:lnTo>
                <a:lnTo>
                  <a:pt x="152" y="5674"/>
                </a:lnTo>
                <a:lnTo>
                  <a:pt x="108" y="5672"/>
                </a:lnTo>
                <a:lnTo>
                  <a:pt x="110" y="5656"/>
                </a:lnTo>
                <a:lnTo>
                  <a:pt x="100" y="5639"/>
                </a:lnTo>
                <a:lnTo>
                  <a:pt x="90" y="5636"/>
                </a:lnTo>
                <a:lnTo>
                  <a:pt x="91" y="5603"/>
                </a:lnTo>
                <a:lnTo>
                  <a:pt x="85" y="5545"/>
                </a:lnTo>
                <a:lnTo>
                  <a:pt x="68" y="5469"/>
                </a:lnTo>
                <a:lnTo>
                  <a:pt x="38" y="5373"/>
                </a:lnTo>
                <a:lnTo>
                  <a:pt x="22" y="5295"/>
                </a:lnTo>
                <a:lnTo>
                  <a:pt x="18" y="5236"/>
                </a:lnTo>
                <a:lnTo>
                  <a:pt x="18" y="5204"/>
                </a:lnTo>
                <a:lnTo>
                  <a:pt x="18" y="5005"/>
                </a:lnTo>
                <a:lnTo>
                  <a:pt x="38" y="4850"/>
                </a:lnTo>
                <a:lnTo>
                  <a:pt x="84" y="4573"/>
                </a:lnTo>
                <a:lnTo>
                  <a:pt x="101" y="4382"/>
                </a:lnTo>
                <a:lnTo>
                  <a:pt x="98" y="4258"/>
                </a:lnTo>
                <a:lnTo>
                  <a:pt x="77" y="4134"/>
                </a:lnTo>
                <a:lnTo>
                  <a:pt x="33" y="4007"/>
                </a:lnTo>
                <a:lnTo>
                  <a:pt x="0" y="3944"/>
                </a:lnTo>
                <a:lnTo>
                  <a:pt x="0" y="3457"/>
                </a:lnTo>
                <a:lnTo>
                  <a:pt x="5" y="3415"/>
                </a:lnTo>
                <a:lnTo>
                  <a:pt x="18" y="3339"/>
                </a:lnTo>
                <a:lnTo>
                  <a:pt x="48" y="3234"/>
                </a:lnTo>
                <a:lnTo>
                  <a:pt x="128" y="3045"/>
                </a:lnTo>
                <a:lnTo>
                  <a:pt x="180" y="2917"/>
                </a:lnTo>
                <a:lnTo>
                  <a:pt x="190" y="2895"/>
                </a:lnTo>
                <a:lnTo>
                  <a:pt x="202" y="2823"/>
                </a:lnTo>
                <a:lnTo>
                  <a:pt x="202" y="2740"/>
                </a:lnTo>
                <a:lnTo>
                  <a:pt x="189" y="2691"/>
                </a:lnTo>
                <a:lnTo>
                  <a:pt x="173" y="2669"/>
                </a:lnTo>
                <a:lnTo>
                  <a:pt x="162" y="2665"/>
                </a:lnTo>
                <a:lnTo>
                  <a:pt x="150" y="2613"/>
                </a:lnTo>
                <a:lnTo>
                  <a:pt x="130" y="2540"/>
                </a:lnTo>
                <a:lnTo>
                  <a:pt x="124" y="2482"/>
                </a:lnTo>
                <a:lnTo>
                  <a:pt x="126" y="2449"/>
                </a:lnTo>
                <a:lnTo>
                  <a:pt x="126" y="1945"/>
                </a:lnTo>
                <a:lnTo>
                  <a:pt x="127" y="1881"/>
                </a:lnTo>
                <a:lnTo>
                  <a:pt x="139" y="1768"/>
                </a:lnTo>
                <a:lnTo>
                  <a:pt x="172" y="1612"/>
                </a:lnTo>
                <a:lnTo>
                  <a:pt x="198" y="1513"/>
                </a:lnTo>
                <a:lnTo>
                  <a:pt x="205" y="1504"/>
                </a:lnTo>
                <a:lnTo>
                  <a:pt x="215" y="1481"/>
                </a:lnTo>
                <a:lnTo>
                  <a:pt x="219" y="1439"/>
                </a:lnTo>
                <a:lnTo>
                  <a:pt x="213" y="1338"/>
                </a:lnTo>
                <a:lnTo>
                  <a:pt x="216" y="1279"/>
                </a:lnTo>
                <a:lnTo>
                  <a:pt x="213" y="1215"/>
                </a:lnTo>
                <a:lnTo>
                  <a:pt x="219" y="1107"/>
                </a:lnTo>
                <a:lnTo>
                  <a:pt x="215" y="1060"/>
                </a:lnTo>
                <a:lnTo>
                  <a:pt x="205" y="1036"/>
                </a:lnTo>
                <a:lnTo>
                  <a:pt x="198" y="1027"/>
                </a:lnTo>
                <a:lnTo>
                  <a:pt x="198" y="991"/>
                </a:lnTo>
                <a:lnTo>
                  <a:pt x="211" y="781"/>
                </a:lnTo>
                <a:lnTo>
                  <a:pt x="229" y="394"/>
                </a:lnTo>
                <a:lnTo>
                  <a:pt x="235" y="129"/>
                </a:lnTo>
                <a:lnTo>
                  <a:pt x="234" y="0"/>
                </a:lnTo>
                <a:close/>
              </a:path>
            </a:pathLst>
          </a:custGeom>
          <a:solidFill>
            <a:srgbClr val="FED3C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34358" y="2753309"/>
            <a:ext cx="2407117" cy="4109721"/>
            <a:chOff x="2072458" y="2753309"/>
            <a:chExt cx="2407117" cy="4109721"/>
          </a:xfrm>
        </p:grpSpPr>
        <p:sp>
          <p:nvSpPr>
            <p:cNvPr id="55" name="자유형 54"/>
            <p:cNvSpPr>
              <a:spLocks/>
            </p:cNvSpPr>
            <p:nvPr/>
          </p:nvSpPr>
          <p:spPr bwMode="auto">
            <a:xfrm>
              <a:off x="2072458" y="2753309"/>
              <a:ext cx="2407117" cy="4109721"/>
            </a:xfrm>
            <a:custGeom>
              <a:avLst/>
              <a:gdLst>
                <a:gd name="connsiteX0" fmla="*/ 552844 w 2407117"/>
                <a:gd name="connsiteY0" fmla="*/ 3729484 h 4109721"/>
                <a:gd name="connsiteX1" fmla="*/ 557366 w 2407117"/>
                <a:gd name="connsiteY1" fmla="*/ 3732724 h 4109721"/>
                <a:gd name="connsiteX2" fmla="*/ 563356 w 2407117"/>
                <a:gd name="connsiteY2" fmla="*/ 3739593 h 4109721"/>
                <a:gd name="connsiteX3" fmla="*/ 542619 w 2407117"/>
                <a:gd name="connsiteY3" fmla="*/ 3713705 h 4109721"/>
                <a:gd name="connsiteX4" fmla="*/ 549071 w 2407117"/>
                <a:gd name="connsiteY4" fmla="*/ 3725856 h 4109721"/>
                <a:gd name="connsiteX5" fmla="*/ 552844 w 2407117"/>
                <a:gd name="connsiteY5" fmla="*/ 3729484 h 4109721"/>
                <a:gd name="connsiteX6" fmla="*/ 542619 w 2407117"/>
                <a:gd name="connsiteY6" fmla="*/ 3722157 h 4109721"/>
                <a:gd name="connsiteX7" fmla="*/ 2167257 w 2407117"/>
                <a:gd name="connsiteY7" fmla="*/ 0 h 4109721"/>
                <a:gd name="connsiteX8" fmla="*/ 2182291 w 2407117"/>
                <a:gd name="connsiteY8" fmla="*/ 1871 h 4109721"/>
                <a:gd name="connsiteX9" fmla="*/ 2197470 w 2407117"/>
                <a:gd name="connsiteY9" fmla="*/ 9493 h 4109721"/>
                <a:gd name="connsiteX10" fmla="*/ 2240840 w 2407117"/>
                <a:gd name="connsiteY10" fmla="*/ 19164 h 4109721"/>
                <a:gd name="connsiteX11" fmla="*/ 2261957 w 2407117"/>
                <a:gd name="connsiteY11" fmla="*/ 25889 h 4109721"/>
                <a:gd name="connsiteX12" fmla="*/ 2269347 w 2407117"/>
                <a:gd name="connsiteY12" fmla="*/ 26706 h 4109721"/>
                <a:gd name="connsiteX13" fmla="*/ 2272853 w 2407117"/>
                <a:gd name="connsiteY13" fmla="*/ 27689 h 4109721"/>
                <a:gd name="connsiteX14" fmla="*/ 2294515 w 2407117"/>
                <a:gd name="connsiteY14" fmla="*/ 45538 h 4109721"/>
                <a:gd name="connsiteX15" fmla="*/ 2358287 w 2407117"/>
                <a:gd name="connsiteY15" fmla="*/ 217446 h 4109721"/>
                <a:gd name="connsiteX16" fmla="*/ 2377696 w 2407117"/>
                <a:gd name="connsiteY16" fmla="*/ 372718 h 4109721"/>
                <a:gd name="connsiteX17" fmla="*/ 2379083 w 2407117"/>
                <a:gd name="connsiteY17" fmla="*/ 487266 h 4109721"/>
                <a:gd name="connsiteX18" fmla="*/ 2377825 w 2407117"/>
                <a:gd name="connsiteY18" fmla="*/ 592138 h 4109721"/>
                <a:gd name="connsiteX19" fmla="*/ 2373937 w 2407117"/>
                <a:gd name="connsiteY19" fmla="*/ 602837 h 4109721"/>
                <a:gd name="connsiteX20" fmla="*/ 2371633 w 2407117"/>
                <a:gd name="connsiteY20" fmla="*/ 625554 h 4109721"/>
                <a:gd name="connsiteX21" fmla="*/ 2374398 w 2407117"/>
                <a:gd name="connsiteY21" fmla="*/ 677860 h 4109721"/>
                <a:gd name="connsiteX22" fmla="*/ 2373015 w 2407117"/>
                <a:gd name="connsiteY22" fmla="*/ 710089 h 4109721"/>
                <a:gd name="connsiteX23" fmla="*/ 2374398 w 2407117"/>
                <a:gd name="connsiteY23" fmla="*/ 746017 h 4109721"/>
                <a:gd name="connsiteX24" fmla="*/ 2369789 w 2407117"/>
                <a:gd name="connsiteY24" fmla="*/ 809945 h 4109721"/>
                <a:gd name="connsiteX25" fmla="*/ 2352278 w 2407117"/>
                <a:gd name="connsiteY25" fmla="*/ 895537 h 4109721"/>
                <a:gd name="connsiteX26" fmla="*/ 2339606 w 2407117"/>
                <a:gd name="connsiteY26" fmla="*/ 951541 h 4109721"/>
                <a:gd name="connsiteX27" fmla="*/ 2333615 w 2407117"/>
                <a:gd name="connsiteY27" fmla="*/ 976373 h 4109721"/>
                <a:gd name="connsiteX28" fmla="*/ 2315181 w 2407117"/>
                <a:gd name="connsiteY28" fmla="*/ 1020754 h 4109721"/>
                <a:gd name="connsiteX29" fmla="*/ 2306426 w 2407117"/>
                <a:gd name="connsiteY29" fmla="*/ 1042944 h 4109721"/>
                <a:gd name="connsiteX30" fmla="*/ 2301818 w 2407117"/>
                <a:gd name="connsiteY30" fmla="*/ 1079927 h 4109721"/>
                <a:gd name="connsiteX31" fmla="*/ 2301268 w 2407117"/>
                <a:gd name="connsiteY31" fmla="*/ 1089443 h 4109721"/>
                <a:gd name="connsiteX32" fmla="*/ 2276677 w 2407117"/>
                <a:gd name="connsiteY32" fmla="*/ 1168395 h 4109721"/>
                <a:gd name="connsiteX33" fmla="*/ 2256039 w 2407117"/>
                <a:gd name="connsiteY33" fmla="*/ 1300157 h 4109721"/>
                <a:gd name="connsiteX34" fmla="*/ 2243339 w 2407117"/>
                <a:gd name="connsiteY34" fmla="*/ 1693857 h 4109721"/>
                <a:gd name="connsiteX35" fmla="*/ 2268739 w 2407117"/>
                <a:gd name="connsiteY35" fmla="*/ 1973257 h 4109721"/>
                <a:gd name="connsiteX36" fmla="*/ 2344939 w 2407117"/>
                <a:gd name="connsiteY36" fmla="*/ 2214557 h 4109721"/>
                <a:gd name="connsiteX37" fmla="*/ 2348213 w 2407117"/>
                <a:gd name="connsiteY37" fmla="*/ 2217482 h 4109721"/>
                <a:gd name="connsiteX38" fmla="*/ 2360573 w 2407117"/>
                <a:gd name="connsiteY38" fmla="*/ 2259711 h 4109721"/>
                <a:gd name="connsiteX39" fmla="*/ 2379928 w 2407117"/>
                <a:gd name="connsiteY39" fmla="*/ 2355341 h 4109721"/>
                <a:gd name="connsiteX40" fmla="*/ 2389605 w 2407117"/>
                <a:gd name="connsiteY40" fmla="*/ 2423497 h 4109721"/>
                <a:gd name="connsiteX41" fmla="*/ 2395596 w 2407117"/>
                <a:gd name="connsiteY41" fmla="*/ 2493767 h 4109721"/>
                <a:gd name="connsiteX42" fmla="*/ 2398361 w 2407117"/>
                <a:gd name="connsiteY42" fmla="*/ 2567734 h 4109721"/>
                <a:gd name="connsiteX43" fmla="*/ 2397439 w 2407117"/>
                <a:gd name="connsiteY43" fmla="*/ 2606831 h 4109721"/>
                <a:gd name="connsiteX44" fmla="*/ 2399744 w 2407117"/>
                <a:gd name="connsiteY44" fmla="*/ 2697177 h 4109721"/>
                <a:gd name="connsiteX45" fmla="*/ 2396518 w 2407117"/>
                <a:gd name="connsiteY45" fmla="*/ 2837187 h 4109721"/>
                <a:gd name="connsiteX46" fmla="*/ 2400204 w 2407117"/>
                <a:gd name="connsiteY46" fmla="*/ 2925421 h 4109721"/>
                <a:gd name="connsiteX47" fmla="*/ 2406195 w 2407117"/>
                <a:gd name="connsiteY47" fmla="*/ 2965046 h 4109721"/>
                <a:gd name="connsiteX48" fmla="*/ 2407117 w 2407117"/>
                <a:gd name="connsiteY48" fmla="*/ 3082338 h 4109721"/>
                <a:gd name="connsiteX49" fmla="*/ 2401586 w 2407117"/>
                <a:gd name="connsiteY49" fmla="*/ 3251407 h 4109721"/>
                <a:gd name="connsiteX50" fmla="*/ 2390527 w 2407117"/>
                <a:gd name="connsiteY50" fmla="*/ 3356546 h 4109721"/>
                <a:gd name="connsiteX51" fmla="*/ 2380850 w 2407117"/>
                <a:gd name="connsiteY51" fmla="*/ 3405682 h 4109721"/>
                <a:gd name="connsiteX52" fmla="*/ 2378545 w 2407117"/>
                <a:gd name="connsiteY52" fmla="*/ 3410965 h 4109721"/>
                <a:gd name="connsiteX53" fmla="*/ 2373937 w 2407117"/>
                <a:gd name="connsiteY53" fmla="*/ 3424702 h 4109721"/>
                <a:gd name="connsiteX54" fmla="*/ 2371633 w 2407117"/>
                <a:gd name="connsiteY54" fmla="*/ 3449005 h 4109721"/>
                <a:gd name="connsiteX55" fmla="*/ 2374398 w 2407117"/>
                <a:gd name="connsiteY55" fmla="*/ 3505010 h 4109721"/>
                <a:gd name="connsiteX56" fmla="*/ 2373015 w 2407117"/>
                <a:gd name="connsiteY56" fmla="*/ 3539352 h 4109721"/>
                <a:gd name="connsiteX57" fmla="*/ 2371633 w 2407117"/>
                <a:gd name="connsiteY57" fmla="*/ 3579505 h 4109721"/>
                <a:gd name="connsiteX58" fmla="*/ 2365181 w 2407117"/>
                <a:gd name="connsiteY58" fmla="*/ 3673022 h 4109721"/>
                <a:gd name="connsiteX59" fmla="*/ 2349052 w 2407117"/>
                <a:gd name="connsiteY59" fmla="*/ 3825184 h 4109721"/>
                <a:gd name="connsiteX60" fmla="*/ 2339606 w 2407117"/>
                <a:gd name="connsiteY60" fmla="*/ 3921870 h 4109721"/>
                <a:gd name="connsiteX61" fmla="*/ 2334997 w 2407117"/>
                <a:gd name="connsiteY61" fmla="*/ 3936135 h 4109721"/>
                <a:gd name="connsiteX62" fmla="*/ 2329928 w 2407117"/>
                <a:gd name="connsiteY62" fmla="*/ 3977875 h 4109721"/>
                <a:gd name="connsiteX63" fmla="*/ 2329928 w 2407117"/>
                <a:gd name="connsiteY63" fmla="*/ 4023840 h 4109721"/>
                <a:gd name="connsiteX64" fmla="*/ 2334997 w 2407117"/>
                <a:gd name="connsiteY64" fmla="*/ 4065579 h 4109721"/>
                <a:gd name="connsiteX65" fmla="*/ 2339606 w 2407117"/>
                <a:gd name="connsiteY65" fmla="*/ 4079844 h 4109721"/>
                <a:gd name="connsiteX66" fmla="*/ 2339606 w 2407117"/>
                <a:gd name="connsiteY66" fmla="*/ 4109721 h 4109721"/>
                <a:gd name="connsiteX67" fmla="*/ 0 w 2407117"/>
                <a:gd name="connsiteY67" fmla="*/ 4109721 h 4109721"/>
                <a:gd name="connsiteX68" fmla="*/ 35921 w 2407117"/>
                <a:gd name="connsiteY68" fmla="*/ 4083045 h 4109721"/>
                <a:gd name="connsiteX69" fmla="*/ 490740 w 2407117"/>
                <a:gd name="connsiteY69" fmla="*/ 3783007 h 4109721"/>
                <a:gd name="connsiteX70" fmla="*/ 581760 w 2407117"/>
                <a:gd name="connsiteY70" fmla="*/ 3760546 h 4109721"/>
                <a:gd name="connsiteX71" fmla="*/ 580407 w 2407117"/>
                <a:gd name="connsiteY71" fmla="*/ 3759141 h 4109721"/>
                <a:gd name="connsiteX72" fmla="*/ 563356 w 2407117"/>
                <a:gd name="connsiteY72" fmla="*/ 3739593 h 4109721"/>
                <a:gd name="connsiteX73" fmla="*/ 579024 w 2407117"/>
                <a:gd name="connsiteY73" fmla="*/ 3742234 h 4109721"/>
                <a:gd name="connsiteX74" fmla="*/ 595845 w 2407117"/>
                <a:gd name="connsiteY74" fmla="*/ 3735894 h 4109721"/>
                <a:gd name="connsiteX75" fmla="*/ 622572 w 2407117"/>
                <a:gd name="connsiteY75" fmla="*/ 3713705 h 4109721"/>
                <a:gd name="connsiteX76" fmla="*/ 658747 w 2407117"/>
                <a:gd name="connsiteY76" fmla="*/ 3674079 h 4109721"/>
                <a:gd name="connsiteX77" fmla="*/ 675797 w 2407117"/>
                <a:gd name="connsiteY77" fmla="*/ 3655587 h 4109721"/>
                <a:gd name="connsiteX78" fmla="*/ 747917 w 2407117"/>
                <a:gd name="connsiteY78" fmla="*/ 3583732 h 4109721"/>
                <a:gd name="connsiteX79" fmla="*/ 863353 w 2407117"/>
                <a:gd name="connsiteY79" fmla="*/ 3471196 h 4109721"/>
                <a:gd name="connsiteX80" fmla="*/ 931325 w 2407117"/>
                <a:gd name="connsiteY80" fmla="*/ 3398814 h 4109721"/>
                <a:gd name="connsiteX81" fmla="*/ 958514 w 2407117"/>
                <a:gd name="connsiteY81" fmla="*/ 3364471 h 4109721"/>
                <a:gd name="connsiteX82" fmla="*/ 981324 w 2407117"/>
                <a:gd name="connsiteY82" fmla="*/ 3332242 h 4109721"/>
                <a:gd name="connsiteX83" fmla="*/ 1023720 w 2407117"/>
                <a:gd name="connsiteY83" fmla="*/ 3255105 h 4109721"/>
                <a:gd name="connsiteX84" fmla="*/ 1061738 w 2407117"/>
                <a:gd name="connsiteY84" fmla="*/ 3165815 h 4109721"/>
                <a:gd name="connsiteX85" fmla="*/ 1094918 w 2407117"/>
                <a:gd name="connsiteY85" fmla="*/ 3068072 h 4109721"/>
                <a:gd name="connsiteX86" fmla="*/ 1124641 w 2407117"/>
                <a:gd name="connsiteY86" fmla="*/ 2965046 h 4109721"/>
                <a:gd name="connsiteX87" fmla="*/ 1149064 w 2407117"/>
                <a:gd name="connsiteY87" fmla="*/ 2859378 h 4109721"/>
                <a:gd name="connsiteX88" fmla="*/ 1169801 w 2407117"/>
                <a:gd name="connsiteY88" fmla="*/ 2754766 h 4109721"/>
                <a:gd name="connsiteX89" fmla="*/ 1185470 w 2407117"/>
                <a:gd name="connsiteY89" fmla="*/ 2654382 h 4109721"/>
                <a:gd name="connsiteX90" fmla="*/ 1191461 w 2407117"/>
                <a:gd name="connsiteY90" fmla="*/ 2606831 h 4109721"/>
                <a:gd name="connsiteX91" fmla="*/ 1202290 w 2407117"/>
                <a:gd name="connsiteY91" fmla="*/ 2523354 h 4109721"/>
                <a:gd name="connsiteX92" fmla="*/ 1227635 w 2407117"/>
                <a:gd name="connsiteY92" fmla="*/ 2362210 h 4109721"/>
                <a:gd name="connsiteX93" fmla="*/ 1269570 w 2407117"/>
                <a:gd name="connsiteY93" fmla="*/ 2129740 h 4109721"/>
                <a:gd name="connsiteX94" fmla="*/ 1329247 w 2407117"/>
                <a:gd name="connsiteY94" fmla="*/ 1833869 h 4109721"/>
                <a:gd name="connsiteX95" fmla="*/ 1371413 w 2407117"/>
                <a:gd name="connsiteY95" fmla="*/ 1614080 h 4109721"/>
                <a:gd name="connsiteX96" fmla="*/ 1396758 w 2407117"/>
                <a:gd name="connsiteY96" fmla="*/ 1467201 h 4109721"/>
                <a:gd name="connsiteX97" fmla="*/ 1407818 w 2407117"/>
                <a:gd name="connsiteY97" fmla="*/ 1392705 h 4109721"/>
                <a:gd name="connsiteX98" fmla="*/ 1411965 w 2407117"/>
                <a:gd name="connsiteY98" fmla="*/ 1363119 h 4109721"/>
                <a:gd name="connsiteX99" fmla="*/ 1415651 w 2407117"/>
                <a:gd name="connsiteY99" fmla="*/ 1301302 h 4109721"/>
                <a:gd name="connsiteX100" fmla="*/ 1418416 w 2407117"/>
                <a:gd name="connsiteY100" fmla="*/ 1206730 h 4109721"/>
                <a:gd name="connsiteX101" fmla="*/ 1421182 w 2407117"/>
                <a:gd name="connsiteY101" fmla="*/ 1113213 h 4109721"/>
                <a:gd name="connsiteX102" fmla="*/ 1426020 w 2407117"/>
                <a:gd name="connsiteY102" fmla="*/ 1052454 h 4109721"/>
                <a:gd name="connsiteX103" fmla="*/ 1433854 w 2407117"/>
                <a:gd name="connsiteY103" fmla="*/ 994865 h 4109721"/>
                <a:gd name="connsiteX104" fmla="*/ 1447679 w 2407117"/>
                <a:gd name="connsiteY104" fmla="*/ 942559 h 4109721"/>
                <a:gd name="connsiteX105" fmla="*/ 1457818 w 2407117"/>
                <a:gd name="connsiteY105" fmla="*/ 918256 h 4109721"/>
                <a:gd name="connsiteX106" fmla="*/ 1464269 w 2407117"/>
                <a:gd name="connsiteY106" fmla="*/ 903462 h 4109721"/>
                <a:gd name="connsiteX107" fmla="*/ 1483162 w 2407117"/>
                <a:gd name="connsiteY107" fmla="*/ 874403 h 4109721"/>
                <a:gd name="connsiteX108" fmla="*/ 1518416 w 2407117"/>
                <a:gd name="connsiteY108" fmla="*/ 828966 h 4109721"/>
                <a:gd name="connsiteX109" fmla="*/ 1604820 w 2407117"/>
                <a:gd name="connsiteY109" fmla="*/ 739677 h 4109721"/>
                <a:gd name="connsiteX110" fmla="*/ 1657585 w 2407117"/>
                <a:gd name="connsiteY110" fmla="*/ 685257 h 4109721"/>
                <a:gd name="connsiteX111" fmla="*/ 1710580 w 2407117"/>
                <a:gd name="connsiteY111" fmla="*/ 629781 h 4109721"/>
                <a:gd name="connsiteX112" fmla="*/ 1794680 w 2407117"/>
                <a:gd name="connsiteY112" fmla="*/ 545247 h 4109721"/>
                <a:gd name="connsiteX113" fmla="*/ 1844680 w 2407117"/>
                <a:gd name="connsiteY113" fmla="*/ 488714 h 4109721"/>
                <a:gd name="connsiteX114" fmla="*/ 1864956 w 2407117"/>
                <a:gd name="connsiteY114" fmla="*/ 460713 h 4109721"/>
                <a:gd name="connsiteX115" fmla="*/ 1884311 w 2407117"/>
                <a:gd name="connsiteY115" fmla="*/ 431654 h 4109721"/>
                <a:gd name="connsiteX116" fmla="*/ 1916338 w 2407117"/>
                <a:gd name="connsiteY116" fmla="*/ 371951 h 4109721"/>
                <a:gd name="connsiteX117" fmla="*/ 1955508 w 2407117"/>
                <a:gd name="connsiteY117" fmla="*/ 278964 h 4109721"/>
                <a:gd name="connsiteX118" fmla="*/ 1993526 w 2407117"/>
                <a:gd name="connsiteY118" fmla="*/ 185447 h 4109721"/>
                <a:gd name="connsiteX119" fmla="*/ 2023019 w 2407117"/>
                <a:gd name="connsiteY119" fmla="*/ 127330 h 4109721"/>
                <a:gd name="connsiteX120" fmla="*/ 2058733 w 2407117"/>
                <a:gd name="connsiteY120" fmla="*/ 72911 h 4109721"/>
                <a:gd name="connsiteX121" fmla="*/ 2091912 w 2407117"/>
                <a:gd name="connsiteY121" fmla="*/ 35927 h 4109721"/>
                <a:gd name="connsiteX122" fmla="*/ 2117488 w 2407117"/>
                <a:gd name="connsiteY122" fmla="*/ 13209 h 4109721"/>
                <a:gd name="connsiteX123" fmla="*/ 2131313 w 2407117"/>
                <a:gd name="connsiteY123" fmla="*/ 3170 h 4109721"/>
                <a:gd name="connsiteX124" fmla="*/ 2144677 w 2407117"/>
                <a:gd name="connsiteY124" fmla="*/ 528 h 4109721"/>
                <a:gd name="connsiteX125" fmla="*/ 2167257 w 2407117"/>
                <a:gd name="connsiteY125" fmla="*/ 0 h 41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07117" h="4109721">
                  <a:moveTo>
                    <a:pt x="552844" y="3729484"/>
                  </a:moveTo>
                  <a:lnTo>
                    <a:pt x="557366" y="3732724"/>
                  </a:lnTo>
                  <a:lnTo>
                    <a:pt x="563356" y="3739593"/>
                  </a:lnTo>
                  <a:close/>
                  <a:moveTo>
                    <a:pt x="542619" y="3713705"/>
                  </a:moveTo>
                  <a:cubicBezTo>
                    <a:pt x="544693" y="3717931"/>
                    <a:pt x="546997" y="3721629"/>
                    <a:pt x="549071" y="3725856"/>
                  </a:cubicBezTo>
                  <a:lnTo>
                    <a:pt x="552844" y="3729484"/>
                  </a:lnTo>
                  <a:lnTo>
                    <a:pt x="542619" y="3722157"/>
                  </a:lnTo>
                  <a:close/>
                  <a:moveTo>
                    <a:pt x="2167257" y="0"/>
                  </a:moveTo>
                  <a:lnTo>
                    <a:pt x="2182291" y="1871"/>
                  </a:lnTo>
                  <a:lnTo>
                    <a:pt x="2197470" y="9493"/>
                  </a:lnTo>
                  <a:lnTo>
                    <a:pt x="2240840" y="19164"/>
                  </a:lnTo>
                  <a:lnTo>
                    <a:pt x="2261957" y="25889"/>
                  </a:lnTo>
                  <a:lnTo>
                    <a:pt x="2269347" y="26706"/>
                  </a:lnTo>
                  <a:lnTo>
                    <a:pt x="2272853" y="27689"/>
                  </a:lnTo>
                  <a:cubicBezTo>
                    <a:pt x="2280536" y="31358"/>
                    <a:pt x="2287814" y="36873"/>
                    <a:pt x="2294515" y="45538"/>
                  </a:cubicBezTo>
                  <a:cubicBezTo>
                    <a:pt x="2321318" y="80197"/>
                    <a:pt x="2344424" y="162916"/>
                    <a:pt x="2358287" y="217446"/>
                  </a:cubicBezTo>
                  <a:cubicBezTo>
                    <a:pt x="2372151" y="271976"/>
                    <a:pt x="2374462" y="308484"/>
                    <a:pt x="2377696" y="372718"/>
                  </a:cubicBezTo>
                  <a:cubicBezTo>
                    <a:pt x="2379314" y="404835"/>
                    <a:pt x="2379429" y="445964"/>
                    <a:pt x="2379083" y="487266"/>
                  </a:cubicBezTo>
                  <a:lnTo>
                    <a:pt x="2377825" y="592138"/>
                  </a:lnTo>
                  <a:lnTo>
                    <a:pt x="2373937" y="602837"/>
                  </a:lnTo>
                  <a:cubicBezTo>
                    <a:pt x="2373246" y="610233"/>
                    <a:pt x="2372324" y="618159"/>
                    <a:pt x="2371633" y="625554"/>
                  </a:cubicBezTo>
                  <a:lnTo>
                    <a:pt x="2374398" y="677860"/>
                  </a:lnTo>
                  <a:cubicBezTo>
                    <a:pt x="2373937" y="688427"/>
                    <a:pt x="2373477" y="699523"/>
                    <a:pt x="2373015" y="710089"/>
                  </a:cubicBezTo>
                  <a:cubicBezTo>
                    <a:pt x="2373477" y="722241"/>
                    <a:pt x="2373937" y="733865"/>
                    <a:pt x="2374398" y="746017"/>
                  </a:cubicBezTo>
                  <a:cubicBezTo>
                    <a:pt x="2372785" y="767151"/>
                    <a:pt x="2371402" y="788812"/>
                    <a:pt x="2369789" y="809945"/>
                  </a:cubicBezTo>
                  <a:cubicBezTo>
                    <a:pt x="2364029" y="838476"/>
                    <a:pt x="2358038" y="867007"/>
                    <a:pt x="2352278" y="895537"/>
                  </a:cubicBezTo>
                  <a:cubicBezTo>
                    <a:pt x="2348131" y="914029"/>
                    <a:pt x="2343753" y="933049"/>
                    <a:pt x="2339606" y="951541"/>
                  </a:cubicBezTo>
                  <a:cubicBezTo>
                    <a:pt x="2337532" y="959994"/>
                    <a:pt x="2335688" y="967919"/>
                    <a:pt x="2333615" y="976373"/>
                  </a:cubicBezTo>
                  <a:cubicBezTo>
                    <a:pt x="2327394" y="991166"/>
                    <a:pt x="2321403" y="1005960"/>
                    <a:pt x="2315181" y="1020754"/>
                  </a:cubicBezTo>
                  <a:cubicBezTo>
                    <a:pt x="2312186" y="1028150"/>
                    <a:pt x="2309421" y="1035547"/>
                    <a:pt x="2306426" y="1042944"/>
                  </a:cubicBezTo>
                  <a:cubicBezTo>
                    <a:pt x="2304814" y="1055096"/>
                    <a:pt x="2303430" y="1067776"/>
                    <a:pt x="2301818" y="1079927"/>
                  </a:cubicBezTo>
                  <a:lnTo>
                    <a:pt x="2301268" y="1089443"/>
                  </a:lnTo>
                  <a:lnTo>
                    <a:pt x="2276677" y="1168395"/>
                  </a:lnTo>
                  <a:cubicBezTo>
                    <a:pt x="2268210" y="1205436"/>
                    <a:pt x="2261331" y="1248299"/>
                    <a:pt x="2256039" y="1300157"/>
                  </a:cubicBezTo>
                  <a:cubicBezTo>
                    <a:pt x="2245456" y="1403874"/>
                    <a:pt x="2241222" y="1581674"/>
                    <a:pt x="2243339" y="1693857"/>
                  </a:cubicBezTo>
                  <a:cubicBezTo>
                    <a:pt x="2245456" y="1806040"/>
                    <a:pt x="2251806" y="1886474"/>
                    <a:pt x="2268739" y="1973257"/>
                  </a:cubicBezTo>
                  <a:cubicBezTo>
                    <a:pt x="2285672" y="2060040"/>
                    <a:pt x="2311072" y="2174340"/>
                    <a:pt x="2344939" y="2214557"/>
                  </a:cubicBezTo>
                  <a:lnTo>
                    <a:pt x="2348213" y="2217482"/>
                  </a:lnTo>
                  <a:lnTo>
                    <a:pt x="2360573" y="2259711"/>
                  </a:lnTo>
                  <a:cubicBezTo>
                    <a:pt x="2367025" y="2291412"/>
                    <a:pt x="2373477" y="2323641"/>
                    <a:pt x="2379928" y="2355341"/>
                  </a:cubicBezTo>
                  <a:lnTo>
                    <a:pt x="2389605" y="2423497"/>
                  </a:lnTo>
                  <a:cubicBezTo>
                    <a:pt x="2391679" y="2446744"/>
                    <a:pt x="2393522" y="2470519"/>
                    <a:pt x="2395596" y="2493767"/>
                  </a:cubicBezTo>
                  <a:cubicBezTo>
                    <a:pt x="2396518" y="2518599"/>
                    <a:pt x="2397439" y="2542902"/>
                    <a:pt x="2398361" y="2567734"/>
                  </a:cubicBezTo>
                  <a:cubicBezTo>
                    <a:pt x="2398131" y="2580942"/>
                    <a:pt x="2397669" y="2593623"/>
                    <a:pt x="2397439" y="2606831"/>
                  </a:cubicBezTo>
                  <a:cubicBezTo>
                    <a:pt x="2398131" y="2636947"/>
                    <a:pt x="2399052" y="2667062"/>
                    <a:pt x="2399744" y="2697177"/>
                  </a:cubicBezTo>
                  <a:cubicBezTo>
                    <a:pt x="2398591" y="2743671"/>
                    <a:pt x="2397669" y="2790694"/>
                    <a:pt x="2396518" y="2837187"/>
                  </a:cubicBezTo>
                  <a:cubicBezTo>
                    <a:pt x="2397669" y="2866774"/>
                    <a:pt x="2399052" y="2895833"/>
                    <a:pt x="2400204" y="2925421"/>
                  </a:cubicBezTo>
                  <a:cubicBezTo>
                    <a:pt x="2402278" y="2938629"/>
                    <a:pt x="2404121" y="2951838"/>
                    <a:pt x="2406195" y="2965046"/>
                  </a:cubicBezTo>
                  <a:cubicBezTo>
                    <a:pt x="2406425" y="3004143"/>
                    <a:pt x="2406886" y="3043240"/>
                    <a:pt x="2407117" y="3082338"/>
                  </a:cubicBezTo>
                  <a:cubicBezTo>
                    <a:pt x="2405273" y="3138870"/>
                    <a:pt x="2403430" y="3194874"/>
                    <a:pt x="2401586" y="3251407"/>
                  </a:cubicBezTo>
                  <a:cubicBezTo>
                    <a:pt x="2397900" y="3286277"/>
                    <a:pt x="2394213" y="3321676"/>
                    <a:pt x="2390527" y="3356546"/>
                  </a:cubicBezTo>
                  <a:lnTo>
                    <a:pt x="2380850" y="3405682"/>
                  </a:lnTo>
                  <a:lnTo>
                    <a:pt x="2378545" y="3410965"/>
                  </a:lnTo>
                  <a:cubicBezTo>
                    <a:pt x="2376932" y="3415720"/>
                    <a:pt x="2375550" y="3419947"/>
                    <a:pt x="2373937" y="3424702"/>
                  </a:cubicBezTo>
                  <a:cubicBezTo>
                    <a:pt x="2373246" y="3432627"/>
                    <a:pt x="2372324" y="3441080"/>
                    <a:pt x="2371633" y="3449005"/>
                  </a:cubicBezTo>
                  <a:cubicBezTo>
                    <a:pt x="2372554" y="3467497"/>
                    <a:pt x="2373477" y="3486518"/>
                    <a:pt x="2374398" y="3505010"/>
                  </a:cubicBezTo>
                  <a:cubicBezTo>
                    <a:pt x="2373937" y="3516633"/>
                    <a:pt x="2373477" y="3527729"/>
                    <a:pt x="2373015" y="3539352"/>
                  </a:cubicBezTo>
                  <a:cubicBezTo>
                    <a:pt x="2372554" y="3552561"/>
                    <a:pt x="2372094" y="3566298"/>
                    <a:pt x="2371633" y="3579505"/>
                  </a:cubicBezTo>
                  <a:cubicBezTo>
                    <a:pt x="2369559" y="3610678"/>
                    <a:pt x="2367255" y="3641850"/>
                    <a:pt x="2365181" y="3673022"/>
                  </a:cubicBezTo>
                  <a:cubicBezTo>
                    <a:pt x="2359882" y="3723742"/>
                    <a:pt x="2354352" y="3774463"/>
                    <a:pt x="2349052" y="3825184"/>
                  </a:cubicBezTo>
                  <a:cubicBezTo>
                    <a:pt x="2345826" y="3857413"/>
                    <a:pt x="2342832" y="3889641"/>
                    <a:pt x="2339606" y="3921870"/>
                  </a:cubicBezTo>
                  <a:cubicBezTo>
                    <a:pt x="2337993" y="3926625"/>
                    <a:pt x="2336610" y="3931380"/>
                    <a:pt x="2334997" y="3936135"/>
                  </a:cubicBezTo>
                  <a:cubicBezTo>
                    <a:pt x="2333384" y="3949872"/>
                    <a:pt x="2331541" y="3964138"/>
                    <a:pt x="2329928" y="3977875"/>
                  </a:cubicBezTo>
                  <a:lnTo>
                    <a:pt x="2329928" y="4023840"/>
                  </a:lnTo>
                  <a:cubicBezTo>
                    <a:pt x="2331541" y="4037577"/>
                    <a:pt x="2333384" y="4051842"/>
                    <a:pt x="2334997" y="4065579"/>
                  </a:cubicBezTo>
                  <a:cubicBezTo>
                    <a:pt x="2336610" y="4070334"/>
                    <a:pt x="2337993" y="4075089"/>
                    <a:pt x="2339606" y="4079844"/>
                  </a:cubicBezTo>
                  <a:lnTo>
                    <a:pt x="2339606" y="4109721"/>
                  </a:lnTo>
                  <a:lnTo>
                    <a:pt x="0" y="4109721"/>
                  </a:lnTo>
                  <a:lnTo>
                    <a:pt x="35921" y="4083045"/>
                  </a:lnTo>
                  <a:cubicBezTo>
                    <a:pt x="196259" y="3960807"/>
                    <a:pt x="362153" y="3827457"/>
                    <a:pt x="490740" y="3783007"/>
                  </a:cubicBezTo>
                  <a:lnTo>
                    <a:pt x="581760" y="3760546"/>
                  </a:lnTo>
                  <a:lnTo>
                    <a:pt x="580407" y="3759141"/>
                  </a:lnTo>
                  <a:lnTo>
                    <a:pt x="563356" y="3739593"/>
                  </a:lnTo>
                  <a:lnTo>
                    <a:pt x="579024" y="3742234"/>
                  </a:lnTo>
                  <a:lnTo>
                    <a:pt x="595845" y="3735894"/>
                  </a:lnTo>
                  <a:lnTo>
                    <a:pt x="622572" y="3713705"/>
                  </a:lnTo>
                  <a:lnTo>
                    <a:pt x="658747" y="3674079"/>
                  </a:lnTo>
                  <a:lnTo>
                    <a:pt x="675797" y="3655587"/>
                  </a:lnTo>
                  <a:lnTo>
                    <a:pt x="747917" y="3583732"/>
                  </a:lnTo>
                  <a:lnTo>
                    <a:pt x="863353" y="3471196"/>
                  </a:lnTo>
                  <a:lnTo>
                    <a:pt x="931325" y="3398814"/>
                  </a:lnTo>
                  <a:cubicBezTo>
                    <a:pt x="940311" y="3387190"/>
                    <a:pt x="949527" y="3376095"/>
                    <a:pt x="958514" y="3364471"/>
                  </a:cubicBezTo>
                  <a:cubicBezTo>
                    <a:pt x="966117" y="3353904"/>
                    <a:pt x="973720" y="3342809"/>
                    <a:pt x="981324" y="3332242"/>
                  </a:cubicBezTo>
                  <a:lnTo>
                    <a:pt x="1023720" y="3255105"/>
                  </a:lnTo>
                  <a:lnTo>
                    <a:pt x="1061738" y="3165815"/>
                  </a:lnTo>
                  <a:lnTo>
                    <a:pt x="1094918" y="3068072"/>
                  </a:lnTo>
                  <a:lnTo>
                    <a:pt x="1124641" y="2965046"/>
                  </a:lnTo>
                  <a:cubicBezTo>
                    <a:pt x="1132706" y="2929647"/>
                    <a:pt x="1141000" y="2894777"/>
                    <a:pt x="1149064" y="2859378"/>
                  </a:cubicBezTo>
                  <a:lnTo>
                    <a:pt x="1169801" y="2754766"/>
                  </a:lnTo>
                  <a:cubicBezTo>
                    <a:pt x="1175101" y="2721481"/>
                    <a:pt x="1180170" y="2687667"/>
                    <a:pt x="1185470" y="2654382"/>
                  </a:cubicBezTo>
                  <a:cubicBezTo>
                    <a:pt x="1187543" y="2638532"/>
                    <a:pt x="1189387" y="2622681"/>
                    <a:pt x="1191461" y="2606831"/>
                  </a:cubicBezTo>
                  <a:cubicBezTo>
                    <a:pt x="1195147" y="2578829"/>
                    <a:pt x="1198604" y="2551355"/>
                    <a:pt x="1202290" y="2523354"/>
                  </a:cubicBezTo>
                  <a:cubicBezTo>
                    <a:pt x="1210815" y="2469463"/>
                    <a:pt x="1219110" y="2416100"/>
                    <a:pt x="1227635" y="2362210"/>
                  </a:cubicBezTo>
                  <a:lnTo>
                    <a:pt x="1269570" y="2129740"/>
                  </a:lnTo>
                  <a:cubicBezTo>
                    <a:pt x="1289386" y="2030940"/>
                    <a:pt x="1309432" y="1932669"/>
                    <a:pt x="1329247" y="1833869"/>
                  </a:cubicBezTo>
                  <a:lnTo>
                    <a:pt x="1371413" y="1614080"/>
                  </a:lnTo>
                  <a:cubicBezTo>
                    <a:pt x="1379938" y="1564944"/>
                    <a:pt x="1388233" y="1516336"/>
                    <a:pt x="1396758" y="1467201"/>
                  </a:cubicBezTo>
                  <a:lnTo>
                    <a:pt x="1407818" y="1392705"/>
                  </a:lnTo>
                  <a:cubicBezTo>
                    <a:pt x="1409200" y="1382666"/>
                    <a:pt x="1410583" y="1373156"/>
                    <a:pt x="1411965" y="1363119"/>
                  </a:cubicBezTo>
                  <a:cubicBezTo>
                    <a:pt x="1413117" y="1342513"/>
                    <a:pt x="1414500" y="1321908"/>
                    <a:pt x="1415651" y="1301302"/>
                  </a:cubicBezTo>
                  <a:cubicBezTo>
                    <a:pt x="1416574" y="1269602"/>
                    <a:pt x="1417495" y="1238429"/>
                    <a:pt x="1418416" y="1206730"/>
                  </a:cubicBezTo>
                  <a:lnTo>
                    <a:pt x="1421182" y="1113213"/>
                  </a:lnTo>
                  <a:cubicBezTo>
                    <a:pt x="1422794" y="1093136"/>
                    <a:pt x="1424407" y="1072530"/>
                    <a:pt x="1426020" y="1052454"/>
                  </a:cubicBezTo>
                  <a:cubicBezTo>
                    <a:pt x="1428555" y="1033434"/>
                    <a:pt x="1431320" y="1013885"/>
                    <a:pt x="1433854" y="994865"/>
                  </a:cubicBezTo>
                  <a:lnTo>
                    <a:pt x="1447679" y="942559"/>
                  </a:lnTo>
                  <a:cubicBezTo>
                    <a:pt x="1451135" y="934634"/>
                    <a:pt x="1454361" y="926180"/>
                    <a:pt x="1457818" y="918256"/>
                  </a:cubicBezTo>
                  <a:lnTo>
                    <a:pt x="1464269" y="903462"/>
                  </a:lnTo>
                  <a:lnTo>
                    <a:pt x="1483162" y="874403"/>
                  </a:lnTo>
                  <a:lnTo>
                    <a:pt x="1518416" y="828966"/>
                  </a:lnTo>
                  <a:lnTo>
                    <a:pt x="1604820" y="739677"/>
                  </a:lnTo>
                  <a:lnTo>
                    <a:pt x="1657585" y="685257"/>
                  </a:lnTo>
                  <a:lnTo>
                    <a:pt x="1710580" y="629781"/>
                  </a:lnTo>
                  <a:lnTo>
                    <a:pt x="1794680" y="545247"/>
                  </a:lnTo>
                  <a:lnTo>
                    <a:pt x="1844680" y="488714"/>
                  </a:lnTo>
                  <a:cubicBezTo>
                    <a:pt x="1851361" y="479204"/>
                    <a:pt x="1858274" y="470223"/>
                    <a:pt x="1864956" y="460713"/>
                  </a:cubicBezTo>
                  <a:cubicBezTo>
                    <a:pt x="1871408" y="451203"/>
                    <a:pt x="1877859" y="441164"/>
                    <a:pt x="1884311" y="431654"/>
                  </a:cubicBezTo>
                  <a:cubicBezTo>
                    <a:pt x="1894910" y="411577"/>
                    <a:pt x="1905739" y="392028"/>
                    <a:pt x="1916338" y="371951"/>
                  </a:cubicBezTo>
                  <a:lnTo>
                    <a:pt x="1955508" y="278964"/>
                  </a:lnTo>
                  <a:lnTo>
                    <a:pt x="1993526" y="185447"/>
                  </a:lnTo>
                  <a:lnTo>
                    <a:pt x="2023019" y="127330"/>
                  </a:lnTo>
                  <a:cubicBezTo>
                    <a:pt x="2035000" y="109366"/>
                    <a:pt x="2046751" y="90874"/>
                    <a:pt x="2058733" y="72911"/>
                  </a:cubicBezTo>
                  <a:lnTo>
                    <a:pt x="2091912" y="35927"/>
                  </a:lnTo>
                  <a:lnTo>
                    <a:pt x="2117488" y="13209"/>
                  </a:lnTo>
                  <a:cubicBezTo>
                    <a:pt x="2122096" y="10039"/>
                    <a:pt x="2126704" y="6340"/>
                    <a:pt x="2131313" y="3170"/>
                  </a:cubicBezTo>
                  <a:cubicBezTo>
                    <a:pt x="2135690" y="2113"/>
                    <a:pt x="2140299" y="1585"/>
                    <a:pt x="2144677" y="528"/>
                  </a:cubicBezTo>
                  <a:cubicBezTo>
                    <a:pt x="2152280" y="528"/>
                    <a:pt x="2159654" y="0"/>
                    <a:pt x="2167257" y="0"/>
                  </a:cubicBezTo>
                  <a:close/>
                </a:path>
              </a:pathLst>
            </a:custGeom>
            <a:solidFill>
              <a:srgbClr val="FED3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자유형 127"/>
            <p:cNvSpPr/>
            <p:nvPr/>
          </p:nvSpPr>
          <p:spPr>
            <a:xfrm>
              <a:off x="3782159" y="2788885"/>
              <a:ext cx="400307" cy="615607"/>
            </a:xfrm>
            <a:custGeom>
              <a:avLst/>
              <a:gdLst>
                <a:gd name="connsiteX0" fmla="*/ 437490 w 457494"/>
                <a:gd name="connsiteY0" fmla="*/ 6485 h 704924"/>
                <a:gd name="connsiteX1" fmla="*/ 454907 w 457494"/>
                <a:gd name="connsiteY1" fmla="*/ 267742 h 704924"/>
                <a:gd name="connsiteX2" fmla="*/ 393947 w 457494"/>
                <a:gd name="connsiteY2" fmla="*/ 581250 h 704924"/>
                <a:gd name="connsiteX3" fmla="*/ 272027 w 457494"/>
                <a:gd name="connsiteY3" fmla="*/ 642210 h 704924"/>
                <a:gd name="connsiteX4" fmla="*/ 97856 w 457494"/>
                <a:gd name="connsiteY4" fmla="*/ 694462 h 704924"/>
                <a:gd name="connsiteX5" fmla="*/ 2061 w 457494"/>
                <a:gd name="connsiteY5" fmla="*/ 685753 h 704924"/>
                <a:gd name="connsiteX6" fmla="*/ 184941 w 457494"/>
                <a:gd name="connsiteY6" fmla="*/ 502873 h 704924"/>
                <a:gd name="connsiteX7" fmla="*/ 289444 w 457494"/>
                <a:gd name="connsiteY7" fmla="*/ 259033 h 704924"/>
                <a:gd name="connsiteX8" fmla="*/ 359113 w 457494"/>
                <a:gd name="connsiteY8" fmla="*/ 93570 h 704924"/>
                <a:gd name="connsiteX9" fmla="*/ 437490 w 457494"/>
                <a:gd name="connsiteY9" fmla="*/ 6485 h 704924"/>
                <a:gd name="connsiteX0" fmla="*/ 437490 w 458387"/>
                <a:gd name="connsiteY0" fmla="*/ 6485 h 704924"/>
                <a:gd name="connsiteX1" fmla="*/ 454907 w 458387"/>
                <a:gd name="connsiteY1" fmla="*/ 267742 h 704924"/>
                <a:gd name="connsiteX2" fmla="*/ 381247 w 458387"/>
                <a:gd name="connsiteY2" fmla="*/ 543150 h 704924"/>
                <a:gd name="connsiteX3" fmla="*/ 272027 w 458387"/>
                <a:gd name="connsiteY3" fmla="*/ 642210 h 704924"/>
                <a:gd name="connsiteX4" fmla="*/ 97856 w 458387"/>
                <a:gd name="connsiteY4" fmla="*/ 694462 h 704924"/>
                <a:gd name="connsiteX5" fmla="*/ 2061 w 458387"/>
                <a:gd name="connsiteY5" fmla="*/ 685753 h 704924"/>
                <a:gd name="connsiteX6" fmla="*/ 184941 w 458387"/>
                <a:gd name="connsiteY6" fmla="*/ 502873 h 704924"/>
                <a:gd name="connsiteX7" fmla="*/ 289444 w 458387"/>
                <a:gd name="connsiteY7" fmla="*/ 259033 h 704924"/>
                <a:gd name="connsiteX8" fmla="*/ 359113 w 458387"/>
                <a:gd name="connsiteY8" fmla="*/ 93570 h 704924"/>
                <a:gd name="connsiteX9" fmla="*/ 437490 w 458387"/>
                <a:gd name="connsiteY9" fmla="*/ 6485 h 70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8387" h="704924">
                  <a:moveTo>
                    <a:pt x="437490" y="6485"/>
                  </a:moveTo>
                  <a:cubicBezTo>
                    <a:pt x="453456" y="35514"/>
                    <a:pt x="464281" y="178298"/>
                    <a:pt x="454907" y="267742"/>
                  </a:cubicBezTo>
                  <a:cubicBezTo>
                    <a:pt x="445533" y="357186"/>
                    <a:pt x="411727" y="480739"/>
                    <a:pt x="381247" y="543150"/>
                  </a:cubicBezTo>
                  <a:cubicBezTo>
                    <a:pt x="350767" y="605561"/>
                    <a:pt x="319259" y="616991"/>
                    <a:pt x="272027" y="642210"/>
                  </a:cubicBezTo>
                  <a:cubicBezTo>
                    <a:pt x="224795" y="667429"/>
                    <a:pt x="142850" y="687205"/>
                    <a:pt x="97856" y="694462"/>
                  </a:cubicBezTo>
                  <a:cubicBezTo>
                    <a:pt x="52862" y="701719"/>
                    <a:pt x="-12453" y="717685"/>
                    <a:pt x="2061" y="685753"/>
                  </a:cubicBezTo>
                  <a:cubicBezTo>
                    <a:pt x="16575" y="653821"/>
                    <a:pt x="137044" y="573993"/>
                    <a:pt x="184941" y="502873"/>
                  </a:cubicBezTo>
                  <a:cubicBezTo>
                    <a:pt x="232838" y="431753"/>
                    <a:pt x="260415" y="327250"/>
                    <a:pt x="289444" y="259033"/>
                  </a:cubicBezTo>
                  <a:cubicBezTo>
                    <a:pt x="318473" y="190816"/>
                    <a:pt x="337342" y="134210"/>
                    <a:pt x="359113" y="93570"/>
                  </a:cubicBezTo>
                  <a:cubicBezTo>
                    <a:pt x="380884" y="52930"/>
                    <a:pt x="421524" y="-22544"/>
                    <a:pt x="437490" y="64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43400" y="2476500"/>
            <a:ext cx="3566600" cy="4386530"/>
            <a:chOff x="4635500" y="2476500"/>
            <a:chExt cx="3566600" cy="4386530"/>
          </a:xfrm>
        </p:grpSpPr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D57DC392-5162-44E8-94C0-BD3163E5868D}"/>
                </a:ext>
              </a:extLst>
            </p:cNvPr>
            <p:cNvSpPr/>
            <p:nvPr/>
          </p:nvSpPr>
          <p:spPr>
            <a:xfrm>
              <a:off x="4635500" y="2476500"/>
              <a:ext cx="3530600" cy="4386530"/>
            </a:xfrm>
            <a:prstGeom prst="round2SameRect">
              <a:avLst>
                <a:gd name="adj1" fmla="val 7514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12BBCDC1-3DFF-4E14-9B1E-376FE9DE9C27}"/>
                </a:ext>
              </a:extLst>
            </p:cNvPr>
            <p:cNvSpPr/>
            <p:nvPr/>
          </p:nvSpPr>
          <p:spPr>
            <a:xfrm rot="5400000">
              <a:off x="7950100" y="3342250"/>
              <a:ext cx="468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7F094107-C1E2-4396-B040-15A9514FB8D0}"/>
                </a:ext>
              </a:extLst>
            </p:cNvPr>
            <p:cNvSpPr/>
            <p:nvPr/>
          </p:nvSpPr>
          <p:spPr>
            <a:xfrm rot="5400000">
              <a:off x="7878100" y="417379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C752843D-9F6C-4AF3-AD7F-B4052D699607}"/>
                </a:ext>
              </a:extLst>
            </p:cNvPr>
            <p:cNvSpPr/>
            <p:nvPr/>
          </p:nvSpPr>
          <p:spPr>
            <a:xfrm rot="5400000">
              <a:off x="7878100" y="4905680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4724400" y="2578250"/>
              <a:ext cx="3365500" cy="4284780"/>
            </a:xfrm>
            <a:prstGeom prst="round2SameRect">
              <a:avLst>
                <a:gd name="adj1" fmla="val 5552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0F252-15BF-4D95-B248-9F4583E4CCCA}"/>
              </a:ext>
            </a:extLst>
          </p:cNvPr>
          <p:cNvGrpSpPr/>
          <p:nvPr/>
        </p:nvGrpSpPr>
        <p:grpSpPr>
          <a:xfrm>
            <a:off x="5030329" y="2685945"/>
            <a:ext cx="2051714" cy="215444"/>
            <a:chOff x="9512757" y="369386"/>
            <a:chExt cx="2051714" cy="215444"/>
          </a:xfrm>
        </p:grpSpPr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BB8056D5-B242-49E5-80AB-B993E93957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08C09DD0-CF80-4484-962A-3BC9D79C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26986434-D6B0-4E11-AA8A-5CECCB719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D848C0C3-37F4-4450-8A7A-C66672BAD4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EA9B87A2-5E21-4AA8-8DC6-A1D532339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1366DDA-0813-46E5-AA03-6ABA036A93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3" name="Freeform 20">
                <a:extLst>
                  <a:ext uri="{FF2B5EF4-FFF2-40B4-BE49-F238E27FC236}">
                    <a16:creationId xmlns:a16="http://schemas.microsoft.com/office/drawing/2014/main" id="{F859DD59-D171-455E-A9DC-FE4B000E4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Freeform 21">
                <a:extLst>
                  <a:ext uri="{FF2B5EF4-FFF2-40B4-BE49-F238E27FC236}">
                    <a16:creationId xmlns:a16="http://schemas.microsoft.com/office/drawing/2014/main" id="{CD710EFF-F89F-40D1-A4B6-295FCEF91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EC79193A-2BD7-431A-955E-4B2F3B2FD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9" name="Freeform 30">
              <a:extLst>
                <a:ext uri="{FF2B5EF4-FFF2-40B4-BE49-F238E27FC236}">
                  <a16:creationId xmlns:a16="http://schemas.microsoft.com/office/drawing/2014/main" id="{BAEDC2B6-62FC-49B8-B01E-112A21C25B46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ABB315-A0D5-476D-BE36-938864BCAC9E}"/>
                </a:ext>
              </a:extLst>
            </p:cNvPr>
            <p:cNvSpPr/>
            <p:nvPr/>
          </p:nvSpPr>
          <p:spPr>
            <a:xfrm>
              <a:off x="10885020" y="369386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2E7C3D3-3AF6-48BD-BE64-0B3856929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DC7133-6C24-44FF-AC0A-5CA3819A1CC8}"/>
                </a:ext>
              </a:extLst>
            </p:cNvPr>
            <p:cNvSpPr/>
            <p:nvPr/>
          </p:nvSpPr>
          <p:spPr>
            <a:xfrm>
              <a:off x="9512757" y="369386"/>
              <a:ext cx="62388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SOGONG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66E0012F-1BDF-46F7-B982-80E066971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68" y="3277235"/>
            <a:ext cx="3585563" cy="358556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789388" y="5716702"/>
            <a:ext cx="925099" cy="396794"/>
            <a:chOff x="6564174" y="3416112"/>
            <a:chExt cx="925099" cy="396794"/>
          </a:xfrm>
        </p:grpSpPr>
        <p:sp>
          <p:nvSpPr>
            <p:cNvPr id="72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4321191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0" b="1">
                  <a:solidFill>
                    <a:prstClr val="white"/>
                  </a:solidFill>
                </a:rPr>
                <a:t>맨투맨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7006867" y="4465321"/>
            <a:ext cx="925099" cy="334160"/>
            <a:chOff x="6564174" y="3416112"/>
            <a:chExt cx="925099" cy="334160"/>
          </a:xfrm>
        </p:grpSpPr>
        <p:sp>
          <p:nvSpPr>
            <p:cNvPr id="75" name="자유형: 도형 18">
              <a:extLst>
                <a:ext uri="{FF2B5EF4-FFF2-40B4-BE49-F238E27FC236}">
                  <a16:creationId xmlns:a16="http://schemas.microsoft.com/office/drawing/2014/main" id="{A0774CD5-D68A-45B1-A629-CA2EA298306D}"/>
                </a:ext>
              </a:extLst>
            </p:cNvPr>
            <p:cNvSpPr/>
            <p:nvPr/>
          </p:nvSpPr>
          <p:spPr>
            <a:xfrm rot="20462479" flipH="1">
              <a:off x="6615566" y="3555565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사각형: 둥근 모서리 11">
              <a:extLst>
                <a:ext uri="{FF2B5EF4-FFF2-40B4-BE49-F238E27FC236}">
                  <a16:creationId xmlns:a16="http://schemas.microsoft.com/office/drawing/2014/main" id="{AA5B1A42-6FDB-42C4-815D-2B7C999C04CD}"/>
                </a:ext>
              </a:extLst>
            </p:cNvPr>
            <p:cNvSpPr/>
            <p:nvPr/>
          </p:nvSpPr>
          <p:spPr>
            <a:xfrm>
              <a:off x="6564174" y="3416112"/>
              <a:ext cx="925099" cy="260612"/>
            </a:xfrm>
            <a:prstGeom prst="roundRect">
              <a:avLst>
                <a:gd name="adj" fmla="val 50000"/>
              </a:avLst>
            </a:prstGeom>
            <a:solidFill>
              <a:srgbClr val="3799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050" b="1" dirty="0" err="1">
                  <a:solidFill>
                    <a:prstClr val="white"/>
                  </a:solidFill>
                </a:rPr>
                <a:t>오롯</a:t>
              </a: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BDE5C0-B115-6683-CF16-60AC455A5BD5}"/>
              </a:ext>
            </a:extLst>
          </p:cNvPr>
          <p:cNvSpPr txBox="1"/>
          <p:nvPr/>
        </p:nvSpPr>
        <p:spPr>
          <a:xfrm>
            <a:off x="8464015" y="5070016"/>
            <a:ext cx="35855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500" dirty="0">
              <a:solidFill>
                <a:schemeClr val="bg1"/>
              </a:solidFill>
              <a:latin typeface="Broadway" panose="04040905080B02020502" pitchFamily="82" charset="0"/>
              <a:ea typeface="여기어때 잘난체" panose="020B0600000101010101" pitchFamily="50" charset="-127"/>
            </a:endParaRPr>
          </a:p>
          <a:p>
            <a:endParaRPr lang="en-US" altLang="ko-KR" sz="2500" dirty="0">
              <a:solidFill>
                <a:schemeClr val="bg1"/>
              </a:solidFill>
              <a:latin typeface="Broadway" panose="04040905080B02020502" pitchFamily="82" charset="0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66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405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액터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다이어그램</a:t>
            </a: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AF0BDF-F63D-D17D-39D4-B8699DB66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8" y="2264008"/>
            <a:ext cx="5759866" cy="41195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09C8CB-6884-C2D8-7672-F9F12C130F29}"/>
              </a:ext>
            </a:extLst>
          </p:cNvPr>
          <p:cNvSpPr txBox="1"/>
          <p:nvPr/>
        </p:nvSpPr>
        <p:spPr>
          <a:xfrm>
            <a:off x="7294234" y="2976749"/>
            <a:ext cx="441039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ko-KR" sz="2000" kern="100" dirty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의류 관리 앱을 이용하는 사용자</a:t>
            </a:r>
            <a:endParaRPr lang="en-US" altLang="ko-KR" sz="2000" kern="100" dirty="0">
              <a:effectLst/>
              <a:latin typeface="여기어때 잘난체" panose="020B0600000101010101" pitchFamily="50" charset="-127"/>
              <a:ea typeface="여기어때 잘난체" panose="020B0600000101010101" pitchFamily="50" charset="-127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 베이스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ko-KR" sz="1800" kern="100" dirty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회원 관련 정보 및 옷 관련 정보를 저장하는</a:t>
            </a:r>
            <a:r>
              <a:rPr lang="en-US" altLang="ko-KR" sz="1800" kern="100" dirty="0">
                <a:effectLst/>
                <a:latin typeface="여기어때 잘난체" panose="020B0600000101010101" pitchFamily="50" charset="-127"/>
                <a:ea typeface="여기어때 잘난체" panose="020B0600000101010101" pitchFamily="50" charset="-127"/>
                <a:cs typeface="Times New Roman" panose="02020603050405020304" pitchFamily="18" charset="0"/>
              </a:rPr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364085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3935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고객기능 요구사항</a:t>
            </a: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9FBD90D0-4D1E-3CF8-263E-6DD01F9DA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6" y="2008910"/>
            <a:ext cx="5266114" cy="4624996"/>
          </a:xfrm>
          <a:prstGeom prst="rect">
            <a:avLst/>
          </a:prstGeom>
        </p:spPr>
      </p:pic>
      <p:pic>
        <p:nvPicPr>
          <p:cNvPr id="31" name="그림 30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20ACB83-C10B-545A-F4DA-8AE1D3911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57" y="2091646"/>
            <a:ext cx="5370864" cy="45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1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526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다이어그램</a:t>
            </a:r>
            <a:endParaRPr lang="ko-KR" altLang="en-US" sz="24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EC8BF1C-8D08-E6F5-67BD-A11F4FF6E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91" y="2064541"/>
            <a:ext cx="9218895" cy="44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562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목록</a:t>
            </a:r>
            <a:endParaRPr lang="ko-KR" altLang="en-US" sz="2400" dirty="0"/>
          </a:p>
        </p:txBody>
      </p:sp>
      <p:pic>
        <p:nvPicPr>
          <p:cNvPr id="27" name="그림 26" descr="테이블이(가) 표시된 사진&#10;&#10;자동 생성된 설명">
            <a:extLst>
              <a:ext uri="{FF2B5EF4-FFF2-40B4-BE49-F238E27FC236}">
                <a16:creationId xmlns:a16="http://schemas.microsoft.com/office/drawing/2014/main" id="{4E391278-B2D9-157A-2A1E-477B241C7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14" y="2101649"/>
            <a:ext cx="5494863" cy="3889276"/>
          </a:xfrm>
          <a:prstGeom prst="rect">
            <a:avLst/>
          </a:prstGeom>
        </p:spPr>
      </p:pic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E04A981B-025D-AE3A-C37B-62D9FC57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3" y="2010609"/>
            <a:ext cx="5397225" cy="46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9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49C0CAA-06AF-A954-777C-3BB49ED2A679}"/>
              </a:ext>
            </a:extLst>
          </p:cNvPr>
          <p:cNvSpPr txBox="1"/>
          <p:nvPr/>
        </p:nvSpPr>
        <p:spPr>
          <a:xfrm>
            <a:off x="829885" y="1491103"/>
            <a:ext cx="878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400" b="1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2D398B2-85F5-C831-6E6B-5A84A7152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82" y="2191766"/>
            <a:ext cx="2522195" cy="409962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A756F07-5FCC-D584-5B42-4B5680E0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752" y="2200685"/>
            <a:ext cx="2498889" cy="417505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7B1E42D-387D-B2FF-A866-15894781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58" y="2191766"/>
            <a:ext cx="2361499" cy="41928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C11C553-74A5-F13D-3D27-F5F571A53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118" y="2196077"/>
            <a:ext cx="2492743" cy="40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4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5869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데이터베이스 설계</a:t>
            </a:r>
            <a:endParaRPr lang="ko-KR" altLang="en-US" sz="2400" dirty="0"/>
          </a:p>
        </p:txBody>
      </p:sp>
      <p:pic>
        <p:nvPicPr>
          <p:cNvPr id="4" name="그림 3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15A96898-E7D6-D0AA-4E65-04B14E700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9" y="2312633"/>
            <a:ext cx="10556152" cy="395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3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API 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명세서</a:t>
            </a:r>
            <a:endParaRPr lang="ko-KR" altLang="en-US" sz="2400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AC2D1C8B-F788-6B1E-E9CB-76C9E9E43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15" y="2160380"/>
            <a:ext cx="8481169" cy="4190204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2CE743-7C1F-A7B5-FBBD-1DC1C3A6F04B}"/>
              </a:ext>
            </a:extLst>
          </p:cNvPr>
          <p:cNvGrpSpPr/>
          <p:nvPr/>
        </p:nvGrpSpPr>
        <p:grpSpPr>
          <a:xfrm>
            <a:off x="839734" y="2045101"/>
            <a:ext cx="10512529" cy="4595908"/>
            <a:chOff x="715390" y="1902390"/>
            <a:chExt cx="10512529" cy="4633792"/>
          </a:xfrm>
        </p:grpSpPr>
        <p:pic>
          <p:nvPicPr>
            <p:cNvPr id="27" name="그림 26" descr="테이블이(가) 표시된 사진&#10;&#10;자동 생성된 설명">
              <a:extLst>
                <a:ext uri="{FF2B5EF4-FFF2-40B4-BE49-F238E27FC236}">
                  <a16:creationId xmlns:a16="http://schemas.microsoft.com/office/drawing/2014/main" id="{3ED2BFC5-F27F-CAFB-598C-4F82604BF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390" y="1998367"/>
              <a:ext cx="5416609" cy="4486845"/>
            </a:xfrm>
            <a:prstGeom prst="rect">
              <a:avLst/>
            </a:prstGeom>
          </p:spPr>
        </p:pic>
        <p:pic>
          <p:nvPicPr>
            <p:cNvPr id="29" name="그림 28" descr="테이블이(가) 표시된 사진&#10;&#10;자동 생성된 설명">
              <a:extLst>
                <a:ext uri="{FF2B5EF4-FFF2-40B4-BE49-F238E27FC236}">
                  <a16:creationId xmlns:a16="http://schemas.microsoft.com/office/drawing/2014/main" id="{D535441A-26A9-3C32-B779-C5D581D3D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577" y="1902390"/>
              <a:ext cx="4927342" cy="4633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55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740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 전체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AD2EB7-E5B8-A091-D196-037188096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36" y="2045101"/>
            <a:ext cx="11295166" cy="46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2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699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 유저 부분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5AE01-BC77-B231-EE10-3B9E7624D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5" y="2045100"/>
            <a:ext cx="11436047" cy="4645587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943016-D6B9-DEBD-EB6F-0A4466BFC2A5}"/>
              </a:ext>
            </a:extLst>
          </p:cNvPr>
          <p:cNvSpPr/>
          <p:nvPr/>
        </p:nvSpPr>
        <p:spPr>
          <a:xfrm>
            <a:off x="405957" y="2045100"/>
            <a:ext cx="4456189" cy="43293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AC7735-588E-B3DB-9920-AA47369BEFE1}"/>
              </a:ext>
            </a:extLst>
          </p:cNvPr>
          <p:cNvSpPr/>
          <p:nvPr/>
        </p:nvSpPr>
        <p:spPr>
          <a:xfrm>
            <a:off x="4862147" y="3346704"/>
            <a:ext cx="3632630" cy="3436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E147081-5563-8A36-ED9B-C80300A339C9}"/>
              </a:ext>
            </a:extLst>
          </p:cNvPr>
          <p:cNvGrpSpPr/>
          <p:nvPr/>
        </p:nvGrpSpPr>
        <p:grpSpPr>
          <a:xfrm>
            <a:off x="5342035" y="1965348"/>
            <a:ext cx="6395087" cy="3572196"/>
            <a:chOff x="5342035" y="1965348"/>
            <a:chExt cx="6395087" cy="3572196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B5670DBC-61A7-03B7-4A5E-F7E573FE6851}"/>
                </a:ext>
              </a:extLst>
            </p:cNvPr>
            <p:cNvCxnSpPr>
              <a:cxnSpLocks/>
            </p:cNvCxnSpPr>
            <p:nvPr/>
          </p:nvCxnSpPr>
          <p:spPr>
            <a:xfrm>
              <a:off x="5342035" y="1965348"/>
              <a:ext cx="3555077" cy="926937"/>
            </a:xfrm>
            <a:prstGeom prst="bentConnector3">
              <a:avLst>
                <a:gd name="adj1" fmla="val 101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3FB119E1-4BC3-FAB4-EC8E-281B19DB934A}"/>
                </a:ext>
              </a:extLst>
            </p:cNvPr>
            <p:cNvCxnSpPr>
              <a:cxnSpLocks/>
            </p:cNvCxnSpPr>
            <p:nvPr/>
          </p:nvCxnSpPr>
          <p:spPr>
            <a:xfrm>
              <a:off x="5342036" y="1965349"/>
              <a:ext cx="6395086" cy="3532648"/>
            </a:xfrm>
            <a:prstGeom prst="bentConnector3">
              <a:avLst>
                <a:gd name="adj1" fmla="val 99759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DE49BFE3-A880-1D03-D6C0-D1F5C490E4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897112" y="2885019"/>
              <a:ext cx="2840010" cy="2652525"/>
            </a:xfrm>
            <a:prstGeom prst="bentConnector3">
              <a:avLst>
                <a:gd name="adj1" fmla="val 99262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935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7" grpId="0" animBg="1"/>
      <p:bldP spid="2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691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 옷 관리 부분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47C277-C1DF-49E0-8D5E-B2D5C8FE2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04" y="2045101"/>
            <a:ext cx="10483311" cy="458880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996EA4-D08E-8F99-506E-56A30795E4EC}"/>
              </a:ext>
            </a:extLst>
          </p:cNvPr>
          <p:cNvSpPr/>
          <p:nvPr/>
        </p:nvSpPr>
        <p:spPr>
          <a:xfrm>
            <a:off x="801062" y="2046155"/>
            <a:ext cx="3504371" cy="4681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391772-0A9F-93AB-FA52-864F654E03DC}"/>
              </a:ext>
            </a:extLst>
          </p:cNvPr>
          <p:cNvSpPr/>
          <p:nvPr/>
        </p:nvSpPr>
        <p:spPr>
          <a:xfrm>
            <a:off x="4383175" y="3136424"/>
            <a:ext cx="3288641" cy="32964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4E87B39-1A46-6A68-9982-897B483985B2}"/>
              </a:ext>
            </a:extLst>
          </p:cNvPr>
          <p:cNvGrpSpPr/>
          <p:nvPr/>
        </p:nvGrpSpPr>
        <p:grpSpPr>
          <a:xfrm>
            <a:off x="5550408" y="1965347"/>
            <a:ext cx="5829167" cy="3932404"/>
            <a:chOff x="5550408" y="1965347"/>
            <a:chExt cx="5829167" cy="3932404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1E9A1E63-E610-2582-CDA2-3456D0D1962B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08" y="1965347"/>
              <a:ext cx="2569464" cy="1034630"/>
            </a:xfrm>
            <a:prstGeom prst="bentConnector3">
              <a:avLst>
                <a:gd name="adj1" fmla="val 89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2F47427A-EB82-A423-FD2E-4C603851EA73}"/>
                </a:ext>
              </a:extLst>
            </p:cNvPr>
            <p:cNvCxnSpPr>
              <a:cxnSpLocks/>
            </p:cNvCxnSpPr>
            <p:nvPr/>
          </p:nvCxnSpPr>
          <p:spPr>
            <a:xfrm>
              <a:off x="5550409" y="1965348"/>
              <a:ext cx="5811706" cy="3932402"/>
            </a:xfrm>
            <a:prstGeom prst="bentConnector3">
              <a:avLst>
                <a:gd name="adj1" fmla="val 100033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139E5EBF-4D07-DDE0-B085-FD7C6E8C5EF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116272" y="2999978"/>
              <a:ext cx="3263303" cy="2897773"/>
            </a:xfrm>
            <a:prstGeom prst="bentConnector3">
              <a:avLst>
                <a:gd name="adj1" fmla="val 9959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8850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116889" y="203814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HGMaruGothicMPRO" panose="020B0400000000000000" pitchFamily="34" charset="-128"/>
                <a:ea typeface="여기어때 잘난체" panose="020B0600000101010101" pitchFamily="50" charset="-127"/>
              </a:rPr>
              <a:t>목차</a:t>
            </a:r>
            <a:r>
              <a:rPr lang="ko-KR" altLang="en-US" sz="700" kern="0" dirty="0">
                <a:latin typeface="HGMaruGothicMPRO" panose="020B0400000000000000" pitchFamily="34" charset="-128"/>
                <a:ea typeface="여기어때 잘난체" panose="020B0600000101010101" pitchFamily="50" charset="-127"/>
              </a:rPr>
              <a:t> </a:t>
            </a:r>
            <a:endParaRPr lang="en-US" altLang="ko-KR" sz="700" kern="0" dirty="0">
              <a:latin typeface="HGMaruGothicMPRO" panose="020B0400000000000000" pitchFamily="34" charset="-128"/>
              <a:ea typeface="HGMaruGothicMPRO" panose="020B0400000000000000" pitchFamily="34" charset="-128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42999"/>
            <a:ext cx="11771639" cy="5715001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5D98630-4034-7DCB-19B0-61F072DDB74F}"/>
              </a:ext>
            </a:extLst>
          </p:cNvPr>
          <p:cNvSpPr txBox="1"/>
          <p:nvPr/>
        </p:nvSpPr>
        <p:spPr>
          <a:xfrm>
            <a:off x="2917185" y="1142999"/>
            <a:ext cx="1041327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 구성 및 역할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개발과정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구현</a:t>
            </a:r>
            <a:r>
              <a:rPr lang="ko-KR" altLang="en-US" sz="36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3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진행과정에서 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6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36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ko-KR" altLang="en-US" sz="36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952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6731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 예외 부분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84815-C6C4-17AD-AC8C-0F416347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65" y="2327297"/>
            <a:ext cx="10015854" cy="399363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AB64CD-7FD7-6F2D-7C4B-2FA7CBAA8BD5}"/>
              </a:ext>
            </a:extLst>
          </p:cNvPr>
          <p:cNvSpPr/>
          <p:nvPr/>
        </p:nvSpPr>
        <p:spPr>
          <a:xfrm>
            <a:off x="1344168" y="3995928"/>
            <a:ext cx="3511296" cy="20939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C0F770-B459-4CC5-F12C-D9413E2912C9}"/>
              </a:ext>
            </a:extLst>
          </p:cNvPr>
          <p:cNvSpPr/>
          <p:nvPr/>
        </p:nvSpPr>
        <p:spPr>
          <a:xfrm>
            <a:off x="1453895" y="2327295"/>
            <a:ext cx="3511296" cy="146702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B9C5B8-F0BA-58BC-E758-724D7E704629}"/>
              </a:ext>
            </a:extLst>
          </p:cNvPr>
          <p:cNvSpPr/>
          <p:nvPr/>
        </p:nvSpPr>
        <p:spPr>
          <a:xfrm>
            <a:off x="5897880" y="4323774"/>
            <a:ext cx="5193792" cy="19124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16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563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클래스다이어그램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전체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-Front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C8FDF-8F56-F88B-A062-A2EBE2E44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5" y="1952768"/>
            <a:ext cx="10756009" cy="470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20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563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클래스다이어그램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전체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-Front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DB4B56-5841-11AB-A954-DC3AAEFDB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3" y="1952768"/>
            <a:ext cx="10798214" cy="46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90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563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클래스다이어그램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전체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-Front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DA0406-E683-86D6-30BE-CD03AC20F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32" y="2163158"/>
            <a:ext cx="10183974" cy="40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65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563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클래스다이어그램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전체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-Front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ADBCE4-1837-FEA0-3472-0D3665763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30" y="1988837"/>
            <a:ext cx="9139347" cy="45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23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563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클래스다이어그램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전체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-Front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963771-ADE0-5F43-970B-EED62860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49" y="1952768"/>
            <a:ext cx="8811265" cy="46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23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563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클래스다이어그램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전체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-Front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4A6DA2-D21F-5E23-3B63-E8076FA2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4" y="1952768"/>
            <a:ext cx="9070867" cy="44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689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로그인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5F508F-E371-717D-107B-DEE8C6C21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87" y="1891237"/>
            <a:ext cx="9593664" cy="48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52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672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옷 등록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93657C-F00C-4DDF-6AA8-107858C41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15" y="1960123"/>
            <a:ext cx="9750811" cy="482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95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570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옷 검색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BackEnd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400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CA7CAD15-C091-294C-9D61-BB421F9FD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1952768"/>
            <a:ext cx="10664737" cy="468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3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9" y="162352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 구성 및 역할  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2090134" y="1835775"/>
            <a:ext cx="8232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최가나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팀장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백엔드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개발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손승현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부팀장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백엔드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개발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이현제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팀장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개발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조성주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개발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디자인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임규섭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: 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개발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83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6749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(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FrontEnd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2588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5" y="1491103"/>
            <a:ext cx="646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(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FrontEnd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57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6089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 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(</a:t>
            </a:r>
            <a:r>
              <a:rPr lang="en-US" altLang="ko-KR" sz="2400" b="1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FrontEnd</a:t>
            </a:r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198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????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2331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구현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???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5341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어려웠던 점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1046504" y="1398271"/>
            <a:ext cx="823201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어려웠던점</a:t>
            </a:r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000" dirty="0">
                <a:highlight>
                  <a:srgbClr val="FFFF00"/>
                </a:highligh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누가 정리해주세요 </a:t>
            </a:r>
            <a:r>
              <a:rPr lang="en-US" altLang="ko-KR" sz="1000" dirty="0">
                <a:highlight>
                  <a:srgbClr val="FFFF00"/>
                </a:highlight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~ ~ </a:t>
            </a:r>
          </a:p>
          <a:p>
            <a:endParaRPr lang="ko-KR" altLang="en-US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코딩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프레임워크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알아가기</a:t>
            </a:r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팀원 간 적절한 시간에 적절한 양으로 소통을 하지 못했다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앱 프로젝트 개발에 있어서 모듈 별로 나눠 개발하지 못했으며 개발 경과를 확인함에 있어 연락이 되지 않아 적절한 협업을 하지 못했다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팀장으로서 팀원들을 적절히 이끌지 못했다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//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소통을 하지 못했고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경과를 확인하지 못했고 따라 적절하게 모듈개발을 할당하지 못했다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개발에 대한 이해도가 부족해 첫 미팅 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번 총 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시간 이상을 투자했음에도 갈피를 못 잡아 적절한 결과를 도출해내지 못했다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//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첫 회의 때는 기본적인 앱 기능에 대해 그림을 이용해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~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 설계에 있어 언어에 대한 충분한 공부와 설계에 대한 이해가 없어 첫 설계 때 적절히 설계해내지 못했다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경험이 없어서 개발을 하며 요구사항을 수정하거나 클래스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/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 등을 수정하는 작업이 잦았다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충분한 시간이 있었으나 공부를 게을리하여 전체적인 일정이 지연되었으며 설계에 큰 어려움을 그리고 개발 중에도 성능과 같은 면에 대해 고려해보는 여유없이 기능 구현에만 급급하였다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일정이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미뤄지다보니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적절히 협업 툴을 사용하지 못했다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//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노션은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그저 회의록이 전락했으며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깃헙에서는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브런치 등을 사용하지 못했고 단순히 커밋하며 변경하였고 그 마저도 팀원들의 파일을 팀장이 로컬에서 통합하는 방식으로 진행하기도 하였다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팀원 간 언어와 개발에 대한 이해도를 공유하지 못했으며 이로 인해 팀장이 적절히 분업을 지시하지 못했다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앱 만드는 것이 처음이라 처음부터 새로운 언어를 공부하면서 구현도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해야되서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개인적으로 어려웠다</a:t>
            </a:r>
          </a:p>
          <a:p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깃허브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사용법이 미숙하다 보니 협업하는 것이 개인적으로 어려웠다</a:t>
            </a:r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아쉬웠던 점</a:t>
            </a:r>
          </a:p>
          <a:p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이미지 로컬저장으로 구현된 점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이거는 시간 좀 더 있으면 할 수 있을 것 같은데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처음 생각했던 것에 비해 구현이 따라가지 못해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줄여갈 때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어려웠던 점</a:t>
            </a:r>
          </a:p>
          <a:p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처음에 요구사항 명세서 쓰고 그럴 때 의견 엇갈리는 게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많았어서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시간도 많이 소요되고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진도는 더디고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그래서 나중에 시퀀스 다이어그램 그릴 땐 같이 그리는 게 아니라 한명이 대략적으로 짜오면 다른 한명이 보고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수정해서 수정된 부분만 서로 얘기하는 식으로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해감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코드 짜면서 처음 했던 설계를 바꾸고 싶은데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그게 생각만큼 잘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안됐던거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거의 클래스 합치거나 새로 만들거나 하는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정도였는데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그러다보니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시퀀스 다이어그램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바꿀거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생각하면 벌써부터 지쳐서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바꿀 수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있는건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바꿨는데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규모 크게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움직여야하는건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바꾸지 못했던 점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  <a:p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부족한 코딩 지식 기반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다이어그램과 시퀀스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다이어그래의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복잡함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  <a:endParaRPr lang="ko-KR" altLang="en-US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474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8589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배웠던 점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220126" y="1778412"/>
            <a:ext cx="82320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진행 과정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 설계법의 중요성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다이어그램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협업의 중요성</a:t>
            </a:r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협업 툴에 대한 이해 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//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깃헙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노션</a:t>
            </a:r>
            <a:endParaRPr lang="ko-KR" altLang="en-US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설계에 있어서 다방면의 시각으로 인해 설계 구멍들을 빠르게 보완할 수 있었다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앱 개발에 대한 기초적인 이해도가 생겨 다음 설계 때 이번 팀 미팅 때 헤맸던 시간을 줄일 수 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실제 개발에 들어가지 않아도 </a:t>
            </a:r>
            <a:r>
              <a:rPr lang="en-US" altLang="ko-KR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ovenapp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등으로 최소한의 화면을 쉽게 볼 수 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/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백 구조의 개발방식을 경험했다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</a:t>
            </a:r>
          </a:p>
          <a:p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C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 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Java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등 비교적 연차가 있는 언어만을 사용하다 최신언어를 사용해 편리함을 느꼈다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// </a:t>
            </a:r>
            <a:r>
              <a:rPr lang="en-US" altLang="ko-KR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lateinit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, by lazy, retrofit, glide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등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그외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다양한 라이브러리 클래스와 메소드</a:t>
            </a:r>
          </a:p>
          <a:p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유스케이스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다이어그램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/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 등을 사용하며 절차적인 설계를 경험했다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  <a:p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프론트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팀장으로서의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첫 개발을 경험했다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. </a:t>
            </a:r>
          </a:p>
          <a:p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프로젝트가 전반적으로 어떻게 흘러가는지 배우게 되었다</a:t>
            </a:r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배웠던 점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공통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노션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깃허브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쓰는 법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1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코틀린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스프링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회의하는 법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배웠던 점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실제로 프로그램이 만들어지는 과정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프로그래머가 고객과 소통해야 하는 이유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안드로이드 어플의 구조와 동작 원리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프로그램 개발의 적절한 비용</a:t>
            </a:r>
            <a:r>
              <a:rPr lang="en-US" altLang="ko-KR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프로젝트의 마감 기한과 시간 관리의 중요성</a:t>
            </a:r>
            <a:endParaRPr lang="en-US" altLang="ko-KR" sz="1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70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668952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60610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4" name="원호 33"/>
          <p:cNvSpPr/>
          <p:nvPr/>
        </p:nvSpPr>
        <p:spPr>
          <a:xfrm>
            <a:off x="1790071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50821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0" name="타원 39"/>
          <p:cNvSpPr/>
          <p:nvPr/>
        </p:nvSpPr>
        <p:spPr>
          <a:xfrm>
            <a:off x="1888149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55273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46931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5" name="원호 44"/>
          <p:cNvSpPr/>
          <p:nvPr/>
        </p:nvSpPr>
        <p:spPr>
          <a:xfrm>
            <a:off x="5176392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37142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7" name="타원 46"/>
          <p:cNvSpPr/>
          <p:nvPr/>
        </p:nvSpPr>
        <p:spPr>
          <a:xfrm>
            <a:off x="5274470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41594" y="5126748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033252" y="4691656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0" name="원호 49"/>
          <p:cNvSpPr/>
          <p:nvPr/>
        </p:nvSpPr>
        <p:spPr>
          <a:xfrm>
            <a:off x="8562713" y="2270803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19050" cap="rnd">
            <a:solidFill>
              <a:srgbClr val="3799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623463" y="2070748"/>
            <a:ext cx="718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52" name="타원 51"/>
          <p:cNvSpPr/>
          <p:nvPr/>
        </p:nvSpPr>
        <p:spPr>
          <a:xfrm>
            <a:off x="8660791" y="2368311"/>
            <a:ext cx="1926484" cy="192648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1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 rot="19800000">
            <a:off x="4675826" y="1910038"/>
            <a:ext cx="2870732" cy="3935959"/>
            <a:chOff x="4782285" y="1559966"/>
            <a:chExt cx="2870732" cy="393595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3DCB750-16CB-4943-9A52-9A91CFD226AA}"/>
                </a:ext>
              </a:extLst>
            </p:cNvPr>
            <p:cNvSpPr/>
            <p:nvPr/>
          </p:nvSpPr>
          <p:spPr>
            <a:xfrm>
              <a:off x="5143376" y="2446436"/>
              <a:ext cx="2148548" cy="214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38100" dir="2700000" algn="t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0E1164-FD3C-4D97-967C-5BA93DD7F7FB}"/>
                </a:ext>
              </a:extLst>
            </p:cNvPr>
            <p:cNvGrpSpPr/>
            <p:nvPr/>
          </p:nvGrpSpPr>
          <p:grpSpPr>
            <a:xfrm>
              <a:off x="4873278" y="2183570"/>
              <a:ext cx="2688751" cy="3312355"/>
              <a:chOff x="4873278" y="2183570"/>
              <a:chExt cx="2688751" cy="3312355"/>
            </a:xfrm>
          </p:grpSpPr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580E1D0-CF30-4BAA-B5FF-7C7F612873E3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FFC000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F4C02B0C-768F-4CC9-A638-990F4EE8D7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BE08C81-CBCA-43E1-90F4-5862CACB2D3D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57" name="원호 56">
                <a:extLst>
                  <a:ext uri="{FF2B5EF4-FFF2-40B4-BE49-F238E27FC236}">
                    <a16:creationId xmlns:a16="http://schemas.microsoft.com/office/drawing/2014/main" id="{C83C0BF3-FCD0-4101-B440-B6AFC3400577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3799FA"/>
                </a:solidFill>
              </a:ln>
              <a:effectLst>
                <a:outerShdw blurRad="419100" dist="330200" dir="2400000" sx="86000" sy="86000" algn="tl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156B5F6C-8DF6-4DB2-951D-C04350195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379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8F3A2740-6F00-4DC5-ABEC-806D769BDE89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FFC000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822008A5-4CF0-473C-ABB9-2B4CCBC4B0C8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3799FA"/>
              </a:solidFill>
            </a:ln>
            <a:effectLst>
              <a:outerShdw blurRad="419100" dist="330200" dir="2400000" sx="86000" sy="86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1482339" y="2491735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3799FA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22" y="3077463"/>
            <a:ext cx="1495101" cy="1495101"/>
          </a:xfrm>
          <a:prstGeom prst="rect">
            <a:avLst/>
          </a:prstGeom>
        </p:spPr>
      </p:pic>
      <p:sp>
        <p:nvSpPr>
          <p:cNvPr id="63" name="양쪽 모서리가 둥근 사각형 62"/>
          <p:cNvSpPr/>
          <p:nvPr/>
        </p:nvSpPr>
        <p:spPr>
          <a:xfrm>
            <a:off x="1806540" y="3742871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●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4" name="자유형 63"/>
          <p:cNvSpPr/>
          <p:nvPr/>
        </p:nvSpPr>
        <p:spPr>
          <a:xfrm>
            <a:off x="2010649" y="3959679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1806540" y="4181475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3799FA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8316122" y="3788704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prstClr val="white"/>
                </a:solidFill>
              </a:rPr>
              <a:t>● </a:t>
            </a:r>
            <a:r>
              <a:rPr lang="en-US" altLang="ko-KR" sz="1050" dirty="0">
                <a:solidFill>
                  <a:prstClr val="white"/>
                </a:solidFill>
              </a:rPr>
              <a:t>CONTENTS 50%</a:t>
            </a:r>
          </a:p>
        </p:txBody>
      </p:sp>
      <p:sp>
        <p:nvSpPr>
          <p:cNvPr id="67" name="자유형 66"/>
          <p:cNvSpPr/>
          <p:nvPr/>
        </p:nvSpPr>
        <p:spPr>
          <a:xfrm>
            <a:off x="8520231" y="4005512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F7E7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>
            <a:off x="8316122" y="4227308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C000"/>
                </a:solidFill>
              </a:rPr>
              <a:t>○</a:t>
            </a:r>
            <a:r>
              <a:rPr lang="ko-KR" altLang="en-US" dirty="0">
                <a:solidFill>
                  <a:srgbClr val="264259"/>
                </a:solidFill>
              </a:rPr>
              <a:t> </a:t>
            </a:r>
            <a:r>
              <a:rPr lang="en-US" altLang="ko-KR" sz="1050" dirty="0">
                <a:solidFill>
                  <a:srgbClr val="264259"/>
                </a:solidFill>
              </a:rPr>
              <a:t>CONTENTS 50%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2BC632C-AB47-44C4-9565-5235522C36B0}"/>
              </a:ext>
            </a:extLst>
          </p:cNvPr>
          <p:cNvSpPr/>
          <p:nvPr/>
        </p:nvSpPr>
        <p:spPr>
          <a:xfrm>
            <a:off x="8234194" y="4832278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52301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4489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576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576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576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576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576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576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662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662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4662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662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706744" y="26903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5415" y="207223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715415" y="30867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715415" y="30867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15415" y="36245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715415" y="36245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715415" y="4709621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724086" y="5106093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724086" y="5106093"/>
            <a:ext cx="1790700" cy="393700"/>
          </a:xfrm>
          <a:prstGeom prst="rect">
            <a:avLst/>
          </a:prstGeom>
          <a:solidFill>
            <a:srgbClr val="379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white"/>
                </a:solidFill>
              </a:rPr>
              <a:t>CONTENT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24086" y="5643820"/>
            <a:ext cx="40894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450 </a:t>
            </a: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(45%)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24086" y="5643820"/>
            <a:ext cx="2120900" cy="393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6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7" name="Picture 2" descr="Notion - 메모, 프로젝트, 문서 - Google Play 앱">
            <a:extLst>
              <a:ext uri="{FF2B5EF4-FFF2-40B4-BE49-F238E27FC236}">
                <a16:creationId xmlns:a16="http://schemas.microsoft.com/office/drawing/2014/main" id="{53CEAD46-EAFB-F9C5-4B30-C2298E76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93" y="2432640"/>
            <a:ext cx="2504889" cy="2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회의 툴 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9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35DCEC9B-6B69-BE0E-F8DB-44E4A0B2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24" y="2607543"/>
            <a:ext cx="2155084" cy="21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GitHub 무료로 다운 받기 - 2022년 최신 버전">
            <a:extLst>
              <a:ext uri="{FF2B5EF4-FFF2-40B4-BE49-F238E27FC236}">
                <a16:creationId xmlns:a16="http://schemas.microsoft.com/office/drawing/2014/main" id="{DEFC1944-ED80-F049-39DD-B916E1F9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084" y="2642880"/>
            <a:ext cx="3755645" cy="211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44CB7C5-B52A-1655-1FA8-9B1FF67AA986}"/>
              </a:ext>
            </a:extLst>
          </p:cNvPr>
          <p:cNvSpPr txBox="1"/>
          <p:nvPr/>
        </p:nvSpPr>
        <p:spPr>
          <a:xfrm>
            <a:off x="1900738" y="5048070"/>
            <a:ext cx="17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디스코드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67B7CD-7252-9E0A-5791-5E366EF6EDC5}"/>
              </a:ext>
            </a:extLst>
          </p:cNvPr>
          <p:cNvSpPr txBox="1"/>
          <p:nvPr/>
        </p:nvSpPr>
        <p:spPr>
          <a:xfrm>
            <a:off x="5547037" y="5119207"/>
            <a:ext cx="17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노션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77CC03-C087-7DB5-FF6D-7FC6AE59C5AA}"/>
              </a:ext>
            </a:extLst>
          </p:cNvPr>
          <p:cNvSpPr txBox="1"/>
          <p:nvPr/>
        </p:nvSpPr>
        <p:spPr>
          <a:xfrm>
            <a:off x="9028413" y="5119206"/>
            <a:ext cx="177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깃허브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150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124973"/>
            <a:ext cx="5352621" cy="622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kern="0" dirty="0">
                <a:solidFill>
                  <a:srgbClr val="F7E73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PREESNTATION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73129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A66663-B533-48F9-B4D1-138EE2A98C33}"/>
                </a:ext>
              </a:extLst>
            </p:cNvPr>
            <p:cNvSpPr txBox="1"/>
            <p:nvPr/>
          </p:nvSpPr>
          <p:spPr>
            <a:xfrm>
              <a:off x="602827" y="1163912"/>
              <a:ext cx="34357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9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&lt; Enjoy your stylish business and campus life with BIZCAM</a:t>
              </a: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795576" y="2110250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2022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모서리가 둥근 직사각형 68"/>
          <p:cNvSpPr/>
          <p:nvPr/>
        </p:nvSpPr>
        <p:spPr>
          <a:xfrm>
            <a:off x="2464630" y="45140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22791" y="44038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2362877" y="3434628"/>
          <a:ext cx="580434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모서리가 둥근 직사각형 84"/>
          <p:cNvSpPr/>
          <p:nvPr/>
        </p:nvSpPr>
        <p:spPr>
          <a:xfrm>
            <a:off x="4102930" y="5695184"/>
            <a:ext cx="1250621" cy="360000"/>
          </a:xfrm>
          <a:prstGeom prst="roundRect">
            <a:avLst/>
          </a:prstGeom>
          <a:solidFill>
            <a:srgbClr val="F7E73D"/>
          </a:solidFill>
          <a:ln>
            <a:noFill/>
          </a:ln>
          <a:effectLst>
            <a:outerShdw blurRad="292100" dist="38100" algn="l" rotWithShape="0">
              <a:srgbClr val="FFC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561091" y="558498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1513123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410321" y="-4335"/>
            <a:ext cx="53526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마무리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9A556E-C9D4-CE93-2BA3-40C5109766C2}"/>
              </a:ext>
            </a:extLst>
          </p:cNvPr>
          <p:cNvSpPr txBox="1"/>
          <p:nvPr/>
        </p:nvSpPr>
        <p:spPr>
          <a:xfrm>
            <a:off x="1952010" y="3051580"/>
            <a:ext cx="8232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이상 발표를 마치겠습니다</a:t>
            </a:r>
            <a:r>
              <a:rPr lang="en-US" altLang="ko-KR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r>
              <a:rPr lang="ko-KR" altLang="en-US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5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감사합니다 </a:t>
            </a:r>
            <a:r>
              <a:rPr lang="en-US" altLang="ko-KR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!</a:t>
            </a:r>
            <a:endParaRPr lang="ko-KR" altLang="en-US" sz="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13ADB-3C02-2ED2-826E-B0DBD1858F3A}"/>
              </a:ext>
            </a:extLst>
          </p:cNvPr>
          <p:cNvSpPr txBox="1"/>
          <p:nvPr/>
        </p:nvSpPr>
        <p:spPr>
          <a:xfrm>
            <a:off x="7832555" y="5782296"/>
            <a:ext cx="41258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잭팟</a:t>
            </a:r>
            <a:r>
              <a:rPr lang="ko-KR" altLang="en-US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en-US" altLang="ko-KR" sz="5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777- 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658039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툴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69BB6C-DBC7-FA91-8FDA-1AF1EC5A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82" y="2355160"/>
            <a:ext cx="5024376" cy="36264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9823134-3852-FC37-9B81-BC57D8E271CB}"/>
              </a:ext>
            </a:extLst>
          </p:cNvPr>
          <p:cNvSpPr txBox="1"/>
          <p:nvPr/>
        </p:nvSpPr>
        <p:spPr>
          <a:xfrm>
            <a:off x="4225479" y="2110250"/>
            <a:ext cx="3244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다음 카카오 오븐 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71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A28F1C-70DC-CBB9-8192-36C20030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57" y="1811744"/>
            <a:ext cx="2947307" cy="489857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B8C9AEB-12EC-334D-69D5-C60CE08A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42" y="1767733"/>
            <a:ext cx="2988654" cy="498659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B7AFF9-A2A3-4954-77F4-AAC30562165B}"/>
              </a:ext>
            </a:extLst>
          </p:cNvPr>
          <p:cNvSpPr txBox="1"/>
          <p:nvPr/>
        </p:nvSpPr>
        <p:spPr>
          <a:xfrm>
            <a:off x="421175" y="2031070"/>
            <a:ext cx="2502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시작 및 로그인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015AC6-087F-3DC3-7B46-FDD97F3838A1}"/>
              </a:ext>
            </a:extLst>
          </p:cNvPr>
          <p:cNvSpPr txBox="1"/>
          <p:nvPr/>
        </p:nvSpPr>
        <p:spPr>
          <a:xfrm>
            <a:off x="5799659" y="2002431"/>
            <a:ext cx="250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회원가입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18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22EFF-DE5E-27E8-4E96-89FCDB79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33" y="1811744"/>
            <a:ext cx="2988654" cy="500329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55A7386-5A59-4C54-8FEB-C37A0197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20" y="1811744"/>
            <a:ext cx="2992001" cy="50032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C0E144A-88FE-BE37-0550-C8EE60FE67B7}"/>
              </a:ext>
            </a:extLst>
          </p:cNvPr>
          <p:cNvSpPr txBox="1"/>
          <p:nvPr/>
        </p:nvSpPr>
        <p:spPr>
          <a:xfrm>
            <a:off x="562212" y="2034088"/>
            <a:ext cx="1382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옷장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7C22B5-1823-3EC8-432A-F25A92FAB570}"/>
              </a:ext>
            </a:extLst>
          </p:cNvPr>
          <p:cNvSpPr txBox="1"/>
          <p:nvPr/>
        </p:nvSpPr>
        <p:spPr>
          <a:xfrm>
            <a:off x="5247834" y="2034088"/>
            <a:ext cx="180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즐겨찾기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28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447AD5-174C-80C0-D9EC-16829112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86" y="1813685"/>
            <a:ext cx="2992001" cy="506791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1163F8B-FA0B-0615-A92D-AB52830B6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485" y="1811744"/>
            <a:ext cx="2992001" cy="50061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584020-B65E-63CD-1C4C-93BFDCC6351B}"/>
              </a:ext>
            </a:extLst>
          </p:cNvPr>
          <p:cNvSpPr txBox="1"/>
          <p:nvPr/>
        </p:nvSpPr>
        <p:spPr>
          <a:xfrm>
            <a:off x="469316" y="2110250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카메라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091586-2115-6ABF-2499-78A7CEB38850}"/>
              </a:ext>
            </a:extLst>
          </p:cNvPr>
          <p:cNvSpPr txBox="1"/>
          <p:nvPr/>
        </p:nvSpPr>
        <p:spPr>
          <a:xfrm>
            <a:off x="6096000" y="2110250"/>
            <a:ext cx="164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6.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갤러리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02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95EA7F-2391-BAD6-9C92-1D1A0312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22" y="1811744"/>
            <a:ext cx="2831298" cy="47372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D8720AB-CD42-B7C3-3D39-31332749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880" y="1807934"/>
            <a:ext cx="2859799" cy="4737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E8D0F3F-CA43-C7C1-53EE-966AA9B375A9}"/>
              </a:ext>
            </a:extLst>
          </p:cNvPr>
          <p:cNvSpPr txBox="1"/>
          <p:nvPr/>
        </p:nvSpPr>
        <p:spPr>
          <a:xfrm>
            <a:off x="469316" y="2110250"/>
            <a:ext cx="193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옷 등록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9863D1-3245-8132-8F88-118D7ABE7E97}"/>
              </a:ext>
            </a:extLst>
          </p:cNvPr>
          <p:cNvSpPr txBox="1"/>
          <p:nvPr/>
        </p:nvSpPr>
        <p:spPr>
          <a:xfrm>
            <a:off x="5276609" y="2087702"/>
            <a:ext cx="1937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8.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옷 상세정보 및</a:t>
            </a:r>
            <a:endParaRPr lang="en-US" altLang="ko-KR" sz="2000" b="1" dirty="0">
              <a:solidFill>
                <a:srgbClr val="3799FA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수정</a:t>
            </a:r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,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삭제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8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EB08E7-A149-FA98-4960-D607AE8E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64" y="1811742"/>
            <a:ext cx="2971220" cy="499893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1B42395-6588-19C0-8524-A666B8695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896" y="1811741"/>
            <a:ext cx="2996022" cy="49989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762357-A243-38D8-B11A-35A9FB7A8794}"/>
              </a:ext>
            </a:extLst>
          </p:cNvPr>
          <p:cNvSpPr txBox="1"/>
          <p:nvPr/>
        </p:nvSpPr>
        <p:spPr>
          <a:xfrm>
            <a:off x="472198" y="1973789"/>
            <a:ext cx="226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9.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회원정보 조회</a:t>
            </a:r>
            <a:endParaRPr lang="en-US" altLang="ko-KR" sz="2000" b="1" dirty="0">
              <a:solidFill>
                <a:srgbClr val="3799FA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 로그아웃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D1014D-0D0D-9624-D0CB-FA1110592200}"/>
              </a:ext>
            </a:extLst>
          </p:cNvPr>
          <p:cNvSpPr txBox="1"/>
          <p:nvPr/>
        </p:nvSpPr>
        <p:spPr>
          <a:xfrm>
            <a:off x="6068018" y="1973789"/>
            <a:ext cx="226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10.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검색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87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2145822" y="4176"/>
            <a:ext cx="784439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명세서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요구사항 분석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D8FF8A6-3641-76C7-E497-3378B435BD17}"/>
              </a:ext>
            </a:extLst>
          </p:cNvPr>
          <p:cNvSpPr txBox="1"/>
          <p:nvPr/>
        </p:nvSpPr>
        <p:spPr>
          <a:xfrm>
            <a:off x="697379" y="1257746"/>
            <a:ext cx="8232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사용자 인터페이스 요구사항 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화면 기술</a:t>
            </a:r>
            <a:r>
              <a:rPr lang="en-US" altLang="ko-KR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98F328-033B-6741-94A8-812510CA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5" y="1850555"/>
            <a:ext cx="2826328" cy="47262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DC5326-2AF9-BB98-783A-671F6ECD004E}"/>
              </a:ext>
            </a:extLst>
          </p:cNvPr>
          <p:cNvSpPr txBox="1"/>
          <p:nvPr/>
        </p:nvSpPr>
        <p:spPr>
          <a:xfrm>
            <a:off x="581618" y="2031070"/>
            <a:ext cx="2261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11. </a:t>
            </a:r>
            <a:r>
              <a:rPr lang="ko-KR" altLang="en-US" sz="2000" b="1" dirty="0">
                <a:solidFill>
                  <a:srgbClr val="3799F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검색 결과 화면</a:t>
            </a:r>
            <a:endParaRPr lang="ko-KR" altLang="en-US" sz="2000" b="1" dirty="0">
              <a:solidFill>
                <a:srgbClr val="3799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7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1811874" y="-3457"/>
            <a:ext cx="85682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설계 </a:t>
            </a:r>
            <a:r>
              <a:rPr lang="en-US" altLang="ko-KR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- </a:t>
            </a: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</a:t>
            </a: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876375"/>
            <a:ext cx="11771639" cy="5981626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1AF40E-7053-DD40-8883-2267CC9BA04B}"/>
              </a:ext>
            </a:extLst>
          </p:cNvPr>
          <p:cNvSpPr txBox="1"/>
          <p:nvPr/>
        </p:nvSpPr>
        <p:spPr>
          <a:xfrm>
            <a:off x="596572" y="1279328"/>
            <a:ext cx="8232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클래스 다이어그램을 상세하게 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시퀀스 다이어그램은 추상적으로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작년 교수님 </a:t>
            </a:r>
            <a:r>
              <a:rPr lang="ko-KR" altLang="en-US" sz="30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공지보니까</a:t>
            </a:r>
            <a:r>
              <a:rPr lang="ko-KR" altLang="en-US" sz="30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629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툴 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29" name="Picture 2" descr="post-thumbnail">
            <a:extLst>
              <a:ext uri="{FF2B5EF4-FFF2-40B4-BE49-F238E27FC236}">
                <a16:creationId xmlns:a16="http://schemas.microsoft.com/office/drawing/2014/main" id="{1FC43638-3DA8-5503-708A-BB4CF35F7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90" y="3420815"/>
            <a:ext cx="2944841" cy="294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D9E34B-E4E4-7A49-8460-AD7829988191}"/>
              </a:ext>
            </a:extLst>
          </p:cNvPr>
          <p:cNvSpPr txBox="1"/>
          <p:nvPr/>
        </p:nvSpPr>
        <p:spPr>
          <a:xfrm>
            <a:off x="11512825" y="4957103"/>
            <a:ext cx="59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1" name="Picture 4" descr="post-thumbnail">
            <a:extLst>
              <a:ext uri="{FF2B5EF4-FFF2-40B4-BE49-F238E27FC236}">
                <a16:creationId xmlns:a16="http://schemas.microsoft.com/office/drawing/2014/main" id="{E4243EC1-662F-E907-04E6-C0FF1278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623" y="3827679"/>
            <a:ext cx="3043625" cy="15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A47FD06-997F-8143-428C-8D4A146BF681}"/>
              </a:ext>
            </a:extLst>
          </p:cNvPr>
          <p:cNvSpPr txBox="1"/>
          <p:nvPr/>
        </p:nvSpPr>
        <p:spPr>
          <a:xfrm>
            <a:off x="11512825" y="4957103"/>
            <a:ext cx="591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5" name="Picture 2" descr="post-thumbnail">
            <a:extLst>
              <a:ext uri="{FF2B5EF4-FFF2-40B4-BE49-F238E27FC236}">
                <a16:creationId xmlns:a16="http://schemas.microsoft.com/office/drawing/2014/main" id="{FB421FE5-158A-FE46-029B-D35DAB1D8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64" y="2349118"/>
            <a:ext cx="2676715" cy="13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728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7" name="Picture 2" descr="Notion - 메모, 프로젝트, 문서 - Google Play 앱">
            <a:extLst>
              <a:ext uri="{FF2B5EF4-FFF2-40B4-BE49-F238E27FC236}">
                <a16:creationId xmlns:a16="http://schemas.microsoft.com/office/drawing/2014/main" id="{53CEAD46-EAFB-F9C5-4B30-C2298E76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83" y="3622360"/>
            <a:ext cx="2504889" cy="2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회의 툴 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9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35DCEC9B-6B69-BE0E-F8DB-44E4A0B2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44" y="3577501"/>
            <a:ext cx="2155084" cy="215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GitHub 무료로 다운 받기 - 2022년 최신 버전">
            <a:extLst>
              <a:ext uri="{FF2B5EF4-FFF2-40B4-BE49-F238E27FC236}">
                <a16:creationId xmlns:a16="http://schemas.microsoft.com/office/drawing/2014/main" id="{DEFC1944-ED80-F049-39DD-B916E1F9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80" y="2137434"/>
            <a:ext cx="3755645" cy="211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0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7" name="Picture 2" descr="Notion - 메모, 프로젝트, 문서 - Google Play 앱">
            <a:extLst>
              <a:ext uri="{FF2B5EF4-FFF2-40B4-BE49-F238E27FC236}">
                <a16:creationId xmlns:a16="http://schemas.microsoft.com/office/drawing/2014/main" id="{53CEAD46-EAFB-F9C5-4B30-C2298E76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599" y="4711329"/>
            <a:ext cx="2042511" cy="204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6252278" y="1445383"/>
            <a:ext cx="28424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회의 툴 </a:t>
            </a:r>
            <a:endParaRPr lang="en-US" altLang="ko-KR" sz="30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9" name="Picture 6" descr="디스코드 다운로드 ｜Discord - v1.0.45.0 | New Version App">
            <a:extLst>
              <a:ext uri="{FF2B5EF4-FFF2-40B4-BE49-F238E27FC236}">
                <a16:creationId xmlns:a16="http://schemas.microsoft.com/office/drawing/2014/main" id="{35DCEC9B-6B69-BE0E-F8DB-44E4A0B2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58" y="3098340"/>
            <a:ext cx="2106638" cy="21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GitHub 무료로 다운 받기 - 2022년 최신 버전">
            <a:extLst>
              <a:ext uri="{FF2B5EF4-FFF2-40B4-BE49-F238E27FC236}">
                <a16:creationId xmlns:a16="http://schemas.microsoft.com/office/drawing/2014/main" id="{DEFC1944-ED80-F049-39DD-B916E1F9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07" y="2383837"/>
            <a:ext cx="3142795" cy="176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post-thumbnail">
            <a:extLst>
              <a:ext uri="{FF2B5EF4-FFF2-40B4-BE49-F238E27FC236}">
                <a16:creationId xmlns:a16="http://schemas.microsoft.com/office/drawing/2014/main" id="{F643DF45-F88B-8D25-9DCA-918DFE412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5" y="3239026"/>
            <a:ext cx="2412649" cy="241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post-thumbnail">
            <a:extLst>
              <a:ext uri="{FF2B5EF4-FFF2-40B4-BE49-F238E27FC236}">
                <a16:creationId xmlns:a16="http://schemas.microsoft.com/office/drawing/2014/main" id="{BC5D1B5C-51CB-2F75-4E3F-99439802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1" y="1884044"/>
            <a:ext cx="3043625" cy="15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ost-thumbnail">
            <a:extLst>
              <a:ext uri="{FF2B5EF4-FFF2-40B4-BE49-F238E27FC236}">
                <a16:creationId xmlns:a16="http://schemas.microsoft.com/office/drawing/2014/main" id="{EA56519D-23FF-C02A-E776-3075429A6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314" y="5002690"/>
            <a:ext cx="2676715" cy="133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C65712-BEB8-07C2-2413-22D7E9C6C765}"/>
              </a:ext>
            </a:extLst>
          </p:cNvPr>
          <p:cNvSpPr txBox="1"/>
          <p:nvPr/>
        </p:nvSpPr>
        <p:spPr>
          <a:xfrm>
            <a:off x="753402" y="1521696"/>
            <a:ext cx="28424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120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회의 과정</a:t>
            </a:r>
            <a:endParaRPr lang="en-US" altLang="ko-KR" sz="24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CBC8742-3045-2E38-3558-755A7C55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2045007"/>
            <a:ext cx="5146157" cy="462329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DBE9BF3-41A9-57AC-B2A6-32F95E59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70" y="1930219"/>
            <a:ext cx="5158714" cy="469494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1FCD2E-D746-7EB1-16AC-5686E916477B}"/>
              </a:ext>
            </a:extLst>
          </p:cNvPr>
          <p:cNvSpPr/>
          <p:nvPr/>
        </p:nvSpPr>
        <p:spPr>
          <a:xfrm>
            <a:off x="2919046" y="4053254"/>
            <a:ext cx="2690446" cy="79130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534C425-EF54-E969-2A1B-3686FF1CEDC1}"/>
              </a:ext>
            </a:extLst>
          </p:cNvPr>
          <p:cNvSpPr/>
          <p:nvPr/>
        </p:nvSpPr>
        <p:spPr>
          <a:xfrm>
            <a:off x="981862" y="4844562"/>
            <a:ext cx="4627630" cy="79130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C8F97F6-CD7C-D0D1-8A2F-2DCD36D2201C}"/>
              </a:ext>
            </a:extLst>
          </p:cNvPr>
          <p:cNvSpPr/>
          <p:nvPr/>
        </p:nvSpPr>
        <p:spPr>
          <a:xfrm>
            <a:off x="959226" y="5671039"/>
            <a:ext cx="4627630" cy="79130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918ABA6-A429-437A-AAA3-D15285A21B08}"/>
              </a:ext>
            </a:extLst>
          </p:cNvPr>
          <p:cNvSpPr/>
          <p:nvPr/>
        </p:nvSpPr>
        <p:spPr>
          <a:xfrm>
            <a:off x="6606910" y="3188902"/>
            <a:ext cx="4491431" cy="79130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7CD93D7-CF95-5971-EF62-40C6BF6B2496}"/>
              </a:ext>
            </a:extLst>
          </p:cNvPr>
          <p:cNvSpPr/>
          <p:nvPr/>
        </p:nvSpPr>
        <p:spPr>
          <a:xfrm>
            <a:off x="6606911" y="3980210"/>
            <a:ext cx="4491431" cy="84448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EB0CD36-58EE-0CDE-D134-51A37A718160}"/>
              </a:ext>
            </a:extLst>
          </p:cNvPr>
          <p:cNvSpPr/>
          <p:nvPr/>
        </p:nvSpPr>
        <p:spPr>
          <a:xfrm>
            <a:off x="6606911" y="4826522"/>
            <a:ext cx="4491431" cy="79130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37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AEB119-E24A-43C1-AF44-0724C886079D}"/>
              </a:ext>
            </a:extLst>
          </p:cNvPr>
          <p:cNvSpPr txBox="1"/>
          <p:nvPr/>
        </p:nvSpPr>
        <p:spPr>
          <a:xfrm>
            <a:off x="3245728" y="224095"/>
            <a:ext cx="5352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000" kern="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과정</a:t>
            </a:r>
            <a:endParaRPr lang="en-US" altLang="ko-KR" sz="5000" kern="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 latinLnBrk="0">
              <a:defRPr/>
            </a:pPr>
            <a:endParaRPr lang="en-US" altLang="ko-KR" sz="5000" kern="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2899" y="1125415"/>
            <a:ext cx="11771639" cy="5732585"/>
            <a:chOff x="212899" y="876375"/>
            <a:chExt cx="11771639" cy="598162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CD020E2-5C7F-49AA-8D7A-103CFBB843FC}"/>
                </a:ext>
              </a:extLst>
            </p:cNvPr>
            <p:cNvGrpSpPr/>
            <p:nvPr/>
          </p:nvGrpSpPr>
          <p:grpSpPr>
            <a:xfrm>
              <a:off x="212899" y="876375"/>
              <a:ext cx="11771639" cy="5981626"/>
              <a:chOff x="200199" y="876375"/>
              <a:chExt cx="11771639" cy="5981626"/>
            </a:xfrm>
            <a:solidFill>
              <a:schemeClr val="bg1">
                <a:lumMod val="95000"/>
              </a:schemeClr>
            </a:solidFill>
            <a:effectLst>
              <a:outerShdw blurRad="292100" dist="25400" dir="18900000" algn="bl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soft" dir="t"/>
            </a:scene3d>
          </p:grpSpPr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D57DC392-5162-44E8-94C0-BD3163E5868D}"/>
                  </a:ext>
                </a:extLst>
              </p:cNvPr>
              <p:cNvSpPr/>
              <p:nvPr/>
            </p:nvSpPr>
            <p:spPr>
              <a:xfrm>
                <a:off x="200199" y="876375"/>
                <a:ext cx="11735639" cy="5981626"/>
              </a:xfrm>
              <a:prstGeom prst="round2SameRect">
                <a:avLst>
                  <a:gd name="adj1" fmla="val 4449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12BBCDC1-3DFF-4E14-9B1E-376FE9DE9C27}"/>
                  </a:ext>
                </a:extLst>
              </p:cNvPr>
              <p:cNvSpPr/>
              <p:nvPr/>
            </p:nvSpPr>
            <p:spPr>
              <a:xfrm rot="5400000">
                <a:off x="11719838" y="2326250"/>
                <a:ext cx="468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7F094107-C1E2-4396-B040-15A9514FB8D0}"/>
                  </a:ext>
                </a:extLst>
              </p:cNvPr>
              <p:cNvSpPr/>
              <p:nvPr/>
            </p:nvSpPr>
            <p:spPr>
              <a:xfrm rot="5400000">
                <a:off x="11647838" y="315779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C752843D-9F6C-4AF3-AD7F-B4052D699607}"/>
                  </a:ext>
                </a:extLst>
              </p:cNvPr>
              <p:cNvSpPr/>
              <p:nvPr/>
            </p:nvSpPr>
            <p:spPr>
              <a:xfrm rot="5400000">
                <a:off x="11647838" y="3889680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id="{C84670CC-01B1-4DC4-8D7A-CCC98FAAFE78}"/>
                </a:ext>
              </a:extLst>
            </p:cNvPr>
            <p:cNvSpPr/>
            <p:nvPr/>
          </p:nvSpPr>
          <p:spPr>
            <a:xfrm>
              <a:off x="349995" y="1038420"/>
              <a:ext cx="11436048" cy="5819580"/>
            </a:xfrm>
            <a:prstGeom prst="round2SameRect">
              <a:avLst>
                <a:gd name="adj1" fmla="val 4229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FF0F252-15BF-4D95-B248-9F4583E4CCCA}"/>
                </a:ext>
              </a:extLst>
            </p:cNvPr>
            <p:cNvGrpSpPr/>
            <p:nvPr/>
          </p:nvGrpSpPr>
          <p:grpSpPr>
            <a:xfrm>
              <a:off x="9442907" y="1220286"/>
              <a:ext cx="2051714" cy="215444"/>
              <a:chOff x="9512757" y="369386"/>
              <a:chExt cx="2051714" cy="215444"/>
            </a:xfrm>
          </p:grpSpPr>
          <p:grpSp>
            <p:nvGrpSpPr>
              <p:cNvPr id="7" name="Group 8">
                <a:extLst>
                  <a:ext uri="{FF2B5EF4-FFF2-40B4-BE49-F238E27FC236}">
                    <a16:creationId xmlns:a16="http://schemas.microsoft.com/office/drawing/2014/main" id="{BB8056D5-B242-49E5-80AB-B993E93957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6" name="Freeform 9">
                  <a:extLst>
                    <a:ext uri="{FF2B5EF4-FFF2-40B4-BE49-F238E27FC236}">
                      <a16:creationId xmlns:a16="http://schemas.microsoft.com/office/drawing/2014/main" id="{08C09DD0-CF80-4484-962A-3BC9D79CE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10">
                  <a:extLst>
                    <a:ext uri="{FF2B5EF4-FFF2-40B4-BE49-F238E27FC236}">
                      <a16:creationId xmlns:a16="http://schemas.microsoft.com/office/drawing/2014/main" id="{26986434-D6B0-4E11-AA8A-5CECCB719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8" name="Freeform 11">
                  <a:extLst>
                    <a:ext uri="{FF2B5EF4-FFF2-40B4-BE49-F238E27FC236}">
                      <a16:creationId xmlns:a16="http://schemas.microsoft.com/office/drawing/2014/main" id="{D848C0C3-37F4-4450-8A7A-C66672BAD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2">
                  <a:extLst>
                    <a:ext uri="{FF2B5EF4-FFF2-40B4-BE49-F238E27FC236}">
                      <a16:creationId xmlns:a16="http://schemas.microsoft.com/office/drawing/2014/main" id="{EA9B87A2-5E21-4AA8-8DC6-A1D532339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8" name="Group 19">
                <a:extLst>
                  <a:ext uri="{FF2B5EF4-FFF2-40B4-BE49-F238E27FC236}">
                    <a16:creationId xmlns:a16="http://schemas.microsoft.com/office/drawing/2014/main" id="{81366DDA-0813-46E5-AA03-6ABA036A93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13" name="Freeform 20">
                  <a:extLst>
                    <a:ext uri="{FF2B5EF4-FFF2-40B4-BE49-F238E27FC236}">
                      <a16:creationId xmlns:a16="http://schemas.microsoft.com/office/drawing/2014/main" id="{F859DD59-D171-455E-A9DC-FE4B000E4F9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4" name="Freeform 21">
                  <a:extLst>
                    <a:ext uri="{FF2B5EF4-FFF2-40B4-BE49-F238E27FC236}">
                      <a16:creationId xmlns:a16="http://schemas.microsoft.com/office/drawing/2014/main" id="{CD710EFF-F89F-40D1-A4B6-295FCEF913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EC79193A-2BD7-431A-955E-4B2F3B2FD9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9" name="Freeform 30">
                <a:extLst>
                  <a:ext uri="{FF2B5EF4-FFF2-40B4-BE49-F238E27FC236}">
                    <a16:creationId xmlns:a16="http://schemas.microsoft.com/office/drawing/2014/main" id="{BAEDC2B6-62FC-49B8-B01E-112A21C25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DABB315-A0D5-476D-BE36-938864BCAC9E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3954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1" name="Freeform 26">
                <a:extLst>
                  <a:ext uri="{FF2B5EF4-FFF2-40B4-BE49-F238E27FC236}">
                    <a16:creationId xmlns:a16="http://schemas.microsoft.com/office/drawing/2014/main" id="{32E7C3D3-3AF6-48BD-BE64-0B3856929B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CDC7133-6C24-44FF-AC0A-5CA3819A1CC8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2388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8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SOGONG</a:t>
                </a:r>
                <a:endParaRPr lang="ko-KR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4F711D3-B1A6-8745-4051-A3544FE021D7}"/>
              </a:ext>
            </a:extLst>
          </p:cNvPr>
          <p:cNvSpPr txBox="1"/>
          <p:nvPr/>
        </p:nvSpPr>
        <p:spPr>
          <a:xfrm>
            <a:off x="829886" y="1491103"/>
            <a:ext cx="2842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회의 과정 </a:t>
            </a:r>
            <a:endParaRPr lang="en-US" altLang="ko-KR" sz="2400" b="1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812BEC-3CB7-8137-D13F-CC0EA444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22" y="1995782"/>
            <a:ext cx="5221780" cy="4792299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3CCDF91-8F86-5F08-F680-4AFE65BC5143}"/>
              </a:ext>
            </a:extLst>
          </p:cNvPr>
          <p:cNvSpPr/>
          <p:nvPr/>
        </p:nvSpPr>
        <p:spPr>
          <a:xfrm>
            <a:off x="829886" y="4851936"/>
            <a:ext cx="4627630" cy="82475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45AC53C-D48E-C487-F6DE-22216B95E320}"/>
              </a:ext>
            </a:extLst>
          </p:cNvPr>
          <p:cNvSpPr/>
          <p:nvPr/>
        </p:nvSpPr>
        <p:spPr>
          <a:xfrm>
            <a:off x="857897" y="4060629"/>
            <a:ext cx="4627630" cy="79130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1FCBC2-DB4D-4E72-E381-28A6F07E6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34" y="1990593"/>
            <a:ext cx="4929166" cy="4467702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C6A1C07-4614-4A66-FCB0-EF5E00B75140}"/>
              </a:ext>
            </a:extLst>
          </p:cNvPr>
          <p:cNvSpPr/>
          <p:nvPr/>
        </p:nvSpPr>
        <p:spPr>
          <a:xfrm>
            <a:off x="6284534" y="3203972"/>
            <a:ext cx="4816282" cy="79130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9681C81-820C-D099-6B2A-D1B9C0203B2C}"/>
              </a:ext>
            </a:extLst>
          </p:cNvPr>
          <p:cNvSpPr/>
          <p:nvPr/>
        </p:nvSpPr>
        <p:spPr>
          <a:xfrm>
            <a:off x="829886" y="3235877"/>
            <a:ext cx="4627630" cy="82475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7CAFABE-3B8F-09A9-C850-822AB4B9B52A}"/>
              </a:ext>
            </a:extLst>
          </p:cNvPr>
          <p:cNvSpPr/>
          <p:nvPr/>
        </p:nvSpPr>
        <p:spPr>
          <a:xfrm>
            <a:off x="6284534" y="3995282"/>
            <a:ext cx="4816282" cy="79130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DE2A0DC-CD28-F53B-87B0-AA2D83B00984}"/>
              </a:ext>
            </a:extLst>
          </p:cNvPr>
          <p:cNvSpPr/>
          <p:nvPr/>
        </p:nvSpPr>
        <p:spPr>
          <a:xfrm>
            <a:off x="6284534" y="4786591"/>
            <a:ext cx="2743642" cy="84631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54C13A2-4DE7-6EBC-2B6B-FA9B09CFB020}"/>
              </a:ext>
            </a:extLst>
          </p:cNvPr>
          <p:cNvSpPr/>
          <p:nvPr/>
        </p:nvSpPr>
        <p:spPr>
          <a:xfrm>
            <a:off x="829886" y="5659429"/>
            <a:ext cx="4627630" cy="82475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1857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1369</Words>
  <Application>Microsoft Office PowerPoint</Application>
  <PresentationFormat>와이드스크린</PresentationFormat>
  <Paragraphs>361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HGMaruGothicMPRO</vt:lpstr>
      <vt:lpstr>Tmon몬소리 Black</vt:lpstr>
      <vt:lpstr>Yu Gothic UI Semibold</vt:lpstr>
      <vt:lpstr>여기어때 잘난체</vt:lpstr>
      <vt:lpstr>Arial</vt:lpstr>
      <vt:lpstr>Broadway</vt:lpstr>
      <vt:lpstr>Corbel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ydq</cp:lastModifiedBy>
  <cp:revision>43</cp:revision>
  <dcterms:created xsi:type="dcterms:W3CDTF">2022-04-04T15:26:03Z</dcterms:created>
  <dcterms:modified xsi:type="dcterms:W3CDTF">2022-06-22T15:22:16Z</dcterms:modified>
</cp:coreProperties>
</file>