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4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5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1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B1BA-CAD8-4BF6-9E6C-4095BD21419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91AE-97EA-4AC2-BB63-73DB08D9F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8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문학에 예술을 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DB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4" y="1690688"/>
            <a:ext cx="2964511" cy="47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UI/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3-1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3-2 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3-3 </a:t>
            </a:r>
            <a:r>
              <a:rPr lang="ko-KR" altLang="en-US" dirty="0" err="1" smtClean="0"/>
              <a:t>강의목록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3-4 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3-5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3-6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464"/>
            <a:ext cx="5499370" cy="3093396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3700" y="2519464"/>
            <a:ext cx="5086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로그인 성공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로그인 실패 시</a:t>
            </a:r>
            <a:r>
              <a:rPr lang="en-US" altLang="ko-KR" dirty="0" smtClean="0"/>
              <a:t>, alert</a:t>
            </a:r>
            <a:r>
              <a:rPr lang="ko-KR" altLang="en-US" dirty="0" err="1" smtClean="0"/>
              <a:t>창이뜸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계정은 </a:t>
            </a:r>
            <a:r>
              <a:rPr lang="en-US" altLang="ko-KR" dirty="0" smtClean="0"/>
              <a:t>role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admin,user,teacher</a:t>
            </a:r>
            <a:r>
              <a:rPr lang="ko-KR" altLang="en-US" dirty="0" smtClean="0"/>
              <a:t>로 구분되어있음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성공시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이동하는 것은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선생님은 선생님 모드로 전환할 수 있는 버튼이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관리자는 관리자 모드로 전환할 수 있는 버튼이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43700" y="5612860"/>
            <a:ext cx="5086350" cy="41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http://localhost:3000/login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목차</a:t>
            </a:r>
            <a:endParaRPr lang="ko-KR" altLang="en-US" dirty="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1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프로젝트 개요</a:t>
            </a:r>
            <a:endParaRPr lang="en-US" altLang="ko-KR" dirty="0" smtClean="0">
              <a:latin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2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프로젝트 설계</a:t>
            </a:r>
            <a:endParaRPr lang="en-US" altLang="ko-KR" dirty="0" smtClean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3 UI/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기능 소개</a:t>
            </a:r>
            <a:endParaRPr lang="en-US" altLang="ko-KR" dirty="0" smtClean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 smtClean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4 </a:t>
            </a:r>
            <a:r>
              <a:rPr lang="ko-KR" altLang="en-US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관리자 페이지와 선생님 페이지</a:t>
            </a: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5 </a:t>
            </a:r>
            <a:r>
              <a:rPr lang="ko-KR" altLang="en-US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사용한 기술</a:t>
            </a:r>
            <a:endParaRPr lang="ko-KR" altLang="en-US" dirty="0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Fira Code" pitchFamily="1" charset="0"/>
                <a:cs typeface="Fira Code" pitchFamily="1" charset="0"/>
              </a:rPr>
              <a:t>1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프로젝트 개요</a:t>
            </a:r>
            <a:endParaRPr lang="ko-KR" altLang="en-US" dirty="0"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1-1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자기소개</a:t>
            </a:r>
            <a:endParaRPr lang="en-US" altLang="ko-KR" dirty="0" smtClean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1-2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프로젝트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이름 및 주제</a:t>
            </a:r>
            <a:endParaRPr lang="en-US" altLang="ko-KR" dirty="0" smtClean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1-3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프로젝트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주제 선정 동기</a:t>
            </a:r>
            <a:endParaRPr lang="en-US" altLang="ko-KR" dirty="0" smtClean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endParaRPr lang="en-US" altLang="ko-KR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1-4 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프로젝트 기간</a:t>
            </a:r>
            <a:r>
              <a:rPr lang="en-US" altLang="ko-KR" dirty="0" smtClean="0"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r>
              <a:rPr lang="ko-KR" altLang="en-US" dirty="0" smtClean="0">
                <a:latin typeface="Fira Code" pitchFamily="1" charset="0"/>
                <a:cs typeface="Fira Code" pitchFamily="1" charset="0"/>
              </a:rPr>
              <a:t>일정</a:t>
            </a:r>
            <a:endParaRPr lang="ko-KR" altLang="en-US" dirty="0"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자기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4836" y="4452937"/>
            <a:ext cx="3305175" cy="54292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 err="1" smtClean="0"/>
              <a:t>최병욱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36168" y="4995862"/>
            <a:ext cx="4862512" cy="186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200" b="1" dirty="0" smtClean="0"/>
              <a:t>Back End/Front End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/>
              <a:t>기획</a:t>
            </a:r>
            <a:r>
              <a:rPr lang="en-US" altLang="ko-KR" dirty="0" smtClean="0"/>
              <a:t>/DB</a:t>
            </a:r>
            <a:r>
              <a:rPr lang="ko-KR" altLang="en-US" dirty="0" smtClean="0"/>
              <a:t>구축 등등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7" y="1690688"/>
            <a:ext cx="3167466" cy="259921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8936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</a:t>
            </a:r>
            <a:r>
              <a:rPr lang="ko-KR" altLang="en-US" dirty="0" smtClean="0"/>
              <a:t>프로젝트 이름 및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778921"/>
          </a:xfrm>
          <a:solidFill>
            <a:schemeClr val="accent1"/>
          </a:solidFill>
        </p:spPr>
        <p:txBody>
          <a:bodyPr/>
          <a:lstStyle/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bg1"/>
                </a:solidFill>
              </a:rPr>
              <a:t>Art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2957209"/>
            <a:ext cx="3248025" cy="31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주제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4471987" y="2957209"/>
            <a:ext cx="6881813" cy="31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문학에 예술을 더하다</a:t>
            </a:r>
            <a:r>
              <a:rPr lang="en-US" altLang="ko-KR" dirty="0" smtClean="0"/>
              <a:t>(Art)</a:t>
            </a:r>
          </a:p>
          <a:p>
            <a:pPr algn="ctr"/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만화가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상업 일러스트레이터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소설가등등</a:t>
            </a:r>
            <a:r>
              <a:rPr lang="ko-KR" altLang="en-US" dirty="0" smtClean="0"/>
              <a:t> 예술분야에 종사하는 전문가들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강사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사람들에게 자신의 노하우와 창작을 어떻게 하는지에 대한 것들을 가르쳐주는 사이트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강사와 학생간의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질의응답서비스를 열어서 자신의 글이나 그림의 부족한 부분을 피드백 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 내역이나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내역을 공지사항을 통해서 공지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</a:t>
            </a:r>
            <a:r>
              <a:rPr lang="ko-KR" altLang="en-US" dirty="0" smtClean="0"/>
              <a:t>프로젝트 주제 선정 동기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700416"/>
            <a:ext cx="10515599" cy="493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6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590" y="25588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1-4.</a:t>
            </a:r>
            <a:r>
              <a:rPr lang="ko-KR" altLang="en-US" dirty="0" smtClean="0"/>
              <a:t>프로젝트 기간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8590" y="1690687"/>
            <a:ext cx="6126804" cy="456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175" y="3646529"/>
            <a:ext cx="894946" cy="8865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5498" y="3656814"/>
            <a:ext cx="894946" cy="8865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0821" y="3660056"/>
            <a:ext cx="894946" cy="8865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59660" y="3656814"/>
            <a:ext cx="894946" cy="8865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27093" y="1783192"/>
            <a:ext cx="2918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일정 </a:t>
            </a:r>
            <a:r>
              <a:rPr lang="en-US" altLang="ko-KR" sz="1200" dirty="0" smtClean="0"/>
              <a:t>: 2023.12.26~2024.02.14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175" y="4659548"/>
            <a:ext cx="123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~23.12.29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55498" y="4659548"/>
            <a:ext cx="123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~24.01.05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821" y="4659548"/>
            <a:ext cx="123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~24.02.02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88618" y="4659548"/>
            <a:ext cx="123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~24.02.14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13" idx="3"/>
          </p:cNvCxnSpPr>
          <p:nvPr/>
        </p:nvCxnSpPr>
        <p:spPr>
          <a:xfrm>
            <a:off x="1395121" y="4089809"/>
            <a:ext cx="760377" cy="1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5" idx="1"/>
          </p:cNvCxnSpPr>
          <p:nvPr/>
        </p:nvCxnSpPr>
        <p:spPr>
          <a:xfrm>
            <a:off x="3050444" y="4100094"/>
            <a:ext cx="760377" cy="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3"/>
            <a:endCxn id="16" idx="1"/>
          </p:cNvCxnSpPr>
          <p:nvPr/>
        </p:nvCxnSpPr>
        <p:spPr>
          <a:xfrm flipV="1">
            <a:off x="4705767" y="4100094"/>
            <a:ext cx="753893" cy="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92867" y="1690687"/>
            <a:ext cx="4908406" cy="7965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기획단계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기획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컨셉 구체화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92867" y="3030813"/>
            <a:ext cx="4908406" cy="7965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2.DB</a:t>
            </a:r>
            <a:r>
              <a:rPr lang="ko-KR" altLang="en-US" dirty="0" smtClean="0">
                <a:solidFill>
                  <a:schemeClr val="tx1"/>
                </a:solidFill>
              </a:rPr>
              <a:t>설계 단계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-DB </a:t>
            </a:r>
            <a:r>
              <a:rPr lang="ko-KR" altLang="en-US" dirty="0" smtClean="0">
                <a:solidFill>
                  <a:schemeClr val="tx1"/>
                </a:solidFill>
              </a:rPr>
              <a:t>구상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테이블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92867" y="4261253"/>
            <a:ext cx="4908406" cy="7965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</a:rPr>
              <a:t>초안 제작 단계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프론트 동시 작업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-UI,</a:t>
            </a:r>
            <a:r>
              <a:rPr lang="ko-KR" altLang="en-US" dirty="0" smtClean="0">
                <a:solidFill>
                  <a:schemeClr val="tx1"/>
                </a:solidFill>
              </a:rPr>
              <a:t>기능 구성 확정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92867" y="5461334"/>
            <a:ext cx="4908406" cy="7965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</a:t>
            </a:r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 단계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연동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매핑 완료 후 수정 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프로젝트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2-1 </a:t>
            </a: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2-2 DB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3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로그인 했을 경우 기준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12501"/>
            <a:ext cx="1058487" cy="26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메인화면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3197" y="3072321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강의목록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04907" y="2488092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39354" y="1807419"/>
            <a:ext cx="1293090" cy="27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로그아웃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0293" y="3032657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상세페이지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8583" y="2459407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 상세내용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57458" y="3032657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수강신청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6596" y="4179157"/>
            <a:ext cx="1013848" cy="34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강의 목록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96617" y="4179157"/>
            <a:ext cx="1301382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31062" y="5932838"/>
            <a:ext cx="1301382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장바구니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7458" y="3616317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장바구니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676596" y="4665596"/>
            <a:ext cx="1013848" cy="34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로그아웃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76596" y="5152035"/>
            <a:ext cx="1013848" cy="34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</a:t>
            </a:r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정보보기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8" name="직선 연결선 127"/>
          <p:cNvCxnSpPr>
            <a:stCxn id="4" idx="3"/>
            <a:endCxn id="7" idx="1"/>
          </p:cNvCxnSpPr>
          <p:nvPr/>
        </p:nvCxnSpPr>
        <p:spPr>
          <a:xfrm>
            <a:off x="1896687" y="1943873"/>
            <a:ext cx="1042667" cy="0"/>
          </a:xfrm>
          <a:prstGeom prst="line">
            <a:avLst/>
          </a:prstGeom>
          <a:ln w="6350" cmpd="sng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endCxn id="83" idx="1"/>
          </p:cNvCxnSpPr>
          <p:nvPr/>
        </p:nvCxnSpPr>
        <p:spPr>
          <a:xfrm rot="16200000" flipH="1">
            <a:off x="597825" y="3764068"/>
            <a:ext cx="4153433" cy="513042"/>
          </a:xfrm>
          <a:prstGeom prst="bentConnector2">
            <a:avLst/>
          </a:prstGeom>
          <a:ln w="6350" cmpd="sng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6" idx="1"/>
          </p:cNvCxnSpPr>
          <p:nvPr/>
        </p:nvCxnSpPr>
        <p:spPr>
          <a:xfrm flipH="1">
            <a:off x="2418020" y="2612896"/>
            <a:ext cx="48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5" idx="1"/>
          </p:cNvCxnSpPr>
          <p:nvPr/>
        </p:nvCxnSpPr>
        <p:spPr>
          <a:xfrm flipH="1">
            <a:off x="2409731" y="4343625"/>
            <a:ext cx="48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5" idx="1"/>
          </p:cNvCxnSpPr>
          <p:nvPr/>
        </p:nvCxnSpPr>
        <p:spPr>
          <a:xfrm flipH="1" flipV="1">
            <a:off x="2431098" y="3196524"/>
            <a:ext cx="482099" cy="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5" idx="3"/>
            <a:endCxn id="13" idx="1"/>
          </p:cNvCxnSpPr>
          <p:nvPr/>
        </p:nvCxnSpPr>
        <p:spPr>
          <a:xfrm>
            <a:off x="4197999" y="4343625"/>
            <a:ext cx="478597" cy="9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endCxn id="117" idx="1"/>
          </p:cNvCxnSpPr>
          <p:nvPr/>
        </p:nvCxnSpPr>
        <p:spPr>
          <a:xfrm rot="16200000" flipH="1">
            <a:off x="4064901" y="4713962"/>
            <a:ext cx="972878" cy="2505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15" idx="1"/>
          </p:cNvCxnSpPr>
          <p:nvPr/>
        </p:nvCxnSpPr>
        <p:spPr>
          <a:xfrm flipH="1" flipV="1">
            <a:off x="4426084" y="4834646"/>
            <a:ext cx="250512" cy="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0" idx="1"/>
            <a:endCxn id="5" idx="3"/>
          </p:cNvCxnSpPr>
          <p:nvPr/>
        </p:nvCxnSpPr>
        <p:spPr>
          <a:xfrm flipH="1">
            <a:off x="4206289" y="3197125"/>
            <a:ext cx="554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1" idx="1"/>
            <a:endCxn id="6" idx="3"/>
          </p:cNvCxnSpPr>
          <p:nvPr/>
        </p:nvCxnSpPr>
        <p:spPr>
          <a:xfrm flipH="1" flipV="1">
            <a:off x="4197999" y="2612896"/>
            <a:ext cx="570584" cy="1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0" idx="3"/>
            <a:endCxn id="12" idx="1"/>
          </p:cNvCxnSpPr>
          <p:nvPr/>
        </p:nvCxnSpPr>
        <p:spPr>
          <a:xfrm>
            <a:off x="5903454" y="3197125"/>
            <a:ext cx="554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endCxn id="90" idx="1"/>
          </p:cNvCxnSpPr>
          <p:nvPr/>
        </p:nvCxnSpPr>
        <p:spPr>
          <a:xfrm rot="16200000" flipH="1">
            <a:off x="6026827" y="3350153"/>
            <a:ext cx="584261" cy="2770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100710" y="4179157"/>
            <a:ext cx="1013848" cy="34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강의실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4" name="직선 연결선 153"/>
          <p:cNvCxnSpPr>
            <a:stCxn id="13" idx="3"/>
            <a:endCxn id="153" idx="1"/>
          </p:cNvCxnSpPr>
          <p:nvPr/>
        </p:nvCxnSpPr>
        <p:spPr>
          <a:xfrm>
            <a:off x="5690444" y="4352779"/>
            <a:ext cx="410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310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Fira Code</vt:lpstr>
      <vt:lpstr>Office 테마</vt:lpstr>
      <vt:lpstr>Art</vt:lpstr>
      <vt:lpstr>목차</vt:lpstr>
      <vt:lpstr>1 프로젝트 개요</vt:lpstr>
      <vt:lpstr>1-1.자기 소개</vt:lpstr>
      <vt:lpstr>1-2.프로젝트 이름 및 주제</vt:lpstr>
      <vt:lpstr>1-3.프로젝트 주제 선정 동기</vt:lpstr>
      <vt:lpstr>1-4.프로젝트 기간/일정</vt:lpstr>
      <vt:lpstr>2 프로젝트 설계</vt:lpstr>
      <vt:lpstr>2-1. 사이트맵 (로그인 했을 경우 기준)</vt:lpstr>
      <vt:lpstr>2-2. DB 테이블 구조</vt:lpstr>
      <vt:lpstr>3 UI/기능 소개</vt:lpstr>
      <vt:lpstr>3-1. 로그인/회원가입 - 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</dc:title>
  <dc:creator>admin</dc:creator>
  <cp:lastModifiedBy>admin</cp:lastModifiedBy>
  <cp:revision>23</cp:revision>
  <dcterms:created xsi:type="dcterms:W3CDTF">2024-02-14T05:52:09Z</dcterms:created>
  <dcterms:modified xsi:type="dcterms:W3CDTF">2024-02-14T08:28:14Z</dcterms:modified>
</cp:coreProperties>
</file>