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30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7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4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8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8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3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2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0F73-53BF-479A-84C8-0CEF6817562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474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최병욱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01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1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1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4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프로젝트 구조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UI/UX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구조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74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1-1. </a:t>
            </a:r>
            <a:r>
              <a:rPr lang="ko-KR" altLang="en-US" dirty="0" smtClean="0"/>
              <a:t>자기소개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1-2. </a:t>
            </a:r>
            <a:r>
              <a:rPr lang="ko-KR" altLang="en-US" dirty="0" smtClean="0"/>
              <a:t>프로젝트 이름 및 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1-3. </a:t>
            </a:r>
            <a:r>
              <a:rPr lang="ko-KR" altLang="en-US" dirty="0" smtClean="0"/>
              <a:t>프로젝트 기간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49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</a:t>
            </a:r>
            <a:r>
              <a:rPr lang="ko-KR" altLang="en-US" dirty="0" smtClean="0"/>
              <a:t>자기소개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최병욱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-Back End/Front End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/DB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관리자 시스템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유저 시스템</a:t>
            </a:r>
            <a:r>
              <a:rPr lang="en-US" altLang="ko-KR" dirty="0" smtClean="0"/>
              <a:t>/UI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UX/</a:t>
            </a:r>
            <a:r>
              <a:rPr lang="ko-KR" altLang="en-US" dirty="0" smtClean="0"/>
              <a:t>대시보드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로그인등등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30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프로젝트 이름 및 </a:t>
            </a:r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프로젝트 이름 </a:t>
            </a:r>
            <a:r>
              <a:rPr lang="en-US" altLang="ko-KR" dirty="0" smtClean="0"/>
              <a:t>: Art*</a:t>
            </a:r>
          </a:p>
          <a:p>
            <a:r>
              <a:rPr lang="ko-KR" altLang="en-US" dirty="0" smtClean="0"/>
              <a:t>주제 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만화가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상업 일러스트레이터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소설가들등</a:t>
            </a:r>
            <a:r>
              <a:rPr lang="ko-KR" altLang="en-US" dirty="0"/>
              <a:t> </a:t>
            </a:r>
            <a:r>
              <a:rPr lang="ko-KR" altLang="en-US" dirty="0" smtClean="0"/>
              <a:t>예술분야에 종사하는 전문가들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강사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사람들에게 자신의 노하우와 창작을 어떻게 하는지에 대한 것들을 가르쳐주는 사이트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강사와 학생간의 </a:t>
            </a:r>
            <a:r>
              <a:rPr lang="en-US" altLang="ko-KR" dirty="0" err="1" smtClean="0"/>
              <a:t>QnA</a:t>
            </a:r>
            <a:r>
              <a:rPr lang="ko-KR" altLang="en-US" dirty="0" smtClean="0"/>
              <a:t>서비스를 열어서 자신의 글이나 그림의 부족한 부분을 피드백 받음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업데이트 내역이나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내역을 공지사항을 통해서 공지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49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프로젝트 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2023.12.18~2024.02.16</a:t>
            </a:r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/</a:t>
            </a:r>
            <a:r>
              <a:rPr lang="ko-KR" altLang="en-US" dirty="0" smtClean="0"/>
              <a:t>컨셉 구조화</a:t>
            </a:r>
            <a:r>
              <a:rPr lang="en-US" altLang="ko-KR" dirty="0" smtClean="0"/>
              <a:t>/DB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(12.18~22)</a:t>
            </a:r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err="1" smtClean="0"/>
              <a:t>초안제작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및 배포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92605"/>
            <a:ext cx="10515600" cy="883766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946618"/>
            <a:ext cx="2667000" cy="545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사이트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800" y="1767225"/>
            <a:ext cx="1058487" cy="26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</a:t>
            </a:r>
            <a:r>
              <a:rPr lang="ko-KR" alt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메뉴바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/>
          <p:cNvCxnSpPr>
            <a:stCxn id="4" idx="3"/>
            <a:endCxn id="8" idx="1"/>
          </p:cNvCxnSpPr>
          <p:nvPr/>
        </p:nvCxnSpPr>
        <p:spPr>
          <a:xfrm>
            <a:off x="1363287" y="1898597"/>
            <a:ext cx="1081268" cy="167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44555" y="3451280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강의목록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66264" y="5478497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강의후기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66264" y="4535416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QnA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직선 화살표 연결선 19"/>
          <p:cNvCxnSpPr>
            <a:stCxn id="4" idx="3"/>
            <a:endCxn id="18" idx="1"/>
          </p:cNvCxnSpPr>
          <p:nvPr/>
        </p:nvCxnSpPr>
        <p:spPr>
          <a:xfrm>
            <a:off x="1363287" y="1898597"/>
            <a:ext cx="1102977" cy="276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3"/>
            <a:endCxn id="40" idx="1"/>
          </p:cNvCxnSpPr>
          <p:nvPr/>
        </p:nvCxnSpPr>
        <p:spPr>
          <a:xfrm flipV="1">
            <a:off x="1363287" y="1893515"/>
            <a:ext cx="1081270" cy="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" idx="3"/>
            <a:endCxn id="39" idx="1"/>
          </p:cNvCxnSpPr>
          <p:nvPr/>
        </p:nvCxnSpPr>
        <p:spPr>
          <a:xfrm>
            <a:off x="1363287" y="1898597"/>
            <a:ext cx="1081268" cy="56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444555" y="2341981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44557" y="1757061"/>
            <a:ext cx="1293090" cy="27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및 회원가입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직선 화살표 연결선 59"/>
          <p:cNvCxnSpPr>
            <a:stCxn id="4" idx="3"/>
            <a:endCxn id="17" idx="1"/>
          </p:cNvCxnSpPr>
          <p:nvPr/>
        </p:nvCxnSpPr>
        <p:spPr>
          <a:xfrm>
            <a:off x="1363287" y="1898597"/>
            <a:ext cx="1102977" cy="370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0" idx="3"/>
            <a:endCxn id="76" idx="1"/>
          </p:cNvCxnSpPr>
          <p:nvPr/>
        </p:nvCxnSpPr>
        <p:spPr>
          <a:xfrm>
            <a:off x="3737647" y="1893515"/>
            <a:ext cx="1071254" cy="59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808901" y="2328726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 </a:t>
            </a:r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비밀번호</a:t>
            </a:r>
            <a:r>
              <a:rPr lang="en-US" altLang="ko-K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3" name="직선 화살표 연결선 92"/>
          <p:cNvCxnSpPr>
            <a:stCxn id="40" idx="3"/>
            <a:endCxn id="94" idx="1"/>
          </p:cNvCxnSpPr>
          <p:nvPr/>
        </p:nvCxnSpPr>
        <p:spPr>
          <a:xfrm>
            <a:off x="3737647" y="1893515"/>
            <a:ext cx="1071256" cy="1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808903" y="175706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1" name="직선 화살표 연결선 100"/>
          <p:cNvCxnSpPr>
            <a:stCxn id="94" idx="2"/>
            <a:endCxn id="76" idx="0"/>
          </p:cNvCxnSpPr>
          <p:nvPr/>
        </p:nvCxnSpPr>
        <p:spPr>
          <a:xfrm flipH="1">
            <a:off x="5315825" y="2061723"/>
            <a:ext cx="2" cy="26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76" idx="1"/>
            <a:endCxn id="39" idx="3"/>
          </p:cNvCxnSpPr>
          <p:nvPr/>
        </p:nvCxnSpPr>
        <p:spPr>
          <a:xfrm flipH="1" flipV="1">
            <a:off x="3737647" y="2466785"/>
            <a:ext cx="1071254" cy="2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320" idx="2"/>
            <a:endCxn id="18" idx="3"/>
          </p:cNvCxnSpPr>
          <p:nvPr/>
        </p:nvCxnSpPr>
        <p:spPr>
          <a:xfrm flipH="1">
            <a:off x="3759356" y="3697000"/>
            <a:ext cx="5629855" cy="96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221" idx="1"/>
            <a:endCxn id="17" idx="3"/>
          </p:cNvCxnSpPr>
          <p:nvPr/>
        </p:nvCxnSpPr>
        <p:spPr>
          <a:xfrm flipH="1">
            <a:off x="3759356" y="3555859"/>
            <a:ext cx="1059559" cy="204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8" idx="3"/>
            <a:endCxn id="221" idx="1"/>
          </p:cNvCxnSpPr>
          <p:nvPr/>
        </p:nvCxnSpPr>
        <p:spPr>
          <a:xfrm flipV="1">
            <a:off x="3737647" y="3555859"/>
            <a:ext cx="1081268" cy="2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4818915" y="3391391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강의별</a:t>
            </a:r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목록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1" name="직선 화살표 연결선 230"/>
          <p:cNvCxnSpPr>
            <a:stCxn id="18" idx="3"/>
            <a:endCxn id="232" idx="1"/>
          </p:cNvCxnSpPr>
          <p:nvPr/>
        </p:nvCxnSpPr>
        <p:spPr>
          <a:xfrm>
            <a:off x="3759356" y="4660220"/>
            <a:ext cx="1040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/>
          <p:cNvSpPr/>
          <p:nvPr/>
        </p:nvSpPr>
        <p:spPr>
          <a:xfrm>
            <a:off x="4799811" y="4495752"/>
            <a:ext cx="97721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QnA</a:t>
            </a:r>
            <a:r>
              <a:rPr lang="en-US" altLang="ko-K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게시판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3" name="직선 화살표 연결선 262"/>
          <p:cNvCxnSpPr>
            <a:stCxn id="39" idx="3"/>
            <a:endCxn id="264" idx="1"/>
          </p:cNvCxnSpPr>
          <p:nvPr/>
        </p:nvCxnSpPr>
        <p:spPr>
          <a:xfrm>
            <a:off x="3737647" y="2466785"/>
            <a:ext cx="1071256" cy="49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/>
          <p:cNvSpPr/>
          <p:nvPr/>
        </p:nvSpPr>
        <p:spPr>
          <a:xfrm>
            <a:off x="4808903" y="2792938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 게시판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9" name="직선 화살표 연결선 278"/>
          <p:cNvCxnSpPr>
            <a:stCxn id="17" idx="3"/>
            <a:endCxn id="284" idx="1"/>
          </p:cNvCxnSpPr>
          <p:nvPr/>
        </p:nvCxnSpPr>
        <p:spPr>
          <a:xfrm flipV="1">
            <a:off x="3759356" y="5585095"/>
            <a:ext cx="1049545" cy="1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직사각형 283"/>
          <p:cNvSpPr/>
          <p:nvPr/>
        </p:nvSpPr>
        <p:spPr>
          <a:xfrm>
            <a:off x="4808901" y="5420627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강의별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후기작성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8" name="직선 화살표 연결선 287"/>
          <p:cNvCxnSpPr>
            <a:stCxn id="17" idx="3"/>
            <a:endCxn id="290" idx="1"/>
          </p:cNvCxnSpPr>
          <p:nvPr/>
        </p:nvCxnSpPr>
        <p:spPr>
          <a:xfrm>
            <a:off x="3759356" y="5603301"/>
            <a:ext cx="1049545" cy="55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4808901" y="5989573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강의별로</a:t>
            </a:r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후기보기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4" name="직선 화살표 연결선 313"/>
          <p:cNvCxnSpPr>
            <a:stCxn id="221" idx="3"/>
            <a:endCxn id="316" idx="1"/>
          </p:cNvCxnSpPr>
          <p:nvPr/>
        </p:nvCxnSpPr>
        <p:spPr>
          <a:xfrm flipV="1">
            <a:off x="5962076" y="3543722"/>
            <a:ext cx="609126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직사각형 315"/>
          <p:cNvSpPr/>
          <p:nvPr/>
        </p:nvSpPr>
        <p:spPr>
          <a:xfrm>
            <a:off x="6571202" y="339139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장바구니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9" name="직선 화살표 연결선 318"/>
          <p:cNvCxnSpPr>
            <a:stCxn id="316" idx="3"/>
            <a:endCxn id="320" idx="1"/>
          </p:cNvCxnSpPr>
          <p:nvPr/>
        </p:nvCxnSpPr>
        <p:spPr>
          <a:xfrm>
            <a:off x="7585050" y="3543722"/>
            <a:ext cx="1297237" cy="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직사각형 319"/>
          <p:cNvSpPr/>
          <p:nvPr/>
        </p:nvSpPr>
        <p:spPr>
          <a:xfrm>
            <a:off x="8882287" y="3392338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 강의 목록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3" name="직선 화살표 연결선 352"/>
          <p:cNvCxnSpPr>
            <a:stCxn id="76" idx="3"/>
            <a:endCxn id="354" idx="1"/>
          </p:cNvCxnSpPr>
          <p:nvPr/>
        </p:nvCxnSpPr>
        <p:spPr>
          <a:xfrm flipV="1">
            <a:off x="5822749" y="1897255"/>
            <a:ext cx="748453" cy="59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직사각형 353"/>
          <p:cNvSpPr/>
          <p:nvPr/>
        </p:nvSpPr>
        <p:spPr>
          <a:xfrm>
            <a:off x="6571202" y="1732787"/>
            <a:ext cx="11685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</a:t>
            </a:r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비밀번호찾기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8882287" y="2309974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 </a:t>
            </a:r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질문목록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6571202" y="2323623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endParaRPr lang="en-US" altLang="ko-KR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9" name="직선 화살표 연결선 378"/>
          <p:cNvCxnSpPr>
            <a:stCxn id="76" idx="3"/>
            <a:endCxn id="377" idx="1"/>
          </p:cNvCxnSpPr>
          <p:nvPr/>
        </p:nvCxnSpPr>
        <p:spPr>
          <a:xfrm flipV="1">
            <a:off x="5822749" y="2488091"/>
            <a:ext cx="748453" cy="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/>
          <p:cNvCxnSpPr>
            <a:stCxn id="377" idx="3"/>
            <a:endCxn id="320" idx="1"/>
          </p:cNvCxnSpPr>
          <p:nvPr/>
        </p:nvCxnSpPr>
        <p:spPr>
          <a:xfrm>
            <a:off x="7585050" y="2488091"/>
            <a:ext cx="1297237" cy="105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화살표 연결선 384"/>
          <p:cNvCxnSpPr>
            <a:stCxn id="377" idx="3"/>
            <a:endCxn id="371" idx="1"/>
          </p:cNvCxnSpPr>
          <p:nvPr/>
        </p:nvCxnSpPr>
        <p:spPr>
          <a:xfrm flipV="1">
            <a:off x="7585050" y="2474442"/>
            <a:ext cx="1297237" cy="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/>
          <p:cNvCxnSpPr>
            <a:stCxn id="377" idx="3"/>
            <a:endCxn id="390" idx="1"/>
          </p:cNvCxnSpPr>
          <p:nvPr/>
        </p:nvCxnSpPr>
        <p:spPr>
          <a:xfrm flipV="1">
            <a:off x="7585050" y="1901246"/>
            <a:ext cx="1297237" cy="58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직사각형 389"/>
          <p:cNvSpPr/>
          <p:nvPr/>
        </p:nvSpPr>
        <p:spPr>
          <a:xfrm>
            <a:off x="8882287" y="1736778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회원정보수정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4" name="직선 화살표 연결선 393"/>
          <p:cNvCxnSpPr>
            <a:stCxn id="377" idx="3"/>
            <a:endCxn id="405" idx="1"/>
          </p:cNvCxnSpPr>
          <p:nvPr/>
        </p:nvCxnSpPr>
        <p:spPr>
          <a:xfrm>
            <a:off x="7585050" y="2488091"/>
            <a:ext cx="1297237" cy="56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직사각형 404"/>
          <p:cNvSpPr/>
          <p:nvPr/>
        </p:nvSpPr>
        <p:spPr>
          <a:xfrm>
            <a:off x="8882287" y="2886250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8" name="직선 화살표 연결선 407"/>
          <p:cNvCxnSpPr>
            <a:stCxn id="232" idx="3"/>
            <a:endCxn id="409" idx="1"/>
          </p:cNvCxnSpPr>
          <p:nvPr/>
        </p:nvCxnSpPr>
        <p:spPr>
          <a:xfrm>
            <a:off x="5777022" y="4660220"/>
            <a:ext cx="794180" cy="1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직사각형 408"/>
          <p:cNvSpPr/>
          <p:nvPr/>
        </p:nvSpPr>
        <p:spPr>
          <a:xfrm>
            <a:off x="6571202" y="4507350"/>
            <a:ext cx="97721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글작성</a:t>
            </a:r>
            <a:r>
              <a:rPr lang="en-US" altLang="ko-K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r>
              <a:rPr lang="en-US" altLang="ko-K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수정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1" name="직선 화살표 연결선 420"/>
          <p:cNvCxnSpPr>
            <a:stCxn id="320" idx="3"/>
            <a:endCxn id="422" idx="1"/>
          </p:cNvCxnSpPr>
          <p:nvPr/>
        </p:nvCxnSpPr>
        <p:spPr>
          <a:xfrm flipV="1">
            <a:off x="9896135" y="3539947"/>
            <a:ext cx="506924" cy="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직사각형 421"/>
          <p:cNvSpPr/>
          <p:nvPr/>
        </p:nvSpPr>
        <p:spPr>
          <a:xfrm>
            <a:off x="10403059" y="3387616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 </a:t>
            </a:r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수업진행도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6" name="직선 화살표 연결선 425"/>
          <p:cNvCxnSpPr>
            <a:stCxn id="221" idx="3"/>
            <a:endCxn id="427" idx="1"/>
          </p:cNvCxnSpPr>
          <p:nvPr/>
        </p:nvCxnSpPr>
        <p:spPr>
          <a:xfrm>
            <a:off x="5962076" y="3555859"/>
            <a:ext cx="609126" cy="54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직사각형 426"/>
          <p:cNvSpPr/>
          <p:nvPr/>
        </p:nvSpPr>
        <p:spPr>
          <a:xfrm>
            <a:off x="6571202" y="3949844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강사소개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07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3.UI/UX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-home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5266"/>
            <a:ext cx="5660231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6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8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207</Words>
  <Application>Microsoft Office PowerPoint</Application>
  <PresentationFormat>와이드스크린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2차 프로젝트</vt:lpstr>
      <vt:lpstr>목차</vt:lpstr>
      <vt:lpstr>1. 프로젝트 개요</vt:lpstr>
      <vt:lpstr>1-1.자기소개</vt:lpstr>
      <vt:lpstr>1-2. 프로젝트 이름 및 주제</vt:lpstr>
      <vt:lpstr>1-3. 프로젝트 일정/기간</vt:lpstr>
      <vt:lpstr>2.프로젝트 구조</vt:lpstr>
      <vt:lpstr>3.UI/UX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프로젝트</dc:title>
  <dc:creator>admin</dc:creator>
  <cp:lastModifiedBy>admin</cp:lastModifiedBy>
  <cp:revision>19</cp:revision>
  <dcterms:created xsi:type="dcterms:W3CDTF">2023-12-19T00:38:31Z</dcterms:created>
  <dcterms:modified xsi:type="dcterms:W3CDTF">2023-12-19T08:25:04Z</dcterms:modified>
</cp:coreProperties>
</file>