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9" r:id="rId11"/>
    <p:sldId id="264" r:id="rId12"/>
    <p:sldId id="268" r:id="rId13"/>
    <p:sldId id="265" r:id="rId14"/>
    <p:sldId id="276" r:id="rId15"/>
    <p:sldId id="278" r:id="rId16"/>
    <p:sldId id="279" r:id="rId17"/>
    <p:sldId id="277" r:id="rId18"/>
    <p:sldId id="280" r:id="rId19"/>
    <p:sldId id="282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7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4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8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8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2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0F73-53BF-479A-84C8-0CEF6817562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474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최병욱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733" y="326948"/>
            <a:ext cx="10515600" cy="53234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3-1.</a:t>
            </a:r>
            <a:r>
              <a:rPr lang="ko-KR" altLang="en-US" sz="2800" dirty="0" err="1" smtClean="0"/>
              <a:t>메인화면</a:t>
            </a:r>
            <a:endParaRPr lang="ko-KR" altLang="en-US" sz="2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702733" y="859290"/>
            <a:ext cx="409124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로그인 상태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변경된 </a:t>
            </a:r>
            <a:r>
              <a:rPr lang="ko-KR" altLang="en-US" sz="1800" dirty="0" err="1" smtClean="0"/>
              <a:t>메뉴바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" y="1761183"/>
            <a:ext cx="6206067" cy="4413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1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5452" y="267758"/>
            <a:ext cx="10515600" cy="5281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3-2.</a:t>
            </a:r>
            <a:r>
              <a:rPr lang="ko-KR" altLang="en-US" dirty="0" smtClean="0"/>
              <a:t>로그인 및 회원가입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75452" y="795867"/>
            <a:ext cx="1119603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로그인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937585" y="1323976"/>
            <a:ext cx="4453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화면으로 아이디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</a:t>
            </a:r>
            <a:r>
              <a:rPr lang="ko-KR" altLang="en-US" dirty="0" err="1" smtClean="0"/>
              <a:t>입력후에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누르게 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홈화면으로</a:t>
            </a:r>
            <a:r>
              <a:rPr lang="ko-KR" altLang="en-US" dirty="0" smtClean="0"/>
              <a:t> 넘어감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누를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회원가입 페이지로 넘어감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937585" y="3921712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: localhost/login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2" y="1323976"/>
            <a:ext cx="6062133" cy="431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4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3-2.</a:t>
            </a:r>
            <a:r>
              <a:rPr lang="ko-KR" altLang="en-US" sz="2800" dirty="0"/>
              <a:t>로그인 및 회원가입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465337"/>
            <a:ext cx="123582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회원가입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838485" y="2118952"/>
            <a:ext cx="4453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페이지로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필수입력정보중에 하나라도 입력하지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약관에 있는 필수 체크박스를 체크하지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Art</a:t>
            </a:r>
            <a:r>
              <a:rPr lang="ko-KR" altLang="en-US" dirty="0" smtClean="0"/>
              <a:t>키로 입력하라고 알림</a:t>
            </a:r>
            <a:r>
              <a:rPr lang="en-US" altLang="ko-KR" dirty="0" smtClean="0"/>
              <a:t>.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아이디 및 이메일은 옆에 있는 </a:t>
            </a:r>
            <a:r>
              <a:rPr lang="ko-KR" altLang="en-US" dirty="0" err="1" smtClean="0"/>
              <a:t>중복검사를</a:t>
            </a:r>
            <a:r>
              <a:rPr lang="ko-KR" altLang="en-US" dirty="0"/>
              <a:t> </a:t>
            </a:r>
            <a:r>
              <a:rPr lang="ko-KR" altLang="en-US" dirty="0" smtClean="0"/>
              <a:t>무조건 클릭해야한다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필수사항을</a:t>
            </a:r>
            <a:r>
              <a:rPr lang="ko-KR" altLang="en-US" dirty="0" smtClean="0"/>
              <a:t> 모두 입력하고 회원가입을 눌러서 성공하면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홈화면으로</a:t>
            </a:r>
            <a:r>
              <a:rPr lang="ko-KR" altLang="en-US" dirty="0" smtClean="0"/>
              <a:t> 이동함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8485" y="5631828"/>
            <a:ext cx="451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: localhost/membership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8951"/>
            <a:ext cx="5715000" cy="406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7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3-3.</a:t>
            </a:r>
            <a:r>
              <a:rPr lang="ko-KR" altLang="en-US" sz="2800" dirty="0" smtClean="0"/>
              <a:t>공지사항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6812" y="1076804"/>
            <a:ext cx="123582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공지사항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80010" y="4648079"/>
            <a:ext cx="1838500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공지사항 내용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279377" y="1472639"/>
            <a:ext cx="5012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공지사항 리스트는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공지번호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작성일을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관리자만 </a:t>
            </a:r>
            <a:r>
              <a:rPr lang="ko-KR" altLang="en-US" dirty="0" err="1" smtClean="0"/>
              <a:t>작성가능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유저들은 읽기만 가능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9377" y="5017631"/>
            <a:ext cx="518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-API </a:t>
            </a:r>
            <a:r>
              <a:rPr lang="en-US" altLang="ko-KR" dirty="0"/>
              <a:t>: </a:t>
            </a:r>
            <a:r>
              <a:rPr lang="en-US" altLang="ko-KR" dirty="0" smtClean="0"/>
              <a:t>localhost/notification/paging?=page=n</a:t>
            </a:r>
          </a:p>
          <a:p>
            <a:r>
              <a:rPr lang="ko-KR" altLang="en-US" dirty="0" smtClean="0"/>
              <a:t>공지사항 내용</a:t>
            </a:r>
            <a:r>
              <a:rPr lang="en-US" altLang="ko-KR" dirty="0"/>
              <a:t>-API : </a:t>
            </a:r>
            <a:r>
              <a:rPr lang="en-US" altLang="ko-KR" dirty="0" smtClean="0"/>
              <a:t>localhost/notification/{id}?page=n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1" y="5017630"/>
            <a:ext cx="3450047" cy="1200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1" y="1580446"/>
            <a:ext cx="3615532" cy="2571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47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3-4.</a:t>
            </a:r>
            <a:r>
              <a:rPr lang="ko-KR" altLang="en-US" sz="2800" dirty="0" err="1" smtClean="0"/>
              <a:t>강의목록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79377" y="1842191"/>
            <a:ext cx="5012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강의목록</a:t>
            </a:r>
            <a:r>
              <a:rPr lang="ko-KR" altLang="en-US" dirty="0" smtClean="0"/>
              <a:t>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 리스트는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 사진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강의명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강사를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관리자만 생성 및 삭제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 사진이나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강의명을</a:t>
            </a:r>
            <a:r>
              <a:rPr lang="ko-KR" altLang="en-US" dirty="0" smtClean="0"/>
              <a:t> 클릭하면 강의세부내용으로 이동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유저는 읽기만 가능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9377" y="5017631"/>
            <a:ext cx="5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강의목록</a:t>
            </a:r>
            <a:r>
              <a:rPr lang="en-US" altLang="ko-KR" dirty="0" smtClean="0"/>
              <a:t>-API </a:t>
            </a:r>
            <a:r>
              <a:rPr lang="en-US" altLang="ko-KR" dirty="0"/>
              <a:t>: </a:t>
            </a:r>
            <a:r>
              <a:rPr lang="en-US" altLang="ko-KR" dirty="0" smtClean="0"/>
              <a:t>localhost/lecture/paging?=page=n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72639"/>
            <a:ext cx="123582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err="1" smtClean="0"/>
              <a:t>강의목록</a:t>
            </a: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191"/>
            <a:ext cx="5271144" cy="3748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75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3-4.</a:t>
            </a:r>
            <a:r>
              <a:rPr lang="ko-KR" altLang="en-US" sz="2800" dirty="0" err="1" smtClean="0"/>
              <a:t>강의목록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88185" y="1842191"/>
            <a:ext cx="5012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세부내용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강의소개</a:t>
            </a:r>
            <a:r>
              <a:rPr lang="ko-KR" altLang="en-US" dirty="0" smtClean="0"/>
              <a:t> 및 후기를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후기를 클릭하면 후기 페이지로 넘어가서 후기를 남길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강의소개를</a:t>
            </a:r>
            <a:r>
              <a:rPr lang="ko-KR" altLang="en-US" dirty="0" smtClean="0"/>
              <a:t> 클릭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강사와 강의에 대한 설명을 들을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수강신청하기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수강신청 화면으로 넘어감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8185" y="4560431"/>
            <a:ext cx="5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세부내용</a:t>
            </a:r>
            <a:r>
              <a:rPr lang="en-US" altLang="ko-KR" dirty="0"/>
              <a:t>-API : </a:t>
            </a:r>
            <a:r>
              <a:rPr lang="en-US" altLang="ko-KR" dirty="0" smtClean="0"/>
              <a:t>localhost/lecture_information2/{id}?page=n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7263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*</a:t>
            </a:r>
            <a:r>
              <a:rPr lang="ko-KR" altLang="en-US" sz="1800" dirty="0" smtClean="0"/>
              <a:t>강의 세부내용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9" y="4316273"/>
            <a:ext cx="3195859" cy="2272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9" y="1877905"/>
            <a:ext cx="3195859" cy="2272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0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3-4.</a:t>
            </a:r>
            <a:r>
              <a:rPr lang="ko-KR" altLang="en-US" sz="2800" dirty="0" err="1" smtClean="0"/>
              <a:t>강의목록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88185" y="1842191"/>
            <a:ext cx="5012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수강신청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강의가 마음에 든 유저가 강의를 수강신청하는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결제버튼을</a:t>
            </a:r>
            <a:r>
              <a:rPr lang="ko-KR" altLang="en-US" dirty="0" smtClean="0"/>
              <a:t> 누르면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마이페이지에</a:t>
            </a:r>
            <a:r>
              <a:rPr lang="ko-KR" altLang="en-US" dirty="0" smtClean="0"/>
              <a:t> 있는 내 강의 목록으로 바뀜</a:t>
            </a:r>
            <a:r>
              <a:rPr lang="en-US" altLang="ko-KR" dirty="0" smtClean="0"/>
              <a:t>.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강의도 결제하고 싶으면 강의목록으로 가서 다른 강의를 수강신청하면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좀 전에 담았던 강의도 같이 </a:t>
            </a:r>
            <a:r>
              <a:rPr lang="ko-KR" altLang="en-US" dirty="0" err="1" smtClean="0"/>
              <a:t>수강신청할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수강취소</a:t>
            </a:r>
            <a:r>
              <a:rPr lang="ko-KR" altLang="en-US" dirty="0" smtClean="0"/>
              <a:t> 버튼을 누르면 체크한 강의는 사라진다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8185" y="4704513"/>
            <a:ext cx="5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수강신청</a:t>
            </a:r>
            <a:r>
              <a:rPr lang="en-US" altLang="ko-KR" dirty="0" smtClean="0"/>
              <a:t>-</a:t>
            </a:r>
            <a:r>
              <a:rPr lang="en-US" altLang="ko-KR" dirty="0"/>
              <a:t>API : </a:t>
            </a:r>
            <a:r>
              <a:rPr lang="en-US" altLang="ko-KR" dirty="0" smtClean="0"/>
              <a:t>localhost/</a:t>
            </a:r>
            <a:r>
              <a:rPr lang="en-US" altLang="ko-KR" dirty="0" err="1" smtClean="0"/>
              <a:t>lecture_payment</a:t>
            </a:r>
            <a:r>
              <a:rPr lang="en-US" altLang="ko-KR" dirty="0" smtClean="0"/>
              <a:t>/{id}?page=n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7263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수강신청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190"/>
            <a:ext cx="4934044" cy="3508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38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3-5.</a:t>
            </a:r>
            <a:r>
              <a:rPr lang="ko-KR" altLang="en-US" sz="2800" dirty="0" err="1" smtClean="0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715250" y="1692892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하지 않으면 나오지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회원정보수정란에서는 비밀번호를 변경할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 강의 목록에서는 유저가 산 강의를 들을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회원탈퇴기능을 </a:t>
            </a:r>
            <a:r>
              <a:rPr lang="ko-KR" altLang="en-US" dirty="0" err="1" smtClean="0"/>
              <a:t>누를시</a:t>
            </a:r>
            <a:r>
              <a:rPr lang="en-US" altLang="ko-KR" dirty="0" smtClean="0"/>
              <a:t>, Alter</a:t>
            </a:r>
            <a:r>
              <a:rPr lang="ko-KR" altLang="en-US" dirty="0" smtClean="0"/>
              <a:t>창을 통해서 정말 </a:t>
            </a:r>
            <a:r>
              <a:rPr lang="ko-KR" altLang="en-US" dirty="0" err="1" smtClean="0"/>
              <a:t>탈퇴할거냐고</a:t>
            </a:r>
            <a:r>
              <a:rPr lang="ko-KR" altLang="en-US" dirty="0" smtClean="0"/>
              <a:t> 물은 다음에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탈퇴가 완료되었습니다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라는 문구가 뜨면서 탈퇴가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323340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err="1" smtClean="0"/>
              <a:t>마이페이지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715250" y="5672078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-</a:t>
            </a:r>
            <a:r>
              <a:rPr lang="en-US" altLang="ko-KR" dirty="0"/>
              <a:t>API : </a:t>
            </a:r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/{id}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305"/>
            <a:ext cx="6212288" cy="4417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7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3-5.</a:t>
            </a:r>
            <a:r>
              <a:rPr lang="ko-KR" altLang="en-US" sz="2800" dirty="0" err="1" smtClean="0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8025" y="1969671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회원정보수정 페이지이다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회원의 비밀번호를 변경할 수 있는 곳이다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4198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회원정보수정</a:t>
            </a:r>
            <a:endParaRPr lang="ko-KR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058025" y="5329178"/>
            <a:ext cx="429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-</a:t>
            </a:r>
            <a:r>
              <a:rPr lang="en-US" altLang="ko-KR" dirty="0"/>
              <a:t>API : </a:t>
            </a:r>
            <a:endParaRPr lang="en-US" altLang="ko-KR" dirty="0" smtClean="0"/>
          </a:p>
          <a:p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/{id}/change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69671"/>
            <a:ext cx="5143499" cy="3860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3-5.</a:t>
            </a:r>
            <a:r>
              <a:rPr lang="ko-KR" altLang="en-US" sz="2800" dirty="0" err="1" smtClean="0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09188" y="2047042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강의 목록페이지이다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사진이나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강의명을</a:t>
            </a:r>
            <a:r>
              <a:rPr lang="ko-KR" altLang="en-US" dirty="0" smtClean="0"/>
              <a:t> 클릭하면 강의 페이지로 이동함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4198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내 강의 목록</a:t>
            </a:r>
            <a:endParaRPr lang="ko-KR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409188" y="3778813"/>
            <a:ext cx="518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강의 목록</a:t>
            </a:r>
            <a:r>
              <a:rPr lang="en-US" altLang="ko-KR" dirty="0" smtClean="0"/>
              <a:t>-API </a:t>
            </a:r>
            <a:r>
              <a:rPr lang="en-US" altLang="ko-KR" dirty="0"/>
              <a:t>: </a:t>
            </a:r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lecture_list</a:t>
            </a:r>
            <a:r>
              <a:rPr lang="en-US" altLang="ko-KR" dirty="0" smtClean="0"/>
              <a:t>/paging?=page=n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-</a:t>
            </a:r>
            <a:r>
              <a:rPr lang="en-US" altLang="ko-KR" dirty="0"/>
              <a:t>API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/lecture/ </a:t>
            </a:r>
            <a:r>
              <a:rPr lang="en-US" altLang="ko-KR" dirty="0"/>
              <a:t>{</a:t>
            </a:r>
            <a:r>
              <a:rPr lang="en-US" altLang="ko-KR" dirty="0" smtClean="0"/>
              <a:t>id}?page=n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9671"/>
            <a:ext cx="4140200" cy="2944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19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프로젝트 구조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UI/UX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구조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3-5.</a:t>
            </a:r>
            <a:r>
              <a:rPr lang="ko-KR" altLang="en-US" sz="2800" dirty="0" err="1" smtClean="0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09188" y="204704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 페이지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학습하기 버튼을 누르면 </a:t>
            </a:r>
            <a:r>
              <a:rPr lang="ko-KR" altLang="en-US" dirty="0" err="1" smtClean="0"/>
              <a:t>실행이된다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4198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강의실</a:t>
            </a:r>
            <a:endParaRPr lang="ko-KR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409188" y="3778813"/>
            <a:ext cx="518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강의리스트</a:t>
            </a:r>
            <a:r>
              <a:rPr lang="en-US" altLang="ko-KR" dirty="0" smtClean="0"/>
              <a:t>-API </a:t>
            </a:r>
            <a:r>
              <a:rPr lang="en-US" altLang="ko-KR" dirty="0"/>
              <a:t>: </a:t>
            </a:r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lecture_information_list</a:t>
            </a:r>
            <a:r>
              <a:rPr lang="en-US" altLang="ko-KR" dirty="0" smtClean="0"/>
              <a:t>/{id}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-</a:t>
            </a:r>
            <a:r>
              <a:rPr lang="en-US" altLang="ko-KR" dirty="0"/>
              <a:t>API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lecture_information_QnA</a:t>
            </a:r>
            <a:r>
              <a:rPr lang="en-US" altLang="ko-KR" dirty="0" smtClean="0"/>
              <a:t>/ </a:t>
            </a:r>
            <a:r>
              <a:rPr lang="en-US" altLang="ko-KR" dirty="0"/>
              <a:t>{</a:t>
            </a:r>
            <a:r>
              <a:rPr lang="en-US" altLang="ko-KR" dirty="0" smtClean="0"/>
              <a:t>id}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9275"/>
            <a:ext cx="3225800" cy="2293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042"/>
            <a:ext cx="3225800" cy="2293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3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4.DB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1-1. </a:t>
            </a:r>
            <a:r>
              <a:rPr lang="ko-KR" altLang="en-US" dirty="0" smtClean="0"/>
              <a:t>자기소개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1-2. </a:t>
            </a:r>
            <a:r>
              <a:rPr lang="ko-KR" altLang="en-US" dirty="0" smtClean="0"/>
              <a:t>프로젝트 이름 및 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1-3. </a:t>
            </a:r>
            <a:r>
              <a:rPr lang="ko-KR" altLang="en-US" dirty="0" smtClean="0"/>
              <a:t>프로젝트 기간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4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smtClean="0"/>
              <a:t>자기소개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최병욱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-Back End/Front End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/DB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관리자 시스템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유저 시스템</a:t>
            </a:r>
            <a:r>
              <a:rPr lang="en-US" altLang="ko-KR" dirty="0" smtClean="0"/>
              <a:t>/UI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UX/</a:t>
            </a:r>
            <a:r>
              <a:rPr lang="ko-KR" altLang="en-US" dirty="0" smtClean="0"/>
              <a:t>대시보드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로그인등등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3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프로젝트 이름 및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프로젝트 이름 </a:t>
            </a:r>
            <a:r>
              <a:rPr lang="en-US" altLang="ko-KR" dirty="0" smtClean="0"/>
              <a:t>: Art*</a:t>
            </a:r>
          </a:p>
          <a:p>
            <a:r>
              <a:rPr lang="ko-KR" altLang="en-US" dirty="0" smtClean="0"/>
              <a:t>주제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만화가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상업 일러스트레이터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소설가등등</a:t>
            </a:r>
            <a:r>
              <a:rPr lang="ko-KR" altLang="en-US" dirty="0" smtClean="0"/>
              <a:t> 예술분야에 종사하는 전문가들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강사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사람들에게 자신의 노하우와 창작을 어떻게 하는지에 대한 것들을 가르쳐주는 사이트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강사와 학생간의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질의응답서비스를 열어서 자신의 글이나 그림의 부족한 부분을 피드백 받음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업데이트 내역이나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내역을 공지사항을 통해서 공지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4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2023.12.18~2024.02.16</a:t>
            </a:r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/</a:t>
            </a:r>
            <a:r>
              <a:rPr lang="ko-KR" altLang="en-US" dirty="0" smtClean="0"/>
              <a:t>컨셉 구조화</a:t>
            </a:r>
            <a:r>
              <a:rPr lang="en-US" altLang="ko-KR" dirty="0" smtClean="0"/>
              <a:t>/DB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(12.18~22)</a:t>
            </a: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err="1" smtClean="0"/>
              <a:t>초안제작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및 배포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92605"/>
            <a:ext cx="10515600" cy="883766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946618"/>
            <a:ext cx="2667000" cy="545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사이트 구조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4800" y="1767225"/>
            <a:ext cx="1058487" cy="26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메인화면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44555" y="3431055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강의목록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44555" y="2341981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4557" y="1757061"/>
            <a:ext cx="1293090" cy="27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및 회원가입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18915" y="2351543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08903" y="175706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18915" y="3391391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강의별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상세페이지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8903" y="2792938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 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상세내용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71202" y="339139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수강신청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99512" y="600735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 강의 목록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68438" y="6033251"/>
            <a:ext cx="1184426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QnA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64876" y="5038297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en-US" altLang="ko-KR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73275" y="4315816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회원정보수정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73275" y="5038319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83975" y="603325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강의실</a:t>
            </a:r>
            <a:endParaRPr lang="en-US" altLang="ko-K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화살표 연결선 5"/>
          <p:cNvCxnSpPr>
            <a:stCxn id="41" idx="3"/>
            <a:endCxn id="44" idx="1"/>
          </p:cNvCxnSpPr>
          <p:nvPr/>
        </p:nvCxnSpPr>
        <p:spPr>
          <a:xfrm flipV="1">
            <a:off x="1363287" y="1893515"/>
            <a:ext cx="1081270" cy="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1" idx="3"/>
            <a:endCxn id="43" idx="1"/>
          </p:cNvCxnSpPr>
          <p:nvPr/>
        </p:nvCxnSpPr>
        <p:spPr>
          <a:xfrm>
            <a:off x="1363287" y="1898597"/>
            <a:ext cx="1081268" cy="56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1" idx="3"/>
            <a:endCxn id="42" idx="1"/>
          </p:cNvCxnSpPr>
          <p:nvPr/>
        </p:nvCxnSpPr>
        <p:spPr>
          <a:xfrm>
            <a:off x="1363287" y="1898597"/>
            <a:ext cx="1081268" cy="16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3"/>
            <a:endCxn id="53" idx="1"/>
          </p:cNvCxnSpPr>
          <p:nvPr/>
        </p:nvCxnSpPr>
        <p:spPr>
          <a:xfrm>
            <a:off x="1363287" y="1898597"/>
            <a:ext cx="1101589" cy="33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4" idx="3"/>
            <a:endCxn id="46" idx="1"/>
          </p:cNvCxnSpPr>
          <p:nvPr/>
        </p:nvCxnSpPr>
        <p:spPr>
          <a:xfrm>
            <a:off x="3737647" y="1893515"/>
            <a:ext cx="1071256" cy="1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2"/>
            <a:endCxn id="45" idx="0"/>
          </p:cNvCxnSpPr>
          <p:nvPr/>
        </p:nvCxnSpPr>
        <p:spPr>
          <a:xfrm>
            <a:off x="5315827" y="2061723"/>
            <a:ext cx="10012" cy="28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4" idx="3"/>
            <a:endCxn id="45" idx="1"/>
          </p:cNvCxnSpPr>
          <p:nvPr/>
        </p:nvCxnSpPr>
        <p:spPr>
          <a:xfrm>
            <a:off x="3737647" y="1893515"/>
            <a:ext cx="1081268" cy="62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5" idx="1"/>
            <a:endCxn id="43" idx="3"/>
          </p:cNvCxnSpPr>
          <p:nvPr/>
        </p:nvCxnSpPr>
        <p:spPr>
          <a:xfrm flipH="1" flipV="1">
            <a:off x="3737647" y="2466785"/>
            <a:ext cx="1081268" cy="4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3" idx="3"/>
            <a:endCxn id="48" idx="1"/>
          </p:cNvCxnSpPr>
          <p:nvPr/>
        </p:nvCxnSpPr>
        <p:spPr>
          <a:xfrm>
            <a:off x="3737647" y="2466785"/>
            <a:ext cx="1071256" cy="49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2" idx="3"/>
            <a:endCxn id="47" idx="1"/>
          </p:cNvCxnSpPr>
          <p:nvPr/>
        </p:nvCxnSpPr>
        <p:spPr>
          <a:xfrm>
            <a:off x="3737647" y="3555859"/>
            <a:ext cx="108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5" idx="2"/>
            <a:endCxn id="53" idx="0"/>
          </p:cNvCxnSpPr>
          <p:nvPr/>
        </p:nvCxnSpPr>
        <p:spPr>
          <a:xfrm flipH="1">
            <a:off x="2971800" y="2680479"/>
            <a:ext cx="2354039" cy="235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 flipV="1">
            <a:off x="3478724" y="4480284"/>
            <a:ext cx="794551" cy="72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3" idx="3"/>
            <a:endCxn id="55" idx="1"/>
          </p:cNvCxnSpPr>
          <p:nvPr/>
        </p:nvCxnSpPr>
        <p:spPr>
          <a:xfrm>
            <a:off x="3478724" y="5202765"/>
            <a:ext cx="794551" cy="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3" idx="3"/>
            <a:endCxn id="50" idx="1"/>
          </p:cNvCxnSpPr>
          <p:nvPr/>
        </p:nvCxnSpPr>
        <p:spPr>
          <a:xfrm>
            <a:off x="3478724" y="5202765"/>
            <a:ext cx="820788" cy="95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7" idx="3"/>
            <a:endCxn id="49" idx="1"/>
          </p:cNvCxnSpPr>
          <p:nvPr/>
        </p:nvCxnSpPr>
        <p:spPr>
          <a:xfrm flipV="1">
            <a:off x="5962076" y="3543722"/>
            <a:ext cx="609126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9" idx="2"/>
            <a:endCxn id="50" idx="0"/>
          </p:cNvCxnSpPr>
          <p:nvPr/>
        </p:nvCxnSpPr>
        <p:spPr>
          <a:xfrm flipH="1">
            <a:off x="4806436" y="3696053"/>
            <a:ext cx="2271690" cy="231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0" idx="3"/>
            <a:endCxn id="56" idx="1"/>
          </p:cNvCxnSpPr>
          <p:nvPr/>
        </p:nvCxnSpPr>
        <p:spPr>
          <a:xfrm>
            <a:off x="5313360" y="6159682"/>
            <a:ext cx="770615" cy="2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3"/>
            <a:endCxn id="52" idx="1"/>
          </p:cNvCxnSpPr>
          <p:nvPr/>
        </p:nvCxnSpPr>
        <p:spPr>
          <a:xfrm>
            <a:off x="7097823" y="6185582"/>
            <a:ext cx="770615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47" idx="2"/>
            <a:endCxn id="56" idx="0"/>
          </p:cNvCxnSpPr>
          <p:nvPr/>
        </p:nvCxnSpPr>
        <p:spPr>
          <a:xfrm>
            <a:off x="5390496" y="3720327"/>
            <a:ext cx="1200403" cy="231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3.UI/UX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3-1. 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3-2. </a:t>
            </a:r>
            <a:r>
              <a:rPr lang="ko-KR" altLang="en-US" dirty="0" smtClean="0"/>
              <a:t>로그인 및 회원가입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3-3. </a:t>
            </a: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3-4.</a:t>
            </a:r>
            <a:r>
              <a:rPr lang="ko-KR" altLang="en-US" dirty="0"/>
              <a:t> 강의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3-5.</a:t>
            </a:r>
            <a:r>
              <a:rPr lang="ko-KR" altLang="en-US" dirty="0"/>
              <a:t>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40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40" y="283518"/>
            <a:ext cx="10515600" cy="5196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3-1.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1008" y="1623289"/>
            <a:ext cx="4996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-Home</a:t>
            </a:r>
            <a:r>
              <a:rPr lang="ko-KR" altLang="en-US" dirty="0" smtClean="0"/>
              <a:t>화면으로 로그인시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메뉴바가</a:t>
            </a:r>
            <a:r>
              <a:rPr lang="ko-KR" altLang="en-US" dirty="0" smtClean="0"/>
              <a:t> 변경된다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로그인 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강의목록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로그인 및 회원가입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강의후기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로그인 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강의목록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강의들으러가기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강의후기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인기강의는</a:t>
            </a:r>
            <a:r>
              <a:rPr lang="ko-KR" altLang="en-US" dirty="0"/>
              <a:t> </a:t>
            </a:r>
            <a:r>
              <a:rPr lang="ko-KR" altLang="en-US" dirty="0" smtClean="0"/>
              <a:t>사람들이 가장 많이 들은 강의중에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선정해서 넣었다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9173" y="5247049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: localhost/home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2440" y="953248"/>
            <a:ext cx="4505960" cy="5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로그인 상태가 아닌</a:t>
            </a:r>
            <a:r>
              <a:rPr lang="en-US" altLang="ko-KR" sz="1800" dirty="0" smtClean="0"/>
              <a:t>,home</a:t>
            </a:r>
            <a:r>
              <a:rPr lang="ko-KR" altLang="en-US" sz="1800" dirty="0" smtClean="0"/>
              <a:t>화면 및 </a:t>
            </a:r>
            <a:r>
              <a:rPr lang="ko-KR" altLang="en-US" sz="1800" dirty="0" err="1" smtClean="0"/>
              <a:t>메뉴바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1" y="1619786"/>
            <a:ext cx="5598160" cy="3980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2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747</Words>
  <Application>Microsoft Office PowerPoint</Application>
  <PresentationFormat>와이드스크린</PresentationFormat>
  <Paragraphs>134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2차 프로젝트</vt:lpstr>
      <vt:lpstr>목차</vt:lpstr>
      <vt:lpstr>1. 프로젝트 개요</vt:lpstr>
      <vt:lpstr>1-1.자기소개</vt:lpstr>
      <vt:lpstr>1-2. 프로젝트 이름 및 주제</vt:lpstr>
      <vt:lpstr>1-3. 프로젝트 일정/기간</vt:lpstr>
      <vt:lpstr>2.프로젝트 구조</vt:lpstr>
      <vt:lpstr>3.UI/UX기능</vt:lpstr>
      <vt:lpstr>PowerPoint 프레젠테이션</vt:lpstr>
      <vt:lpstr>3-1.메인화면</vt:lpstr>
      <vt:lpstr>PowerPoint 프레젠테이션</vt:lpstr>
      <vt:lpstr>3-2.로그인 및 회원가입</vt:lpstr>
      <vt:lpstr>3-3.공지사항</vt:lpstr>
      <vt:lpstr>3-4.강의목록</vt:lpstr>
      <vt:lpstr>3-4.강의목록</vt:lpstr>
      <vt:lpstr>3-4.강의목록</vt:lpstr>
      <vt:lpstr>3-5.마이페이지</vt:lpstr>
      <vt:lpstr>3-5.마이페이지</vt:lpstr>
      <vt:lpstr>3-5.마이페이지</vt:lpstr>
      <vt:lpstr>3-5.마이페이지</vt:lpstr>
      <vt:lpstr>4.DB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프로젝트</dc:title>
  <dc:creator>admin</dc:creator>
  <cp:lastModifiedBy>admin</cp:lastModifiedBy>
  <cp:revision>110</cp:revision>
  <dcterms:created xsi:type="dcterms:W3CDTF">2023-12-19T00:38:31Z</dcterms:created>
  <dcterms:modified xsi:type="dcterms:W3CDTF">2023-12-21T03:30:24Z</dcterms:modified>
</cp:coreProperties>
</file>