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63" r:id="rId4"/>
    <p:sldId id="259" r:id="rId5"/>
    <p:sldId id="268" r:id="rId6"/>
    <p:sldId id="270" r:id="rId7"/>
    <p:sldId id="261" r:id="rId8"/>
    <p:sldId id="271" r:id="rId9"/>
    <p:sldId id="273" r:id="rId10"/>
    <p:sldId id="274" r:id="rId11"/>
  </p:sldIdLst>
  <p:sldSz cx="12192000" cy="6858000"/>
  <p:notesSz cx="6858000" cy="9144000"/>
  <p:embeddedFontLst>
    <p:embeddedFont>
      <p:font typeface="UD Digi Kyokasho NK-B" panose="02020700000000000000" pitchFamily="18" charset="-128"/>
      <p:bold r:id="rId13"/>
    </p:embeddedFont>
    <p:embeddedFont>
      <p:font typeface="UD Digi Kyokasho NK-R" panose="02020400000000000000" pitchFamily="18" charset="-128"/>
      <p:regular r:id="rId14"/>
    </p:embeddedFont>
    <p:embeddedFont>
      <p:font typeface="UD Digi Kyokasho NP-B" panose="02020700000000000000" pitchFamily="18" charset="-128"/>
      <p:bold r:id="rId15"/>
    </p:embeddedFont>
    <p:embeddedFont>
      <p:font typeface="맑은 고딕" panose="020B0503020000020004" pitchFamily="50" charset="-127"/>
      <p:regular r:id="rId16"/>
      <p:bold r:id="rId17"/>
    </p:embeddedFont>
    <p:embeddedFont>
      <p:font typeface="Arial Black" panose="020B0A04020102020204" pitchFamily="34" charset="0"/>
      <p:bold r:id="rId1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D1"/>
    <a:srgbClr val="CEE1F2"/>
    <a:srgbClr val="D5B8EA"/>
    <a:srgbClr val="AA72D4"/>
    <a:srgbClr val="FFFFFF"/>
    <a:srgbClr val="FF6565"/>
    <a:srgbClr val="C00000"/>
    <a:srgbClr val="FFC000"/>
    <a:srgbClr val="1D4999"/>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6361" autoAdjust="0"/>
  </p:normalViewPr>
  <p:slideViewPr>
    <p:cSldViewPr snapToGrid="0">
      <p:cViewPr varScale="1">
        <p:scale>
          <a:sx n="89" d="100"/>
          <a:sy n="89" d="100"/>
        </p:scale>
        <p:origin x="64" y="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2BF4A-9635-4DF1-956D-02AC4B1A1B79}" type="datetimeFigureOut">
              <a:rPr lang="ko-KR" altLang="en-US" smtClean="0"/>
              <a:t>2020-08-25</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874F0-BB37-48B8-934A-92FAE4973613}" type="slidenum">
              <a:rPr lang="ko-KR" altLang="en-US" smtClean="0"/>
              <a:t>‹#›</a:t>
            </a:fld>
            <a:endParaRPr lang="ko-KR" altLang="en-US" dirty="0"/>
          </a:p>
        </p:txBody>
      </p:sp>
    </p:spTree>
    <p:extLst>
      <p:ext uri="{BB962C8B-B14F-4D97-AF65-F5344CB8AC3E}">
        <p14:creationId xmlns:p14="http://schemas.microsoft.com/office/powerpoint/2010/main" val="325913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452874F0-BB37-48B8-934A-92FAE4973613}" type="slidenum">
              <a:rPr lang="ko-KR" altLang="en-US" smtClean="0"/>
              <a:t>4</a:t>
            </a:fld>
            <a:endParaRPr lang="ko-KR" altLang="en-US" dirty="0"/>
          </a:p>
        </p:txBody>
      </p:sp>
    </p:spTree>
    <p:extLst>
      <p:ext uri="{BB962C8B-B14F-4D97-AF65-F5344CB8AC3E}">
        <p14:creationId xmlns:p14="http://schemas.microsoft.com/office/powerpoint/2010/main" val="179955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52874F0-BB37-48B8-934A-92FAE4973613}" type="slidenum">
              <a:rPr lang="ko-KR" altLang="en-US" smtClean="0"/>
              <a:t>9</a:t>
            </a:fld>
            <a:endParaRPr lang="ko-KR" altLang="en-US" dirty="0"/>
          </a:p>
        </p:txBody>
      </p:sp>
    </p:spTree>
    <p:extLst>
      <p:ext uri="{BB962C8B-B14F-4D97-AF65-F5344CB8AC3E}">
        <p14:creationId xmlns:p14="http://schemas.microsoft.com/office/powerpoint/2010/main" val="276465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52874F0-BB37-48B8-934A-92FAE4973613}" type="slidenum">
              <a:rPr lang="ko-KR" altLang="en-US" smtClean="0"/>
              <a:t>10</a:t>
            </a:fld>
            <a:endParaRPr lang="ko-KR" altLang="en-US" dirty="0"/>
          </a:p>
        </p:txBody>
      </p:sp>
    </p:spTree>
    <p:extLst>
      <p:ext uri="{BB962C8B-B14F-4D97-AF65-F5344CB8AC3E}">
        <p14:creationId xmlns:p14="http://schemas.microsoft.com/office/powerpoint/2010/main" val="210943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636553-E83A-4646-9845-EA95677C953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161F298-35CD-4E77-B94C-8715D473E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2E66DD5-161E-4DD1-9949-DAB5E6A65409}"/>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5" name="바닥글 개체 틀 4">
            <a:extLst>
              <a:ext uri="{FF2B5EF4-FFF2-40B4-BE49-F238E27FC236}">
                <a16:creationId xmlns:a16="http://schemas.microsoft.com/office/drawing/2014/main" id="{2213054E-82B3-431C-9EA1-600F845986E4}"/>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17E3302C-6886-4256-9840-4ED2D82850F2}"/>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300404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C9EFB-BA2B-4602-9CB4-39ADD14C1AA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5133B81-7565-41AC-9795-D95E725BB19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99C982-A178-458B-8084-C7383605AD82}"/>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5" name="바닥글 개체 틀 4">
            <a:extLst>
              <a:ext uri="{FF2B5EF4-FFF2-40B4-BE49-F238E27FC236}">
                <a16:creationId xmlns:a16="http://schemas.microsoft.com/office/drawing/2014/main" id="{BF2E010D-D7B6-4107-983B-570CCB857773}"/>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D310185E-3D79-47FC-A436-E68C53E65880}"/>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281550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2764D3A-13DD-4376-BB2A-C75753FD2F3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2F15F7C-1FAA-4986-90FC-20CC1E3E6E5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634D13-E7C3-4A61-BF5A-5416592C0817}"/>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5" name="바닥글 개체 틀 4">
            <a:extLst>
              <a:ext uri="{FF2B5EF4-FFF2-40B4-BE49-F238E27FC236}">
                <a16:creationId xmlns:a16="http://schemas.microsoft.com/office/drawing/2014/main" id="{F11CEBD8-F706-43BA-AB2D-C510FB0A4058}"/>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FA8C33EC-8769-4AC1-A28D-96145E2174D8}"/>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234582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EB1690-83BA-4478-BBFA-7F0E050A8B9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8B1FCF1-F23A-4903-9133-99677087AFF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97147B-AED3-46CB-AE93-6EDD2BA87D76}"/>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5" name="바닥글 개체 틀 4">
            <a:extLst>
              <a:ext uri="{FF2B5EF4-FFF2-40B4-BE49-F238E27FC236}">
                <a16:creationId xmlns:a16="http://schemas.microsoft.com/office/drawing/2014/main" id="{FD330C93-F8EF-48FF-B81C-DAD99B6FE38F}"/>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6E861E26-7520-49AB-80DF-AF6485F761FC}"/>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47491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86DCE8-1A57-453C-A821-592C9E9719B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513E8F4-F1D1-4CA3-83FB-DAA8D891C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41D4F2F-5C50-4892-8127-57135BA6215B}"/>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5" name="바닥글 개체 틀 4">
            <a:extLst>
              <a:ext uri="{FF2B5EF4-FFF2-40B4-BE49-F238E27FC236}">
                <a16:creationId xmlns:a16="http://schemas.microsoft.com/office/drawing/2014/main" id="{623C9E18-C8BE-45FD-A51A-691E81EADBBB}"/>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E888713A-84D7-4227-BEA7-BDD221F65CE5}"/>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399447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187AC8-F701-4238-9620-A909DA6488F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C6A1E44-51E6-422D-B190-72395B8BEAE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9FFDF0F-C093-494A-8C4F-8BCEAC81DE7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1742E5C-6966-41BF-9A54-6B7A39F62F5B}"/>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6" name="바닥글 개체 틀 5">
            <a:extLst>
              <a:ext uri="{FF2B5EF4-FFF2-40B4-BE49-F238E27FC236}">
                <a16:creationId xmlns:a16="http://schemas.microsoft.com/office/drawing/2014/main" id="{97CC90BD-0FC7-4A68-B4A6-A38EABE044F5}"/>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F01D53CC-9459-46EB-A9BE-E28B65C7608C}"/>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85700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F0AA38-042E-4650-B2BA-46D6D4757E5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67B2DCD-BC51-485B-851B-2DB20E77D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57DC118-6B1F-4946-9279-8201703B4C8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336DB97-3A00-4890-A6D7-8395A5DDB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9369190-F5AB-4141-B486-83E8C62E364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A761206-943E-4072-ADBD-DEBB3A3052C4}"/>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8" name="바닥글 개체 틀 7">
            <a:extLst>
              <a:ext uri="{FF2B5EF4-FFF2-40B4-BE49-F238E27FC236}">
                <a16:creationId xmlns:a16="http://schemas.microsoft.com/office/drawing/2014/main" id="{C75D3C36-1F91-40E0-80BA-FCA0E382A947}"/>
              </a:ext>
            </a:extLst>
          </p:cNvPr>
          <p:cNvSpPr>
            <a:spLocks noGrp="1"/>
          </p:cNvSpPr>
          <p:nvPr>
            <p:ph type="ftr" sz="quarter" idx="11"/>
          </p:nvPr>
        </p:nvSpPr>
        <p:spPr/>
        <p:txBody>
          <a:bodyPr/>
          <a:lstStyle/>
          <a:p>
            <a:endParaRPr lang="ko-KR" altLang="en-US" dirty="0"/>
          </a:p>
        </p:txBody>
      </p:sp>
      <p:sp>
        <p:nvSpPr>
          <p:cNvPr id="9" name="슬라이드 번호 개체 틀 8">
            <a:extLst>
              <a:ext uri="{FF2B5EF4-FFF2-40B4-BE49-F238E27FC236}">
                <a16:creationId xmlns:a16="http://schemas.microsoft.com/office/drawing/2014/main" id="{F45471B8-2A21-40D5-B362-26046B4AEE89}"/>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192918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F6BCF0-86C8-4702-94DD-23FAA759EC69}"/>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07D239-71BC-472A-8CCA-E9FA4464328E}"/>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4" name="바닥글 개체 틀 3">
            <a:extLst>
              <a:ext uri="{FF2B5EF4-FFF2-40B4-BE49-F238E27FC236}">
                <a16:creationId xmlns:a16="http://schemas.microsoft.com/office/drawing/2014/main" id="{1C7F95D5-C4C7-4AA6-BC2E-B1508AE10F24}"/>
              </a:ext>
            </a:extLst>
          </p:cNvPr>
          <p:cNvSpPr>
            <a:spLocks noGrp="1"/>
          </p:cNvSpPr>
          <p:nvPr>
            <p:ph type="ftr" sz="quarter" idx="11"/>
          </p:nvPr>
        </p:nvSpPr>
        <p:spPr/>
        <p:txBody>
          <a:bodyPr/>
          <a:lstStyle/>
          <a:p>
            <a:endParaRPr lang="ko-KR" altLang="en-US" dirty="0"/>
          </a:p>
        </p:txBody>
      </p:sp>
      <p:sp>
        <p:nvSpPr>
          <p:cNvPr id="5" name="슬라이드 번호 개체 틀 4">
            <a:extLst>
              <a:ext uri="{FF2B5EF4-FFF2-40B4-BE49-F238E27FC236}">
                <a16:creationId xmlns:a16="http://schemas.microsoft.com/office/drawing/2014/main" id="{AF38F7DA-61F4-43A0-80D5-7DC6A41CA968}"/>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295252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94CF6A5-8299-42C5-81E2-7C1AF8F89B2C}"/>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3" name="바닥글 개체 틀 2">
            <a:extLst>
              <a:ext uri="{FF2B5EF4-FFF2-40B4-BE49-F238E27FC236}">
                <a16:creationId xmlns:a16="http://schemas.microsoft.com/office/drawing/2014/main" id="{4FB1ED0B-BA35-4FFE-96A9-52015CFC1BB3}"/>
              </a:ext>
            </a:extLst>
          </p:cNvPr>
          <p:cNvSpPr>
            <a:spLocks noGrp="1"/>
          </p:cNvSpPr>
          <p:nvPr>
            <p:ph type="ftr" sz="quarter" idx="1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A3185AD-AC00-4F8E-9C52-B86B4909996C}"/>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319074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2AFC82-85E5-4044-8F35-C8CAA4FE1A7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455120D-0539-4D99-BB34-EF99AE0E6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962E055-A577-4EA7-BA2D-5BA58C2EB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725445F-B83A-4BA7-8AB2-F9A55EA297BC}"/>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6" name="바닥글 개체 틀 5">
            <a:extLst>
              <a:ext uri="{FF2B5EF4-FFF2-40B4-BE49-F238E27FC236}">
                <a16:creationId xmlns:a16="http://schemas.microsoft.com/office/drawing/2014/main" id="{4C9E4792-B202-4BF6-8537-7956289828C4}"/>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F63230E1-FFCF-4D70-B443-53E3CD2DE0CC}"/>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904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513483-F71B-49F0-8D1B-8F1A98B2F7C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5D43FE8-E03E-4A52-AB2D-2CFB1E1B7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7D6CF67A-41B0-4613-B9E1-4287D2F37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CD645CF-1017-4897-9F4F-B6F71C4F0361}"/>
              </a:ext>
            </a:extLst>
          </p:cNvPr>
          <p:cNvSpPr>
            <a:spLocks noGrp="1"/>
          </p:cNvSpPr>
          <p:nvPr>
            <p:ph type="dt" sz="half" idx="10"/>
          </p:nvPr>
        </p:nvSpPr>
        <p:spPr/>
        <p:txBody>
          <a:bodyPr/>
          <a:lstStyle/>
          <a:p>
            <a:fld id="{82810962-7B88-4711-A5CA-AC8FF3FF28B1}" type="datetimeFigureOut">
              <a:rPr lang="ko-KR" altLang="en-US" smtClean="0"/>
              <a:t>2020-08-25</a:t>
            </a:fld>
            <a:endParaRPr lang="ko-KR" altLang="en-US" dirty="0"/>
          </a:p>
        </p:txBody>
      </p:sp>
      <p:sp>
        <p:nvSpPr>
          <p:cNvPr id="6" name="바닥글 개체 틀 5">
            <a:extLst>
              <a:ext uri="{FF2B5EF4-FFF2-40B4-BE49-F238E27FC236}">
                <a16:creationId xmlns:a16="http://schemas.microsoft.com/office/drawing/2014/main" id="{E8AA9972-0463-4CCB-BDA7-40DBE249D080}"/>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61924028-C57B-43A1-9B16-EF4D5549D5DC}"/>
              </a:ext>
            </a:extLst>
          </p:cNvPr>
          <p:cNvSpPr>
            <a:spLocks noGrp="1"/>
          </p:cNvSpPr>
          <p:nvPr>
            <p:ph type="sldNum" sz="quarter" idx="12"/>
          </p:nvPr>
        </p:nvSpPr>
        <p:spPr/>
        <p:txBody>
          <a:body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96941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5B8FB40-B86F-4489-9804-229F1699A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7484EA0-2B51-45F1-A545-491C90E6C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C16655C-A80B-401B-A59B-ECEFC45FF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10962-7B88-4711-A5CA-AC8FF3FF28B1}" type="datetimeFigureOut">
              <a:rPr lang="ko-KR" altLang="en-US" smtClean="0"/>
              <a:t>2020-08-25</a:t>
            </a:fld>
            <a:endParaRPr lang="ko-KR" altLang="en-US" dirty="0"/>
          </a:p>
        </p:txBody>
      </p:sp>
      <p:sp>
        <p:nvSpPr>
          <p:cNvPr id="5" name="바닥글 개체 틀 4">
            <a:extLst>
              <a:ext uri="{FF2B5EF4-FFF2-40B4-BE49-F238E27FC236}">
                <a16:creationId xmlns:a16="http://schemas.microsoft.com/office/drawing/2014/main" id="{0BE71230-D771-4BAB-B0C9-D70FF2F96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a:extLst>
              <a:ext uri="{FF2B5EF4-FFF2-40B4-BE49-F238E27FC236}">
                <a16:creationId xmlns:a16="http://schemas.microsoft.com/office/drawing/2014/main" id="{330EC956-270A-4BAA-AE8E-75BF414AC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7EF2B-3DF6-4260-B2A5-ACFAD0A1C4FB}" type="slidenum">
              <a:rPr lang="ko-KR" altLang="en-US" smtClean="0"/>
              <a:t>‹#›</a:t>
            </a:fld>
            <a:endParaRPr lang="ko-KR" altLang="en-US" dirty="0"/>
          </a:p>
        </p:txBody>
      </p:sp>
    </p:spTree>
    <p:extLst>
      <p:ext uri="{BB962C8B-B14F-4D97-AF65-F5344CB8AC3E}">
        <p14:creationId xmlns:p14="http://schemas.microsoft.com/office/powerpoint/2010/main" val="151006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7">
            <a:extLst>
              <a:ext uri="{FF2B5EF4-FFF2-40B4-BE49-F238E27FC236}">
                <a16:creationId xmlns:a16="http://schemas.microsoft.com/office/drawing/2014/main" id="{B981B77B-5C2F-4447-B412-0C2F2D3D68B4}"/>
              </a:ext>
            </a:extLst>
          </p:cNvPr>
          <p:cNvGrpSpPr/>
          <p:nvPr/>
        </p:nvGrpSpPr>
        <p:grpSpPr>
          <a:xfrm>
            <a:off x="2501443" y="2186930"/>
            <a:ext cx="7235488" cy="2395860"/>
            <a:chOff x="2501443" y="2186930"/>
            <a:chExt cx="7235488" cy="2395860"/>
          </a:xfrm>
        </p:grpSpPr>
        <p:sp>
          <p:nvSpPr>
            <p:cNvPr id="16" name="사각형: 둥근 모서리 15">
              <a:extLst>
                <a:ext uri="{FF2B5EF4-FFF2-40B4-BE49-F238E27FC236}">
                  <a16:creationId xmlns:a16="http://schemas.microsoft.com/office/drawing/2014/main" id="{E93E9603-89E3-4707-90D8-623D227316EE}"/>
                </a:ext>
              </a:extLst>
            </p:cNvPr>
            <p:cNvSpPr/>
            <p:nvPr/>
          </p:nvSpPr>
          <p:spPr>
            <a:xfrm>
              <a:off x="5486400" y="3586161"/>
              <a:ext cx="4250531" cy="307737"/>
            </a:xfrm>
            <a:prstGeom prst="roundRect">
              <a:avLst>
                <a:gd name="adj" fmla="val 50000"/>
              </a:avLst>
            </a:prstGeom>
            <a:solidFill>
              <a:schemeClr val="tx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각형: 둥근 모서리 12">
              <a:extLst>
                <a:ext uri="{FF2B5EF4-FFF2-40B4-BE49-F238E27FC236}">
                  <a16:creationId xmlns:a16="http://schemas.microsoft.com/office/drawing/2014/main" id="{6605FA1C-0B33-478D-B723-079297944EB9}"/>
                </a:ext>
              </a:extLst>
            </p:cNvPr>
            <p:cNvSpPr/>
            <p:nvPr/>
          </p:nvSpPr>
          <p:spPr>
            <a:xfrm>
              <a:off x="5953157" y="2992677"/>
              <a:ext cx="3289465" cy="307738"/>
            </a:xfrm>
            <a:prstGeom prst="roundRect">
              <a:avLst>
                <a:gd name="adj" fmla="val 50000"/>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 name="그룹 6">
              <a:extLst>
                <a:ext uri="{FF2B5EF4-FFF2-40B4-BE49-F238E27FC236}">
                  <a16:creationId xmlns:a16="http://schemas.microsoft.com/office/drawing/2014/main" id="{B36FCCFE-F8B6-492B-8F58-2812592333A1}"/>
                </a:ext>
              </a:extLst>
            </p:cNvPr>
            <p:cNvGrpSpPr/>
            <p:nvPr/>
          </p:nvGrpSpPr>
          <p:grpSpPr>
            <a:xfrm>
              <a:off x="2501443" y="2186930"/>
              <a:ext cx="7189114" cy="2395860"/>
              <a:chOff x="3034939" y="2186930"/>
              <a:chExt cx="7189114" cy="2395860"/>
            </a:xfrm>
          </p:grpSpPr>
          <p:sp>
            <p:nvSpPr>
              <p:cNvPr id="6" name="TextBox 5">
                <a:extLst>
                  <a:ext uri="{FF2B5EF4-FFF2-40B4-BE49-F238E27FC236}">
                    <a16:creationId xmlns:a16="http://schemas.microsoft.com/office/drawing/2014/main" id="{3A3C6F2A-68BF-4E54-9614-34732BF54217}"/>
                  </a:ext>
                </a:extLst>
              </p:cNvPr>
              <p:cNvSpPr txBox="1"/>
              <p:nvPr/>
            </p:nvSpPr>
            <p:spPr>
              <a:xfrm>
                <a:off x="6096000" y="2763568"/>
                <a:ext cx="4128053" cy="1242584"/>
              </a:xfrm>
              <a:prstGeom prst="rect">
                <a:avLst/>
              </a:prstGeom>
              <a:noFill/>
            </p:spPr>
            <p:txBody>
              <a:bodyPr wrap="none" rtlCol="0">
                <a:spAutoFit/>
              </a:bodyPr>
              <a:lstStyle/>
              <a:p>
                <a:pPr algn="ctr">
                  <a:lnSpc>
                    <a:spcPct val="150000"/>
                  </a:lnSpc>
                </a:pPr>
                <a:r>
                  <a:rPr lang="ja-JP" altLang="en-US" sz="2800" dirty="0">
                    <a:solidFill>
                      <a:schemeClr val="tx1">
                        <a:lumMod val="75000"/>
                        <a:lumOff val="25000"/>
                      </a:schemeClr>
                    </a:solidFill>
                    <a:latin typeface="UD Digi Kyokasho NP-B" panose="02020700000000000000" pitchFamily="18" charset="-128"/>
                    <a:ea typeface="UD Digi Kyokasho NP-B" panose="02020700000000000000" pitchFamily="18" charset="-128"/>
                  </a:rPr>
                  <a:t>学事管理システム</a:t>
                </a:r>
                <a:endParaRPr lang="en-US" altLang="ja-JP" sz="2800" dirty="0">
                  <a:solidFill>
                    <a:schemeClr val="tx1">
                      <a:lumMod val="75000"/>
                      <a:lumOff val="25000"/>
                    </a:schemeClr>
                  </a:solidFill>
                  <a:latin typeface="UD Digi Kyokasho NP-B" panose="02020700000000000000" pitchFamily="18" charset="-128"/>
                  <a:ea typeface="UD Digi Kyokasho NP-B" panose="02020700000000000000" pitchFamily="18" charset="-128"/>
                </a:endParaRPr>
              </a:p>
              <a:p>
                <a:pPr algn="ctr">
                  <a:lnSpc>
                    <a:spcPct val="150000"/>
                  </a:lnSpc>
                </a:pPr>
                <a:r>
                  <a:rPr lang="ja-JP" altLang="en-US" sz="2400" dirty="0">
                    <a:solidFill>
                      <a:schemeClr val="tx1">
                        <a:lumMod val="75000"/>
                        <a:lumOff val="25000"/>
                      </a:schemeClr>
                    </a:solidFill>
                    <a:latin typeface="UD Digi Kyokasho NP-B" panose="02020700000000000000" pitchFamily="18" charset="-128"/>
                    <a:ea typeface="UD Digi Kyokasho NP-B" panose="02020700000000000000" pitchFamily="18" charset="-128"/>
                  </a:rPr>
                  <a:t>チーム名：七面鳥 </a:t>
                </a:r>
                <a:r>
                  <a:rPr lang="en-US" altLang="ja-JP" sz="2400" dirty="0">
                    <a:solidFill>
                      <a:schemeClr val="tx1">
                        <a:lumMod val="75000"/>
                        <a:lumOff val="25000"/>
                      </a:schemeClr>
                    </a:solidFill>
                    <a:latin typeface="UD Digi Kyokasho NP-B" panose="02020700000000000000" pitchFamily="18" charset="-128"/>
                    <a:ea typeface="UD Digi Kyokasho NP-B" panose="02020700000000000000" pitchFamily="18" charset="-128"/>
                  </a:rPr>
                  <a:t>(Turkey)</a:t>
                </a:r>
                <a:endParaRPr lang="ko-KR" altLang="en-US" sz="2400" dirty="0">
                  <a:solidFill>
                    <a:schemeClr val="tx1">
                      <a:lumMod val="75000"/>
                      <a:lumOff val="25000"/>
                    </a:schemeClr>
                  </a:solidFill>
                  <a:latin typeface="UD Digi Kyokasho NP-B" panose="02020700000000000000" pitchFamily="18" charset="-128"/>
                </a:endParaRPr>
              </a:p>
            </p:txBody>
          </p:sp>
          <p:pic>
            <p:nvPicPr>
              <p:cNvPr id="5" name="그림 4">
                <a:extLst>
                  <a:ext uri="{FF2B5EF4-FFF2-40B4-BE49-F238E27FC236}">
                    <a16:creationId xmlns:a16="http://schemas.microsoft.com/office/drawing/2014/main" id="{3159531D-B9CE-4E15-8DF1-B070A3DFFF9B}"/>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3034939" y="2186930"/>
                <a:ext cx="2599903" cy="2395860"/>
              </a:xfrm>
              <a:prstGeom prst="rect">
                <a:avLst/>
              </a:prstGeom>
              <a:effectLst>
                <a:reflection blurRad="6350" stA="52000" endA="300" endPos="35000" dir="5400000" sy="-100000" algn="bl" rotWithShape="0"/>
              </a:effectLst>
            </p:spPr>
          </p:pic>
        </p:grpSp>
      </p:grpSp>
    </p:spTree>
    <p:extLst>
      <p:ext uri="{BB962C8B-B14F-4D97-AF65-F5344CB8AC3E}">
        <p14:creationId xmlns:p14="http://schemas.microsoft.com/office/powerpoint/2010/main" val="30832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384E0E66-008E-40B8-862C-922C79A33F52}"/>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9488031" y="3980011"/>
            <a:ext cx="2113420" cy="1947557"/>
          </a:xfrm>
          <a:prstGeom prst="rect">
            <a:avLst/>
          </a:prstGeom>
          <a:effectLst>
            <a:reflection blurRad="6350" stA="52000" endA="300" endPos="35000" dir="5400000" sy="-100000" algn="bl" rotWithShape="0"/>
          </a:effectLst>
        </p:spPr>
      </p:pic>
      <p:grpSp>
        <p:nvGrpSpPr>
          <p:cNvPr id="4" name="그룹 3">
            <a:extLst>
              <a:ext uri="{FF2B5EF4-FFF2-40B4-BE49-F238E27FC236}">
                <a16:creationId xmlns:a16="http://schemas.microsoft.com/office/drawing/2014/main" id="{D0CBB326-05AF-4ED4-A6D5-95509CD07C31}"/>
              </a:ext>
            </a:extLst>
          </p:cNvPr>
          <p:cNvGrpSpPr/>
          <p:nvPr/>
        </p:nvGrpSpPr>
        <p:grpSpPr>
          <a:xfrm>
            <a:off x="4270921" y="2714625"/>
            <a:ext cx="3650158" cy="1376095"/>
            <a:chOff x="4270921" y="2714625"/>
            <a:chExt cx="3650158" cy="1376095"/>
          </a:xfrm>
        </p:grpSpPr>
        <p:sp>
          <p:nvSpPr>
            <p:cNvPr id="5" name="사각형: 둥근 모서리 4">
              <a:extLst>
                <a:ext uri="{FF2B5EF4-FFF2-40B4-BE49-F238E27FC236}">
                  <a16:creationId xmlns:a16="http://schemas.microsoft.com/office/drawing/2014/main" id="{E2DBCA4B-F5EF-4CF2-A3B2-CD1A1581D853}"/>
                </a:ext>
              </a:extLst>
            </p:cNvPr>
            <p:cNvSpPr/>
            <p:nvPr/>
          </p:nvSpPr>
          <p:spPr>
            <a:xfrm>
              <a:off x="4445648" y="2714625"/>
              <a:ext cx="3300704" cy="1323439"/>
            </a:xfrm>
            <a:prstGeom prst="roundRect">
              <a:avLst>
                <a:gd name="adj" fmla="val 50000"/>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218BCD51-2D67-4DFC-96C9-DD72430230B6}"/>
                </a:ext>
              </a:extLst>
            </p:cNvPr>
            <p:cNvSpPr txBox="1"/>
            <p:nvPr/>
          </p:nvSpPr>
          <p:spPr>
            <a:xfrm>
              <a:off x="4270921" y="2767281"/>
              <a:ext cx="3650158" cy="1323439"/>
            </a:xfrm>
            <a:prstGeom prst="rect">
              <a:avLst/>
            </a:prstGeom>
            <a:noFill/>
          </p:spPr>
          <p:txBody>
            <a:bodyPr wrap="square">
              <a:spAutoFit/>
            </a:bodyPr>
            <a:lstStyle/>
            <a:p>
              <a:pPr algn="ctr"/>
              <a:r>
                <a:rPr lang="en-US" altLang="ja-JP" sz="8000" b="1" spc="300" dirty="0">
                  <a:solidFill>
                    <a:schemeClr val="tx1">
                      <a:lumMod val="75000"/>
                      <a:lumOff val="25000"/>
                    </a:schemeClr>
                  </a:solidFill>
                  <a:latin typeface="UD Digi Kyokasho NK-B" panose="02020700000000000000" pitchFamily="18" charset="-128"/>
                  <a:ea typeface="UD Digi Kyokasho NK-B" panose="02020700000000000000" pitchFamily="18" charset="-128"/>
                </a:rPr>
                <a:t>Q&amp;A</a:t>
              </a:r>
              <a:endParaRPr lang="ko-KR" altLang="en-US" sz="8000" b="1" spc="300" dirty="0">
                <a:solidFill>
                  <a:schemeClr val="tx1">
                    <a:lumMod val="75000"/>
                    <a:lumOff val="25000"/>
                  </a:schemeClr>
                </a:solidFill>
                <a:latin typeface="UD Digi Kyokasho NK-B" panose="02020700000000000000" pitchFamily="18" charset="-128"/>
                <a:ea typeface="LG Smart UI Bold" panose="020B0800000101010101" pitchFamily="50" charset="-127"/>
              </a:endParaRPr>
            </a:p>
          </p:txBody>
        </p:sp>
      </p:grpSp>
    </p:spTree>
    <p:extLst>
      <p:ext uri="{BB962C8B-B14F-4D97-AF65-F5344CB8AC3E}">
        <p14:creationId xmlns:p14="http://schemas.microsoft.com/office/powerpoint/2010/main" val="331743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70E9C-989E-4F11-8D97-C53D976F98EF}"/>
              </a:ext>
            </a:extLst>
          </p:cNvPr>
          <p:cNvSpPr txBox="1"/>
          <p:nvPr/>
        </p:nvSpPr>
        <p:spPr>
          <a:xfrm>
            <a:off x="257195" y="257175"/>
            <a:ext cx="928459" cy="492443"/>
          </a:xfrm>
          <a:prstGeom prst="rect">
            <a:avLst/>
          </a:prstGeom>
          <a:noFill/>
        </p:spPr>
        <p:txBody>
          <a:bodyPr wrap="none" rtlCol="0">
            <a:spAutoFit/>
          </a:bodyPr>
          <a:lstStyle/>
          <a:p>
            <a:pPr algn="dist"/>
            <a:r>
              <a:rPr lang="ja-JP" altLang="en-US" sz="2600" spc="300" dirty="0">
                <a:solidFill>
                  <a:schemeClr val="tx1">
                    <a:lumMod val="75000"/>
                    <a:lumOff val="25000"/>
                  </a:schemeClr>
                </a:solidFill>
                <a:latin typeface="UD Digi Kyokasho NP-B" panose="02020700000000000000" pitchFamily="18" charset="-128"/>
                <a:ea typeface="UD Digi Kyokasho NP-B" panose="02020700000000000000" pitchFamily="18" charset="-128"/>
              </a:rPr>
              <a:t>目次</a:t>
            </a:r>
            <a:endParaRPr lang="ko-KR" altLang="en-US" sz="2600" spc="300" dirty="0">
              <a:solidFill>
                <a:schemeClr val="tx1">
                  <a:lumMod val="75000"/>
                  <a:lumOff val="25000"/>
                </a:schemeClr>
              </a:solidFill>
              <a:latin typeface="UD Digi Kyokasho NP-B" panose="02020700000000000000" pitchFamily="18" charset="-128"/>
            </a:endParaRPr>
          </a:p>
        </p:txBody>
      </p:sp>
      <p:grpSp>
        <p:nvGrpSpPr>
          <p:cNvPr id="62" name="그룹 61">
            <a:extLst>
              <a:ext uri="{FF2B5EF4-FFF2-40B4-BE49-F238E27FC236}">
                <a16:creationId xmlns:a16="http://schemas.microsoft.com/office/drawing/2014/main" id="{419132E8-0107-4783-9415-A2BF00D092A7}"/>
              </a:ext>
            </a:extLst>
          </p:cNvPr>
          <p:cNvGrpSpPr/>
          <p:nvPr/>
        </p:nvGrpSpPr>
        <p:grpSpPr>
          <a:xfrm>
            <a:off x="949375" y="2611134"/>
            <a:ext cx="10324509" cy="1757046"/>
            <a:chOff x="1417181" y="2611134"/>
            <a:chExt cx="10324509" cy="1757046"/>
          </a:xfrm>
        </p:grpSpPr>
        <p:grpSp>
          <p:nvGrpSpPr>
            <p:cNvPr id="44" name="그룹 43">
              <a:extLst>
                <a:ext uri="{FF2B5EF4-FFF2-40B4-BE49-F238E27FC236}">
                  <a16:creationId xmlns:a16="http://schemas.microsoft.com/office/drawing/2014/main" id="{BBF3D6C2-EAE6-4C9C-8FB3-6B1E86CE4736}"/>
                </a:ext>
              </a:extLst>
            </p:cNvPr>
            <p:cNvGrpSpPr/>
            <p:nvPr/>
          </p:nvGrpSpPr>
          <p:grpSpPr>
            <a:xfrm>
              <a:off x="1417181" y="2611134"/>
              <a:ext cx="1499792" cy="1757046"/>
              <a:chOff x="1417181" y="2611134"/>
              <a:chExt cx="1499792" cy="1757046"/>
            </a:xfrm>
          </p:grpSpPr>
          <p:sp>
            <p:nvSpPr>
              <p:cNvPr id="31" name="TextBox 30">
                <a:extLst>
                  <a:ext uri="{FF2B5EF4-FFF2-40B4-BE49-F238E27FC236}">
                    <a16:creationId xmlns:a16="http://schemas.microsoft.com/office/drawing/2014/main" id="{16C6C467-C3D3-4BE6-97B7-5EB56167C64D}"/>
                  </a:ext>
                </a:extLst>
              </p:cNvPr>
              <p:cNvSpPr txBox="1"/>
              <p:nvPr/>
            </p:nvSpPr>
            <p:spPr>
              <a:xfrm>
                <a:off x="1805439" y="3370165"/>
                <a:ext cx="723275" cy="369332"/>
              </a:xfrm>
              <a:prstGeom prst="rect">
                <a:avLst/>
              </a:prstGeom>
              <a:noFill/>
            </p:spPr>
            <p:txBody>
              <a:bodyPr wrap="none" rtlCol="0">
                <a:spAutoFit/>
              </a:bodyPr>
              <a:lstStyle/>
              <a:p>
                <a:pPr algn="ctr"/>
                <a:r>
                  <a:rPr lang="ja-JP" altLang="en-US"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紹介</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32" name="TextBox 31">
                <a:extLst>
                  <a:ext uri="{FF2B5EF4-FFF2-40B4-BE49-F238E27FC236}">
                    <a16:creationId xmlns:a16="http://schemas.microsoft.com/office/drawing/2014/main" id="{4656227C-4098-4C4D-ACEF-BF00A77A2F87}"/>
                  </a:ext>
                </a:extLst>
              </p:cNvPr>
              <p:cNvSpPr txBox="1"/>
              <p:nvPr/>
            </p:nvSpPr>
            <p:spPr>
              <a:xfrm>
                <a:off x="1805440" y="3998848"/>
                <a:ext cx="723275" cy="369332"/>
              </a:xfrm>
              <a:prstGeom prst="rect">
                <a:avLst/>
              </a:prstGeom>
              <a:noFill/>
            </p:spPr>
            <p:txBody>
              <a:bodyPr wrap="none" rtlCol="0">
                <a:spAutoFit/>
              </a:bodyPr>
              <a:lstStyle/>
              <a:p>
                <a:pPr algn="ctr"/>
                <a:r>
                  <a:rPr lang="ja-JP" altLang="en-US"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日程</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42" name="그룹 41">
                <a:extLst>
                  <a:ext uri="{FF2B5EF4-FFF2-40B4-BE49-F238E27FC236}">
                    <a16:creationId xmlns:a16="http://schemas.microsoft.com/office/drawing/2014/main" id="{77D0C2C3-B49F-4A7E-A342-B598942DBD77}"/>
                  </a:ext>
                </a:extLst>
              </p:cNvPr>
              <p:cNvGrpSpPr/>
              <p:nvPr/>
            </p:nvGrpSpPr>
            <p:grpSpPr>
              <a:xfrm>
                <a:off x="1417181" y="2611134"/>
                <a:ext cx="1499792" cy="448930"/>
                <a:chOff x="1493152" y="2611134"/>
                <a:chExt cx="1499792" cy="448930"/>
              </a:xfrm>
            </p:grpSpPr>
            <p:sp>
              <p:nvSpPr>
                <p:cNvPr id="30" name="TextBox 29">
                  <a:extLst>
                    <a:ext uri="{FF2B5EF4-FFF2-40B4-BE49-F238E27FC236}">
                      <a16:creationId xmlns:a16="http://schemas.microsoft.com/office/drawing/2014/main" id="{EBB5B4AC-A6E5-469C-A8DA-9F2C4A851027}"/>
                    </a:ext>
                  </a:extLst>
                </p:cNvPr>
                <p:cNvSpPr txBox="1"/>
                <p:nvPr/>
              </p:nvSpPr>
              <p:spPr>
                <a:xfrm>
                  <a:off x="2167077" y="2623860"/>
                  <a:ext cx="825867" cy="430887"/>
                </a:xfrm>
                <a:prstGeom prst="rect">
                  <a:avLst/>
                </a:prstGeom>
                <a:noFill/>
              </p:spPr>
              <p:txBody>
                <a:bodyPr wrap="none" rtlCol="0">
                  <a:spAutoFit/>
                </a:bodyPr>
                <a:lstStyle/>
                <a:p>
                  <a:pPr algn="ctr"/>
                  <a:r>
                    <a:rPr lang="ja-JP" altLang="en-US" sz="22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概要</a:t>
                  </a:r>
                  <a:endParaRPr lang="ko-KR" altLang="en-US" sz="22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33" name="타원 32">
                  <a:extLst>
                    <a:ext uri="{FF2B5EF4-FFF2-40B4-BE49-F238E27FC236}">
                      <a16:creationId xmlns:a16="http://schemas.microsoft.com/office/drawing/2014/main" id="{0E9F8D4B-AA53-4674-B303-F1A5685C60A5}"/>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spc="300" dirty="0">
                      <a:solidFill>
                        <a:schemeClr val="tx1">
                          <a:lumMod val="75000"/>
                          <a:lumOff val="25000"/>
                        </a:schemeClr>
                      </a:solidFill>
                      <a:latin typeface="UD Digi Kyokasho NP-B" panose="02020700000000000000" pitchFamily="18" charset="-128"/>
                      <a:ea typeface="UD Digi Kyokasho NP-B" panose="02020700000000000000" pitchFamily="18" charset="-128"/>
                    </a:rPr>
                    <a:t>1</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grpSp>
        <p:grpSp>
          <p:nvGrpSpPr>
            <p:cNvPr id="45" name="그룹 44">
              <a:extLst>
                <a:ext uri="{FF2B5EF4-FFF2-40B4-BE49-F238E27FC236}">
                  <a16:creationId xmlns:a16="http://schemas.microsoft.com/office/drawing/2014/main" id="{125AF9E5-502B-47AC-BA15-D32CB611B2D3}"/>
                </a:ext>
              </a:extLst>
            </p:cNvPr>
            <p:cNvGrpSpPr/>
            <p:nvPr/>
          </p:nvGrpSpPr>
          <p:grpSpPr>
            <a:xfrm>
              <a:off x="3605990" y="2611134"/>
              <a:ext cx="2102521" cy="1742331"/>
              <a:chOff x="3918550" y="2625849"/>
              <a:chExt cx="2102521" cy="1742331"/>
            </a:xfrm>
          </p:grpSpPr>
          <p:sp>
            <p:nvSpPr>
              <p:cNvPr id="39" name="TextBox 38">
                <a:extLst>
                  <a:ext uri="{FF2B5EF4-FFF2-40B4-BE49-F238E27FC236}">
                    <a16:creationId xmlns:a16="http://schemas.microsoft.com/office/drawing/2014/main" id="{F89C8C71-A415-4346-B203-506082907F73}"/>
                  </a:ext>
                </a:extLst>
              </p:cNvPr>
              <p:cNvSpPr txBox="1"/>
              <p:nvPr/>
            </p:nvSpPr>
            <p:spPr>
              <a:xfrm>
                <a:off x="4338868" y="3370165"/>
                <a:ext cx="1261884" cy="369332"/>
              </a:xfrm>
              <a:prstGeom prst="rect">
                <a:avLst/>
              </a:prstGeom>
              <a:noFill/>
            </p:spPr>
            <p:txBody>
              <a:bodyPr wrap="none" rtlCol="0">
                <a:spAutoFit/>
              </a:bodyPr>
              <a:lstStyle/>
              <a:p>
                <a:pPr algn="ctr"/>
                <a:r>
                  <a:rPr lang="ja-JP"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rPr>
                  <a:t>機能要素</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40" name="TextBox 39">
                <a:extLst>
                  <a:ext uri="{FF2B5EF4-FFF2-40B4-BE49-F238E27FC236}">
                    <a16:creationId xmlns:a16="http://schemas.microsoft.com/office/drawing/2014/main" id="{B665BA7F-C763-4A72-B982-256FC25E6AD7}"/>
                  </a:ext>
                </a:extLst>
              </p:cNvPr>
              <p:cNvSpPr txBox="1"/>
              <p:nvPr/>
            </p:nvSpPr>
            <p:spPr>
              <a:xfrm>
                <a:off x="4256313" y="3998848"/>
                <a:ext cx="1426994" cy="369332"/>
              </a:xfrm>
              <a:prstGeom prst="rect">
                <a:avLst/>
              </a:prstGeom>
              <a:noFill/>
            </p:spPr>
            <p:txBody>
              <a:bodyPr wrap="none" rtlCol="0">
                <a:spAutoFit/>
              </a:bodyPr>
              <a:lstStyle/>
              <a:p>
                <a:pPr algn="ctr"/>
                <a:r>
                  <a:rPr lang="ja-JP" altLang="en-US"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担当パート</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43" name="그룹 42">
                <a:extLst>
                  <a:ext uri="{FF2B5EF4-FFF2-40B4-BE49-F238E27FC236}">
                    <a16:creationId xmlns:a16="http://schemas.microsoft.com/office/drawing/2014/main" id="{97A93791-E618-4C09-97A5-2A52E32F319D}"/>
                  </a:ext>
                </a:extLst>
              </p:cNvPr>
              <p:cNvGrpSpPr/>
              <p:nvPr/>
            </p:nvGrpSpPr>
            <p:grpSpPr>
              <a:xfrm>
                <a:off x="3918550" y="2625849"/>
                <a:ext cx="2102521" cy="448930"/>
                <a:chOff x="6415259" y="2921235"/>
                <a:chExt cx="2102521" cy="448930"/>
              </a:xfrm>
            </p:grpSpPr>
            <p:sp>
              <p:nvSpPr>
                <p:cNvPr id="38" name="TextBox 37">
                  <a:extLst>
                    <a:ext uri="{FF2B5EF4-FFF2-40B4-BE49-F238E27FC236}">
                      <a16:creationId xmlns:a16="http://schemas.microsoft.com/office/drawing/2014/main" id="{1977B8E4-D9B6-4308-B0C1-CC9CAAABD712}"/>
                    </a:ext>
                  </a:extLst>
                </p:cNvPr>
                <p:cNvSpPr txBox="1"/>
                <p:nvPr/>
              </p:nvSpPr>
              <p:spPr>
                <a:xfrm>
                  <a:off x="7050712" y="2933961"/>
                  <a:ext cx="1467068" cy="430887"/>
                </a:xfrm>
                <a:prstGeom prst="rect">
                  <a:avLst/>
                </a:prstGeom>
                <a:noFill/>
              </p:spPr>
              <p:txBody>
                <a:bodyPr wrap="none" rtlCol="0">
                  <a:spAutoFit/>
                </a:bodyPr>
                <a:lstStyle/>
                <a:p>
                  <a:pPr algn="ctr"/>
                  <a:r>
                    <a:rPr lang="ja-JP" altLang="en-US" sz="22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機能一覧</a:t>
                  </a:r>
                  <a:endParaRPr lang="ko-KR" altLang="en-US" sz="22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41" name="타원 40">
                  <a:extLst>
                    <a:ext uri="{FF2B5EF4-FFF2-40B4-BE49-F238E27FC236}">
                      <a16:creationId xmlns:a16="http://schemas.microsoft.com/office/drawing/2014/main" id="{0019D952-9FAC-439C-82F4-7132780102B2}"/>
                    </a:ext>
                  </a:extLst>
                </p:cNvPr>
                <p:cNvSpPr/>
                <p:nvPr/>
              </p:nvSpPr>
              <p:spPr>
                <a:xfrm>
                  <a:off x="6415259" y="2921235"/>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rPr>
                    <a:t>2</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grpSp>
        <p:grpSp>
          <p:nvGrpSpPr>
            <p:cNvPr id="61" name="그룹 60">
              <a:extLst>
                <a:ext uri="{FF2B5EF4-FFF2-40B4-BE49-F238E27FC236}">
                  <a16:creationId xmlns:a16="http://schemas.microsoft.com/office/drawing/2014/main" id="{B4A3F3AC-FD7C-43D4-AB91-D0D1745C75B4}"/>
                </a:ext>
              </a:extLst>
            </p:cNvPr>
            <p:cNvGrpSpPr/>
            <p:nvPr/>
          </p:nvGrpSpPr>
          <p:grpSpPr>
            <a:xfrm>
              <a:off x="9231346" y="2611134"/>
              <a:ext cx="2510344" cy="1742331"/>
              <a:chOff x="9231346" y="2625849"/>
              <a:chExt cx="2510344" cy="1742331"/>
            </a:xfrm>
          </p:grpSpPr>
          <p:sp>
            <p:nvSpPr>
              <p:cNvPr id="53" name="TextBox 52">
                <a:extLst>
                  <a:ext uri="{FF2B5EF4-FFF2-40B4-BE49-F238E27FC236}">
                    <a16:creationId xmlns:a16="http://schemas.microsoft.com/office/drawing/2014/main" id="{59E632F5-5713-49DF-9D67-7F438076E795}"/>
                  </a:ext>
                </a:extLst>
              </p:cNvPr>
              <p:cNvSpPr txBox="1"/>
              <p:nvPr/>
            </p:nvSpPr>
            <p:spPr>
              <a:xfrm>
                <a:off x="10109251" y="3370165"/>
                <a:ext cx="723275" cy="369332"/>
              </a:xfrm>
              <a:prstGeom prst="rect">
                <a:avLst/>
              </a:prstGeom>
              <a:noFill/>
            </p:spPr>
            <p:txBody>
              <a:bodyPr wrap="none" rtlCol="0">
                <a:spAutoFit/>
              </a:bodyPr>
              <a:lstStyle/>
              <a:p>
                <a:pPr algn="ctr"/>
                <a:r>
                  <a:rPr lang="ja-JP"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rPr>
                  <a:t>試演</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54" name="TextBox 53">
                <a:extLst>
                  <a:ext uri="{FF2B5EF4-FFF2-40B4-BE49-F238E27FC236}">
                    <a16:creationId xmlns:a16="http://schemas.microsoft.com/office/drawing/2014/main" id="{79C2E26C-F252-40F7-A676-9062586B7BB5}"/>
                  </a:ext>
                </a:extLst>
              </p:cNvPr>
              <p:cNvSpPr txBox="1"/>
              <p:nvPr/>
            </p:nvSpPr>
            <p:spPr>
              <a:xfrm>
                <a:off x="10065168" y="3998848"/>
                <a:ext cx="811441" cy="369332"/>
              </a:xfrm>
              <a:prstGeom prst="rect">
                <a:avLst/>
              </a:prstGeom>
              <a:noFill/>
            </p:spPr>
            <p:txBody>
              <a:bodyPr wrap="none" rtlCol="0">
                <a:spAutoFit/>
              </a:bodyPr>
              <a:lstStyle/>
              <a:p>
                <a:pPr algn="ctr"/>
                <a:r>
                  <a:rPr lang="en-US" altLang="ko-KR"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Q&amp;A</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55" name="그룹 54">
                <a:extLst>
                  <a:ext uri="{FF2B5EF4-FFF2-40B4-BE49-F238E27FC236}">
                    <a16:creationId xmlns:a16="http://schemas.microsoft.com/office/drawing/2014/main" id="{0A12A190-0082-4DA4-BB3B-55CB0053EA91}"/>
                  </a:ext>
                </a:extLst>
              </p:cNvPr>
              <p:cNvGrpSpPr/>
              <p:nvPr/>
            </p:nvGrpSpPr>
            <p:grpSpPr>
              <a:xfrm>
                <a:off x="9231346" y="2625849"/>
                <a:ext cx="2510344" cy="448930"/>
                <a:chOff x="6415259" y="2921235"/>
                <a:chExt cx="2510344" cy="448930"/>
              </a:xfrm>
            </p:grpSpPr>
            <p:sp>
              <p:nvSpPr>
                <p:cNvPr id="56" name="TextBox 55">
                  <a:extLst>
                    <a:ext uri="{FF2B5EF4-FFF2-40B4-BE49-F238E27FC236}">
                      <a16:creationId xmlns:a16="http://schemas.microsoft.com/office/drawing/2014/main" id="{0CAD795A-37AC-45CA-8883-94E603B7F956}"/>
                    </a:ext>
                  </a:extLst>
                </p:cNvPr>
                <p:cNvSpPr txBox="1"/>
                <p:nvPr/>
              </p:nvSpPr>
              <p:spPr>
                <a:xfrm>
                  <a:off x="7064196" y="2935407"/>
                  <a:ext cx="1861407" cy="430887"/>
                </a:xfrm>
                <a:prstGeom prst="rect">
                  <a:avLst/>
                </a:prstGeom>
                <a:noFill/>
              </p:spPr>
              <p:txBody>
                <a:bodyPr wrap="none" rtlCol="0">
                  <a:spAutoFit/>
                </a:bodyPr>
                <a:lstStyle/>
                <a:p>
                  <a:pPr algn="ctr"/>
                  <a:r>
                    <a:rPr lang="ja-JP" altLang="en-US" sz="2200" b="1" spc="300" dirty="0">
                      <a:solidFill>
                        <a:schemeClr val="tx1">
                          <a:lumMod val="75000"/>
                          <a:lumOff val="25000"/>
                        </a:schemeClr>
                      </a:solidFill>
                      <a:latin typeface="UD Digi Kyokasho NK-B" panose="02020700000000000000" pitchFamily="18" charset="-128"/>
                      <a:ea typeface="UD Digi Kyokasho NK-B" panose="02020700000000000000" pitchFamily="18" charset="-128"/>
                    </a:rPr>
                    <a:t>プロジェクト</a:t>
                  </a:r>
                  <a:endParaRPr lang="ko-KR" altLang="en-US" sz="2200" b="1" spc="300" dirty="0">
                    <a:solidFill>
                      <a:schemeClr val="tx1">
                        <a:lumMod val="75000"/>
                        <a:lumOff val="25000"/>
                      </a:schemeClr>
                    </a:solidFill>
                    <a:latin typeface="UD Digi Kyokasho NK-B" panose="02020700000000000000" pitchFamily="18" charset="-128"/>
                    <a:ea typeface="LG Smart UI Bold" panose="020B0800000101010101" pitchFamily="50" charset="-127"/>
                  </a:endParaRPr>
                </a:p>
              </p:txBody>
            </p:sp>
            <p:sp>
              <p:nvSpPr>
                <p:cNvPr id="57" name="타원 56">
                  <a:extLst>
                    <a:ext uri="{FF2B5EF4-FFF2-40B4-BE49-F238E27FC236}">
                      <a16:creationId xmlns:a16="http://schemas.microsoft.com/office/drawing/2014/main" id="{1C3E363C-82CD-4AEB-A025-9A8A1E599C0D}"/>
                    </a:ext>
                  </a:extLst>
                </p:cNvPr>
                <p:cNvSpPr/>
                <p:nvPr/>
              </p:nvSpPr>
              <p:spPr>
                <a:xfrm>
                  <a:off x="6415259" y="2921235"/>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rPr>
                    <a:t>４</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grpSp>
        <p:grpSp>
          <p:nvGrpSpPr>
            <p:cNvPr id="60" name="그룹 59">
              <a:extLst>
                <a:ext uri="{FF2B5EF4-FFF2-40B4-BE49-F238E27FC236}">
                  <a16:creationId xmlns:a16="http://schemas.microsoft.com/office/drawing/2014/main" id="{59514731-805E-46FA-B06E-2B7886282F91}"/>
                </a:ext>
              </a:extLst>
            </p:cNvPr>
            <p:cNvGrpSpPr/>
            <p:nvPr/>
          </p:nvGrpSpPr>
          <p:grpSpPr>
            <a:xfrm>
              <a:off x="6397528" y="2611134"/>
              <a:ext cx="2144800" cy="1757046"/>
              <a:chOff x="6729977" y="2611134"/>
              <a:chExt cx="2144800" cy="1757046"/>
            </a:xfrm>
          </p:grpSpPr>
          <p:sp>
            <p:nvSpPr>
              <p:cNvPr id="47" name="TextBox 46">
                <a:extLst>
                  <a:ext uri="{FF2B5EF4-FFF2-40B4-BE49-F238E27FC236}">
                    <a16:creationId xmlns:a16="http://schemas.microsoft.com/office/drawing/2014/main" id="{0DD8C925-1557-4DEE-8557-140F2E3900EC}"/>
                  </a:ext>
                </a:extLst>
              </p:cNvPr>
              <p:cNvSpPr txBox="1"/>
              <p:nvPr/>
            </p:nvSpPr>
            <p:spPr>
              <a:xfrm>
                <a:off x="7068041" y="3370165"/>
                <a:ext cx="1468672" cy="369332"/>
              </a:xfrm>
              <a:prstGeom prst="rect">
                <a:avLst/>
              </a:prstGeom>
              <a:noFill/>
            </p:spPr>
            <p:txBody>
              <a:bodyPr wrap="none" rtlCol="0">
                <a:spAutoFit/>
              </a:bodyPr>
              <a:lstStyle/>
              <a:p>
                <a:pPr algn="ctr"/>
                <a:r>
                  <a:rPr lang="ja-JP" altLang="en-US"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開発ツール</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49" name="그룹 48">
                <a:extLst>
                  <a:ext uri="{FF2B5EF4-FFF2-40B4-BE49-F238E27FC236}">
                    <a16:creationId xmlns:a16="http://schemas.microsoft.com/office/drawing/2014/main" id="{5BD3F605-6D91-4F48-B73E-B4F351E25C90}"/>
                  </a:ext>
                </a:extLst>
              </p:cNvPr>
              <p:cNvGrpSpPr/>
              <p:nvPr/>
            </p:nvGrpSpPr>
            <p:grpSpPr>
              <a:xfrm>
                <a:off x="6729977" y="2611134"/>
                <a:ext cx="2144800" cy="448930"/>
                <a:chOff x="1493152" y="2611134"/>
                <a:chExt cx="2144800" cy="448930"/>
              </a:xfrm>
            </p:grpSpPr>
            <p:sp>
              <p:nvSpPr>
                <p:cNvPr id="50" name="TextBox 49">
                  <a:extLst>
                    <a:ext uri="{FF2B5EF4-FFF2-40B4-BE49-F238E27FC236}">
                      <a16:creationId xmlns:a16="http://schemas.microsoft.com/office/drawing/2014/main" id="{9AC33C0D-41CC-4700-931A-28984FF1F3AD}"/>
                    </a:ext>
                  </a:extLst>
                </p:cNvPr>
                <p:cNvSpPr txBox="1"/>
                <p:nvPr/>
              </p:nvSpPr>
              <p:spPr>
                <a:xfrm>
                  <a:off x="2170884" y="2625848"/>
                  <a:ext cx="1467068" cy="430887"/>
                </a:xfrm>
                <a:prstGeom prst="rect">
                  <a:avLst/>
                </a:prstGeom>
                <a:noFill/>
              </p:spPr>
              <p:txBody>
                <a:bodyPr wrap="none" rtlCol="0">
                  <a:spAutoFit/>
                </a:bodyPr>
                <a:lstStyle/>
                <a:p>
                  <a:pPr algn="ctr"/>
                  <a:r>
                    <a:rPr lang="ja-JP" altLang="en-US" sz="22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開発環境</a:t>
                  </a:r>
                  <a:endParaRPr lang="ko-KR" altLang="en-US" sz="22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51" name="타원 50">
                  <a:extLst>
                    <a:ext uri="{FF2B5EF4-FFF2-40B4-BE49-F238E27FC236}">
                      <a16:creationId xmlns:a16="http://schemas.microsoft.com/office/drawing/2014/main" id="{E8D1DA06-CB50-4FB3-8627-492B58078C51}"/>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pc="300" dirty="0">
                      <a:solidFill>
                        <a:schemeClr val="tx1">
                          <a:lumMod val="75000"/>
                          <a:lumOff val="25000"/>
                        </a:schemeClr>
                      </a:solidFill>
                      <a:latin typeface="UD Digi Kyokasho NP-B" panose="02020700000000000000" pitchFamily="18" charset="-128"/>
                      <a:ea typeface="UD Digi Kyokasho NP-B" panose="02020700000000000000" pitchFamily="18" charset="-128"/>
                    </a:rPr>
                    <a:t>３</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sp>
            <p:nvSpPr>
              <p:cNvPr id="59" name="TextBox 58">
                <a:extLst>
                  <a:ext uri="{FF2B5EF4-FFF2-40B4-BE49-F238E27FC236}">
                    <a16:creationId xmlns:a16="http://schemas.microsoft.com/office/drawing/2014/main" id="{FB3D47CD-A154-4A4C-A9DB-48785B4E3855}"/>
                  </a:ext>
                </a:extLst>
              </p:cNvPr>
              <p:cNvSpPr txBox="1"/>
              <p:nvPr/>
            </p:nvSpPr>
            <p:spPr>
              <a:xfrm>
                <a:off x="7412687" y="3998848"/>
                <a:ext cx="779381" cy="369332"/>
              </a:xfrm>
              <a:prstGeom prst="rect">
                <a:avLst/>
              </a:prstGeom>
              <a:noFill/>
            </p:spPr>
            <p:txBody>
              <a:bodyPr wrap="none" rtlCol="0">
                <a:spAutoFit/>
              </a:bodyPr>
              <a:lstStyle/>
              <a:p>
                <a:pPr algn="ctr"/>
                <a:r>
                  <a:rPr lang="en-US" altLang="ko-KR" spc="300" dirty="0">
                    <a:solidFill>
                      <a:schemeClr val="tx1">
                        <a:lumMod val="75000"/>
                        <a:lumOff val="25000"/>
                      </a:schemeClr>
                    </a:solidFill>
                    <a:latin typeface="UD Digi Kyokasho NK-R" panose="02020400000000000000" pitchFamily="18" charset="-128"/>
                    <a:ea typeface="LG Smart UI Bold" panose="020B0800000101010101" pitchFamily="50" charset="-127"/>
                  </a:rPr>
                  <a:t>ERD</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grpSp>
    </p:spTree>
    <p:extLst>
      <p:ext uri="{BB962C8B-B14F-4D97-AF65-F5344CB8AC3E}">
        <p14:creationId xmlns:p14="http://schemas.microsoft.com/office/powerpoint/2010/main" val="359170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6C6C467-C3D3-4BE6-97B7-5EB56167C64D}"/>
              </a:ext>
            </a:extLst>
          </p:cNvPr>
          <p:cNvSpPr txBox="1"/>
          <p:nvPr/>
        </p:nvSpPr>
        <p:spPr>
          <a:xfrm>
            <a:off x="1784431" y="307603"/>
            <a:ext cx="1008609" cy="369332"/>
          </a:xfrm>
          <a:prstGeom prst="rect">
            <a:avLst/>
          </a:prstGeom>
          <a:noFill/>
        </p:spPr>
        <p:txBody>
          <a:bodyPr wrap="none" rtlCol="0">
            <a:spAutoFit/>
          </a:bodyPr>
          <a:lstStyle/>
          <a:p>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r>
              <a:rPr lang="ja-JP" altLang="en-US"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紹介</a:t>
            </a:r>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28" name="그룹 27">
            <a:extLst>
              <a:ext uri="{FF2B5EF4-FFF2-40B4-BE49-F238E27FC236}">
                <a16:creationId xmlns:a16="http://schemas.microsoft.com/office/drawing/2014/main" id="{A26B0994-2058-4151-BC0F-B75E166B7BB2}"/>
              </a:ext>
            </a:extLst>
          </p:cNvPr>
          <p:cNvGrpSpPr/>
          <p:nvPr/>
        </p:nvGrpSpPr>
        <p:grpSpPr>
          <a:xfrm>
            <a:off x="257195" y="246048"/>
            <a:ext cx="1527236" cy="492443"/>
            <a:chOff x="1493152" y="2600007"/>
            <a:chExt cx="1527236" cy="492443"/>
          </a:xfrm>
        </p:grpSpPr>
        <p:sp>
          <p:nvSpPr>
            <p:cNvPr id="29" name="TextBox 28">
              <a:extLst>
                <a:ext uri="{FF2B5EF4-FFF2-40B4-BE49-F238E27FC236}">
                  <a16:creationId xmlns:a16="http://schemas.microsoft.com/office/drawing/2014/main" id="{F5A4CE40-350E-48D8-9783-A6D51C08FB81}"/>
                </a:ext>
              </a:extLst>
            </p:cNvPr>
            <p:cNvSpPr txBox="1"/>
            <p:nvPr/>
          </p:nvSpPr>
          <p:spPr>
            <a:xfrm>
              <a:off x="2091928" y="2600007"/>
              <a:ext cx="928460" cy="492443"/>
            </a:xfrm>
            <a:prstGeom prst="rect">
              <a:avLst/>
            </a:prstGeom>
            <a:noFill/>
          </p:spPr>
          <p:txBody>
            <a:bodyPr wrap="none" rtlCol="0">
              <a:spAutoFit/>
            </a:bodyPr>
            <a:lstStyle/>
            <a:p>
              <a:pPr algn="ctr"/>
              <a:r>
                <a:rPr lang="ja-JP" altLang="en-US" sz="26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概要</a:t>
              </a:r>
              <a:endParaRPr lang="ko-KR" altLang="en-US" sz="26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34" name="타원 33">
              <a:extLst>
                <a:ext uri="{FF2B5EF4-FFF2-40B4-BE49-F238E27FC236}">
                  <a16:creationId xmlns:a16="http://schemas.microsoft.com/office/drawing/2014/main" id="{DDBEF505-EAC6-422C-8912-A6A6454FA475}"/>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spc="300" dirty="0">
                  <a:solidFill>
                    <a:schemeClr val="tx1">
                      <a:lumMod val="75000"/>
                      <a:lumOff val="25000"/>
                    </a:schemeClr>
                  </a:solidFill>
                  <a:latin typeface="UD Digi Kyokasho NP-B" panose="02020700000000000000" pitchFamily="18" charset="-128"/>
                  <a:ea typeface="UD Digi Kyokasho NP-B" panose="02020700000000000000" pitchFamily="18" charset="-128"/>
                </a:rPr>
                <a:t>1</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grpSp>
        <p:nvGrpSpPr>
          <p:cNvPr id="12" name="그룹 11">
            <a:extLst>
              <a:ext uri="{FF2B5EF4-FFF2-40B4-BE49-F238E27FC236}">
                <a16:creationId xmlns:a16="http://schemas.microsoft.com/office/drawing/2014/main" id="{FF7222C9-D6A7-47B4-B283-47F22FC25BBF}"/>
              </a:ext>
            </a:extLst>
          </p:cNvPr>
          <p:cNvGrpSpPr/>
          <p:nvPr/>
        </p:nvGrpSpPr>
        <p:grpSpPr>
          <a:xfrm>
            <a:off x="505367" y="2269152"/>
            <a:ext cx="11181266" cy="2319696"/>
            <a:chOff x="2480311" y="2333446"/>
            <a:chExt cx="11181266" cy="2319696"/>
          </a:xfrm>
        </p:grpSpPr>
        <p:grpSp>
          <p:nvGrpSpPr>
            <p:cNvPr id="11" name="그룹 10">
              <a:extLst>
                <a:ext uri="{FF2B5EF4-FFF2-40B4-BE49-F238E27FC236}">
                  <a16:creationId xmlns:a16="http://schemas.microsoft.com/office/drawing/2014/main" id="{4C537956-AAB0-43F8-833E-00B5518254DD}"/>
                </a:ext>
              </a:extLst>
            </p:cNvPr>
            <p:cNvGrpSpPr/>
            <p:nvPr/>
          </p:nvGrpSpPr>
          <p:grpSpPr>
            <a:xfrm>
              <a:off x="4053605" y="2333446"/>
              <a:ext cx="8055935" cy="680186"/>
              <a:chOff x="4403059" y="2333446"/>
              <a:chExt cx="8055935" cy="680186"/>
            </a:xfrm>
          </p:grpSpPr>
          <p:sp>
            <p:nvSpPr>
              <p:cNvPr id="5" name="사각형: 둥근 모서리 4">
                <a:extLst>
                  <a:ext uri="{FF2B5EF4-FFF2-40B4-BE49-F238E27FC236}">
                    <a16:creationId xmlns:a16="http://schemas.microsoft.com/office/drawing/2014/main" id="{5B6CA116-A07C-4209-AE0F-F0126D2335BA}"/>
                  </a:ext>
                </a:extLst>
              </p:cNvPr>
              <p:cNvSpPr/>
              <p:nvPr/>
            </p:nvSpPr>
            <p:spPr>
              <a:xfrm>
                <a:off x="4403059" y="2433547"/>
                <a:ext cx="8055935" cy="528637"/>
              </a:xfrm>
              <a:prstGeom prst="roundRect">
                <a:avLst>
                  <a:gd name="adj" fmla="val 50000"/>
                </a:avLst>
              </a:prstGeom>
              <a:solidFill>
                <a:srgbClr val="D5B8E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ko-KR" altLang="en-US" sz="2800">
                  <a:solidFill>
                    <a:schemeClr val="tx1">
                      <a:lumMod val="75000"/>
                      <a:lumOff val="25000"/>
                    </a:schemeClr>
                  </a:solidFill>
                  <a:latin typeface="UD Digi Kyokasho NK-R" panose="02020400000000000000" pitchFamily="18" charset="-128"/>
                </a:endParaRPr>
              </a:p>
            </p:txBody>
          </p:sp>
          <p:sp>
            <p:nvSpPr>
              <p:cNvPr id="2" name="TextBox 1">
                <a:extLst>
                  <a:ext uri="{FF2B5EF4-FFF2-40B4-BE49-F238E27FC236}">
                    <a16:creationId xmlns:a16="http://schemas.microsoft.com/office/drawing/2014/main" id="{DD105D04-3C30-483A-85A4-7D8EE73E0ED8}"/>
                  </a:ext>
                </a:extLst>
              </p:cNvPr>
              <p:cNvSpPr txBox="1"/>
              <p:nvPr/>
            </p:nvSpPr>
            <p:spPr>
              <a:xfrm>
                <a:off x="4768597" y="2333446"/>
                <a:ext cx="7303602" cy="680186"/>
              </a:xfrm>
              <a:prstGeom prst="rect">
                <a:avLst/>
              </a:prstGeom>
              <a:noFill/>
            </p:spPr>
            <p:txBody>
              <a:bodyPr wrap="none" rtlCol="0">
                <a:spAutoFit/>
              </a:bodyPr>
              <a:lstStyle/>
              <a:p>
                <a:pPr algn="dist">
                  <a:lnSpc>
                    <a:spcPct val="150000"/>
                  </a:lnSpc>
                </a:pPr>
                <a:r>
                  <a:rPr lang="ja-JP" altLang="en-US" sz="2800" b="1" i="0" dirty="0">
                    <a:solidFill>
                      <a:srgbClr val="241913"/>
                    </a:solidFill>
                    <a:effectLst/>
                    <a:latin typeface="UD Digi Kyokasho NK-R" panose="02020400000000000000" pitchFamily="18" charset="-128"/>
                    <a:ea typeface="UD Digi Kyokasho NK-R" panose="02020400000000000000" pitchFamily="18" charset="-128"/>
                  </a:rPr>
                  <a:t>学校事務の</a:t>
                </a:r>
                <a:r>
                  <a:rPr lang="en-US" altLang="ja-JP" sz="2800" b="1" i="0" dirty="0">
                    <a:solidFill>
                      <a:srgbClr val="241913"/>
                    </a:solidFill>
                    <a:effectLst/>
                    <a:latin typeface="UD Digi Kyokasho NK-R" panose="02020400000000000000" pitchFamily="18" charset="-128"/>
                    <a:ea typeface="UD Digi Kyokasho NK-R" panose="02020400000000000000" pitchFamily="18" charset="-128"/>
                  </a:rPr>
                  <a:t>IT</a:t>
                </a:r>
                <a:r>
                  <a:rPr lang="ja-JP" altLang="en-US" sz="2800" b="1" i="0" dirty="0">
                    <a:solidFill>
                      <a:srgbClr val="241913"/>
                    </a:solidFill>
                    <a:effectLst/>
                    <a:latin typeface="UD Digi Kyokasho NK-R" panose="02020400000000000000" pitchFamily="18" charset="-128"/>
                    <a:ea typeface="UD Digi Kyokasho NK-R" panose="02020400000000000000" pitchFamily="18" charset="-128"/>
                  </a:rPr>
                  <a:t>化により教育現場を強力サポート</a:t>
                </a:r>
                <a:endParaRPr lang="ko-KR" altLang="en-US" sz="2800" dirty="0">
                  <a:solidFill>
                    <a:schemeClr val="tx1">
                      <a:lumMod val="75000"/>
                      <a:lumOff val="25000"/>
                    </a:schemeClr>
                  </a:solidFill>
                  <a:latin typeface="UD Digi Kyokasho NK-R" panose="02020400000000000000" pitchFamily="18" charset="-128"/>
                </a:endParaRPr>
              </a:p>
            </p:txBody>
          </p:sp>
        </p:grpSp>
        <p:sp>
          <p:nvSpPr>
            <p:cNvPr id="3" name="TextBox 2">
              <a:extLst>
                <a:ext uri="{FF2B5EF4-FFF2-40B4-BE49-F238E27FC236}">
                  <a16:creationId xmlns:a16="http://schemas.microsoft.com/office/drawing/2014/main" id="{5368971F-283B-42FE-ACF1-1DD3875B7AC2}"/>
                </a:ext>
              </a:extLst>
            </p:cNvPr>
            <p:cNvSpPr txBox="1"/>
            <p:nvPr/>
          </p:nvSpPr>
          <p:spPr>
            <a:xfrm>
              <a:off x="2480311" y="3502891"/>
              <a:ext cx="11181266" cy="1150251"/>
            </a:xfrm>
            <a:prstGeom prst="rect">
              <a:avLst/>
            </a:prstGeom>
            <a:noFill/>
          </p:spPr>
          <p:txBody>
            <a:bodyPr wrap="none" rtlCol="0">
              <a:spAutoFit/>
            </a:bodyPr>
            <a:lstStyle/>
            <a:p>
              <a:pPr algn="ctr" fontAlgn="base">
                <a:lnSpc>
                  <a:spcPct val="150000"/>
                </a:lnSpc>
              </a:pPr>
              <a:r>
                <a:rPr lang="ja-JP" altLang="en-US" sz="2400" b="0" i="0" dirty="0">
                  <a:solidFill>
                    <a:srgbClr val="241913"/>
                  </a:solidFill>
                  <a:effectLst/>
                  <a:latin typeface="UD Digi Kyokasho NK-R" panose="02020400000000000000" pitchFamily="18" charset="-128"/>
                  <a:ea typeface="UD Digi Kyokasho NK-R" panose="02020400000000000000" pitchFamily="18" charset="-128"/>
                </a:rPr>
                <a:t>“学校”とは生徒とのコミュニケーションによる教育の場です。</a:t>
              </a:r>
              <a:br>
                <a:rPr lang="ja-JP" altLang="en-US" sz="2400" b="0" i="0" dirty="0">
                  <a:solidFill>
                    <a:srgbClr val="241913"/>
                  </a:solidFill>
                  <a:effectLst/>
                  <a:latin typeface="UD Digi Kyokasho NK-R" panose="02020400000000000000" pitchFamily="18" charset="-128"/>
                  <a:ea typeface="UD Digi Kyokasho NK-R" panose="02020400000000000000" pitchFamily="18" charset="-128"/>
                </a:rPr>
              </a:br>
              <a:r>
                <a:rPr lang="ja-JP" altLang="en-US" sz="2400" b="0" i="0" dirty="0">
                  <a:solidFill>
                    <a:srgbClr val="241913"/>
                  </a:solidFill>
                  <a:effectLst/>
                  <a:latin typeface="UD Digi Kyokasho NK-R" panose="02020400000000000000" pitchFamily="18" charset="-128"/>
                  <a:ea typeface="UD Digi Kyokasho NK-R" panose="02020400000000000000" pitchFamily="18" charset="-128"/>
                </a:rPr>
                <a:t>教職員の膨大な事務作業を効率的に処理することで時間の有効活用に貢献致します。</a:t>
              </a:r>
            </a:p>
          </p:txBody>
        </p:sp>
      </p:grpSp>
    </p:spTree>
    <p:extLst>
      <p:ext uri="{BB962C8B-B14F-4D97-AF65-F5344CB8AC3E}">
        <p14:creationId xmlns:p14="http://schemas.microsoft.com/office/powerpoint/2010/main" val="308390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6C6C467-C3D3-4BE6-97B7-5EB56167C64D}"/>
              </a:ext>
            </a:extLst>
          </p:cNvPr>
          <p:cNvSpPr txBox="1"/>
          <p:nvPr/>
        </p:nvSpPr>
        <p:spPr>
          <a:xfrm>
            <a:off x="1784431" y="307603"/>
            <a:ext cx="1008609" cy="369332"/>
          </a:xfrm>
          <a:prstGeom prst="rect">
            <a:avLst/>
          </a:prstGeom>
          <a:noFill/>
        </p:spPr>
        <p:txBody>
          <a:bodyPr wrap="none" rtlCol="0">
            <a:spAutoFit/>
          </a:bodyPr>
          <a:lstStyle/>
          <a:p>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r>
              <a:rPr lang="ja-JP" altLang="en-US"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日程</a:t>
            </a:r>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28" name="그룹 27">
            <a:extLst>
              <a:ext uri="{FF2B5EF4-FFF2-40B4-BE49-F238E27FC236}">
                <a16:creationId xmlns:a16="http://schemas.microsoft.com/office/drawing/2014/main" id="{A26B0994-2058-4151-BC0F-B75E166B7BB2}"/>
              </a:ext>
            </a:extLst>
          </p:cNvPr>
          <p:cNvGrpSpPr/>
          <p:nvPr/>
        </p:nvGrpSpPr>
        <p:grpSpPr>
          <a:xfrm>
            <a:off x="257195" y="246048"/>
            <a:ext cx="1527236" cy="492443"/>
            <a:chOff x="1493152" y="2600007"/>
            <a:chExt cx="1527236" cy="492443"/>
          </a:xfrm>
        </p:grpSpPr>
        <p:sp>
          <p:nvSpPr>
            <p:cNvPr id="29" name="TextBox 28">
              <a:extLst>
                <a:ext uri="{FF2B5EF4-FFF2-40B4-BE49-F238E27FC236}">
                  <a16:creationId xmlns:a16="http://schemas.microsoft.com/office/drawing/2014/main" id="{F5A4CE40-350E-48D8-9783-A6D51C08FB81}"/>
                </a:ext>
              </a:extLst>
            </p:cNvPr>
            <p:cNvSpPr txBox="1"/>
            <p:nvPr/>
          </p:nvSpPr>
          <p:spPr>
            <a:xfrm>
              <a:off x="2091928" y="2600007"/>
              <a:ext cx="928460" cy="492443"/>
            </a:xfrm>
            <a:prstGeom prst="rect">
              <a:avLst/>
            </a:prstGeom>
            <a:noFill/>
          </p:spPr>
          <p:txBody>
            <a:bodyPr wrap="none" rtlCol="0">
              <a:spAutoFit/>
            </a:bodyPr>
            <a:lstStyle/>
            <a:p>
              <a:pPr algn="ctr"/>
              <a:r>
                <a:rPr lang="ja-JP" altLang="en-US" sz="26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概要</a:t>
              </a:r>
              <a:endParaRPr lang="ko-KR" altLang="en-US" sz="26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34" name="타원 33">
              <a:extLst>
                <a:ext uri="{FF2B5EF4-FFF2-40B4-BE49-F238E27FC236}">
                  <a16:creationId xmlns:a16="http://schemas.microsoft.com/office/drawing/2014/main" id="{DDBEF505-EAC6-422C-8912-A6A6454FA475}"/>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spc="300" dirty="0">
                  <a:solidFill>
                    <a:schemeClr val="tx1">
                      <a:lumMod val="75000"/>
                      <a:lumOff val="25000"/>
                    </a:schemeClr>
                  </a:solidFill>
                  <a:latin typeface="UD Digi Kyokasho NP-B" panose="02020700000000000000" pitchFamily="18" charset="-128"/>
                  <a:ea typeface="UD Digi Kyokasho NP-B" panose="02020700000000000000" pitchFamily="18" charset="-128"/>
                </a:rPr>
                <a:t>1</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sp>
        <p:nvSpPr>
          <p:cNvPr id="70" name="사각형: 둥근 모서리 69">
            <a:extLst>
              <a:ext uri="{FF2B5EF4-FFF2-40B4-BE49-F238E27FC236}">
                <a16:creationId xmlns:a16="http://schemas.microsoft.com/office/drawing/2014/main" id="{99E03320-AA24-4FA4-849B-7CA18420A446}"/>
              </a:ext>
            </a:extLst>
          </p:cNvPr>
          <p:cNvSpPr/>
          <p:nvPr/>
        </p:nvSpPr>
        <p:spPr>
          <a:xfrm>
            <a:off x="224206" y="3238859"/>
            <a:ext cx="11778052" cy="107955"/>
          </a:xfrm>
          <a:prstGeom prst="roundRect">
            <a:avLst>
              <a:gd name="adj" fmla="val 50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4" name="사각형: 둥근 모서리 73">
            <a:extLst>
              <a:ext uri="{FF2B5EF4-FFF2-40B4-BE49-F238E27FC236}">
                <a16:creationId xmlns:a16="http://schemas.microsoft.com/office/drawing/2014/main" id="{F55BC86B-611C-4E4B-B459-63242023BD65}"/>
              </a:ext>
            </a:extLst>
          </p:cNvPr>
          <p:cNvSpPr/>
          <p:nvPr/>
        </p:nvSpPr>
        <p:spPr>
          <a:xfrm>
            <a:off x="1555175" y="3235143"/>
            <a:ext cx="1627369" cy="111672"/>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사각형: 둥근 모서리 79">
            <a:extLst>
              <a:ext uri="{FF2B5EF4-FFF2-40B4-BE49-F238E27FC236}">
                <a16:creationId xmlns:a16="http://schemas.microsoft.com/office/drawing/2014/main" id="{F58C9004-89BC-414F-8AAA-2A5176472C40}"/>
              </a:ext>
            </a:extLst>
          </p:cNvPr>
          <p:cNvSpPr/>
          <p:nvPr/>
        </p:nvSpPr>
        <p:spPr>
          <a:xfrm>
            <a:off x="10445127" y="3427724"/>
            <a:ext cx="1486894" cy="282731"/>
          </a:xfrm>
          <a:prstGeom prst="roundRect">
            <a:avLst>
              <a:gd name="adj" fmla="val 50000"/>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TextBox 80">
            <a:extLst>
              <a:ext uri="{FF2B5EF4-FFF2-40B4-BE49-F238E27FC236}">
                <a16:creationId xmlns:a16="http://schemas.microsoft.com/office/drawing/2014/main" id="{1DF61B4A-8E41-4D68-9F69-209497E378BC}"/>
              </a:ext>
            </a:extLst>
          </p:cNvPr>
          <p:cNvSpPr txBox="1"/>
          <p:nvPr/>
        </p:nvSpPr>
        <p:spPr>
          <a:xfrm>
            <a:off x="10548015" y="3411822"/>
            <a:ext cx="1281121" cy="307777"/>
          </a:xfrm>
          <a:prstGeom prst="rect">
            <a:avLst/>
          </a:prstGeom>
          <a:noFill/>
        </p:spPr>
        <p:txBody>
          <a:bodyPr wrap="none" rtlCol="0">
            <a:spAutoFit/>
          </a:bodyPr>
          <a:lstStyle/>
          <a:p>
            <a:pPr algn="ctr"/>
            <a:r>
              <a:rPr lang="en-US" altLang="ja-JP" sz="1400" dirty="0">
                <a:latin typeface="Arial Black" panose="020B0A04020102020204" pitchFamily="34" charset="0"/>
                <a:ea typeface="UD Digi Kyokasho NK-R" panose="02020400000000000000" pitchFamily="18" charset="-128"/>
              </a:rPr>
              <a:t>~</a:t>
            </a:r>
            <a:r>
              <a:rPr lang="en-US" altLang="ja-JP" sz="1400" dirty="0">
                <a:latin typeface="UD Digi Kyokasho NK-R" panose="02020400000000000000" pitchFamily="18" charset="-128"/>
                <a:ea typeface="UD Digi Kyokasho NK-R" panose="02020400000000000000" pitchFamily="18" charset="-128"/>
              </a:rPr>
              <a:t> 08</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26</a:t>
            </a:r>
            <a:r>
              <a:rPr lang="ja-JP" altLang="en-US" sz="1400" dirty="0">
                <a:latin typeface="UD Digi Kyokasho NK-R" panose="02020400000000000000" pitchFamily="18" charset="-128"/>
                <a:ea typeface="UD Digi Kyokasho NK-R" panose="02020400000000000000" pitchFamily="18" charset="-128"/>
              </a:rPr>
              <a:t>日</a:t>
            </a:r>
            <a:endParaRPr lang="ko-KR" altLang="en-US" sz="1400" dirty="0">
              <a:latin typeface="Arial Black" panose="020B0A04020102020204" pitchFamily="34" charset="0"/>
            </a:endParaRPr>
          </a:p>
        </p:txBody>
      </p:sp>
      <p:sp>
        <p:nvSpPr>
          <p:cNvPr id="82" name="TextBox 81">
            <a:extLst>
              <a:ext uri="{FF2B5EF4-FFF2-40B4-BE49-F238E27FC236}">
                <a16:creationId xmlns:a16="http://schemas.microsoft.com/office/drawing/2014/main" id="{1B8170BE-2096-446B-A433-C9623AD99BC3}"/>
              </a:ext>
            </a:extLst>
          </p:cNvPr>
          <p:cNvSpPr txBox="1"/>
          <p:nvPr/>
        </p:nvSpPr>
        <p:spPr>
          <a:xfrm>
            <a:off x="10241840" y="3719599"/>
            <a:ext cx="1893467" cy="369332"/>
          </a:xfrm>
          <a:prstGeom prst="rect">
            <a:avLst/>
          </a:prstGeom>
          <a:noFill/>
        </p:spPr>
        <p:txBody>
          <a:bodyPr wrap="none" rtlCol="0">
            <a:spAutoFit/>
          </a:bodyPr>
          <a:lstStyle/>
          <a:p>
            <a:pPr algn="ctr"/>
            <a:r>
              <a:rPr lang="ja-JP" altLang="en-US" dirty="0">
                <a:latin typeface="UD Digi Kyokasho NK-R" panose="02020400000000000000" pitchFamily="18" charset="-128"/>
                <a:ea typeface="UD Digi Kyokasho NK-R" panose="02020400000000000000" pitchFamily="18" charset="-128"/>
              </a:rPr>
              <a:t>プロジェクト　発表</a:t>
            </a:r>
            <a:endParaRPr lang="en-US" altLang="ja-JP" dirty="0">
              <a:latin typeface="UD Digi Kyokasho NK-R" panose="02020400000000000000" pitchFamily="18" charset="-128"/>
              <a:ea typeface="UD Digi Kyokasho NK-R" panose="02020400000000000000" pitchFamily="18" charset="-128"/>
            </a:endParaRPr>
          </a:p>
        </p:txBody>
      </p:sp>
      <p:sp>
        <p:nvSpPr>
          <p:cNvPr id="91" name="타원 90">
            <a:extLst>
              <a:ext uri="{FF2B5EF4-FFF2-40B4-BE49-F238E27FC236}">
                <a16:creationId xmlns:a16="http://schemas.microsoft.com/office/drawing/2014/main" id="{41351F96-423A-4F32-A619-F1253DBE1EF9}"/>
              </a:ext>
            </a:extLst>
          </p:cNvPr>
          <p:cNvSpPr/>
          <p:nvPr/>
        </p:nvSpPr>
        <p:spPr>
          <a:xfrm>
            <a:off x="3650166" y="3238858"/>
            <a:ext cx="107955" cy="1079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3" name="그룹 132">
            <a:extLst>
              <a:ext uri="{FF2B5EF4-FFF2-40B4-BE49-F238E27FC236}">
                <a16:creationId xmlns:a16="http://schemas.microsoft.com/office/drawing/2014/main" id="{F3E90D39-0F98-4158-AA3A-E72459741BF6}"/>
              </a:ext>
            </a:extLst>
          </p:cNvPr>
          <p:cNvGrpSpPr/>
          <p:nvPr/>
        </p:nvGrpSpPr>
        <p:grpSpPr>
          <a:xfrm>
            <a:off x="3003973" y="3418580"/>
            <a:ext cx="1486894" cy="307777"/>
            <a:chOff x="3233232" y="3543377"/>
            <a:chExt cx="1486894" cy="307777"/>
          </a:xfrm>
        </p:grpSpPr>
        <p:sp>
          <p:nvSpPr>
            <p:cNvPr id="101" name="사각형: 둥근 모서리 100">
              <a:extLst>
                <a:ext uri="{FF2B5EF4-FFF2-40B4-BE49-F238E27FC236}">
                  <a16:creationId xmlns:a16="http://schemas.microsoft.com/office/drawing/2014/main" id="{49CCEA29-71E4-429E-A663-F0EF204776A7}"/>
                </a:ext>
              </a:extLst>
            </p:cNvPr>
            <p:cNvSpPr/>
            <p:nvPr/>
          </p:nvSpPr>
          <p:spPr>
            <a:xfrm>
              <a:off x="3233232" y="3568423"/>
              <a:ext cx="1486894" cy="282731"/>
            </a:xfrm>
            <a:prstGeom prst="roundRect">
              <a:avLst>
                <a:gd name="adj" fmla="val 50000"/>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TextBox 94">
              <a:extLst>
                <a:ext uri="{FF2B5EF4-FFF2-40B4-BE49-F238E27FC236}">
                  <a16:creationId xmlns:a16="http://schemas.microsoft.com/office/drawing/2014/main" id="{65EA9FF0-E755-44C8-9F0C-6554FC0D1C68}"/>
                </a:ext>
              </a:extLst>
            </p:cNvPr>
            <p:cNvSpPr txBox="1"/>
            <p:nvPr/>
          </p:nvSpPr>
          <p:spPr>
            <a:xfrm>
              <a:off x="3422681" y="3543377"/>
              <a:ext cx="1107996" cy="307777"/>
            </a:xfrm>
            <a:prstGeom prst="rect">
              <a:avLst/>
            </a:prstGeom>
            <a:noFill/>
          </p:spPr>
          <p:txBody>
            <a:bodyPr wrap="none" rtlCol="0">
              <a:spAutoFit/>
            </a:bodyPr>
            <a:lstStyle/>
            <a:p>
              <a:pPr algn="ctr"/>
              <a:r>
                <a:rPr lang="en-US" altLang="ja-JP" sz="1400" dirty="0">
                  <a:latin typeface="UD Digi Kyokasho NK-R" panose="02020400000000000000" pitchFamily="18" charset="-128"/>
                  <a:ea typeface="UD Digi Kyokasho NK-R" panose="02020400000000000000" pitchFamily="18" charset="-128"/>
                </a:rPr>
                <a:t>07</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20</a:t>
              </a:r>
              <a:r>
                <a:rPr lang="ja-JP" altLang="en-US" sz="1400" dirty="0">
                  <a:latin typeface="UD Digi Kyokasho NK-R" panose="02020400000000000000" pitchFamily="18" charset="-128"/>
                  <a:ea typeface="UD Digi Kyokasho NK-R" panose="02020400000000000000" pitchFamily="18" charset="-128"/>
                </a:rPr>
                <a:t>日</a:t>
              </a:r>
              <a:endParaRPr lang="ko-KR" altLang="en-US" sz="1400" dirty="0">
                <a:latin typeface="Arial Black" panose="020B0A04020102020204" pitchFamily="34" charset="0"/>
              </a:endParaRPr>
            </a:p>
          </p:txBody>
        </p:sp>
      </p:grpSp>
      <p:sp>
        <p:nvSpPr>
          <p:cNvPr id="97" name="TextBox 96">
            <a:extLst>
              <a:ext uri="{FF2B5EF4-FFF2-40B4-BE49-F238E27FC236}">
                <a16:creationId xmlns:a16="http://schemas.microsoft.com/office/drawing/2014/main" id="{7B8C35D5-EF5C-4920-BEBE-7FA2B7C5BFCD}"/>
              </a:ext>
            </a:extLst>
          </p:cNvPr>
          <p:cNvSpPr txBox="1"/>
          <p:nvPr/>
        </p:nvSpPr>
        <p:spPr>
          <a:xfrm>
            <a:off x="3028314" y="3719599"/>
            <a:ext cx="1438215" cy="646331"/>
          </a:xfrm>
          <a:prstGeom prst="rect">
            <a:avLst/>
          </a:prstGeom>
          <a:noFill/>
        </p:spPr>
        <p:txBody>
          <a:bodyPr wrap="none" rtlCol="0">
            <a:spAutoFit/>
          </a:bodyPr>
          <a:lstStyle/>
          <a:p>
            <a:r>
              <a:rPr lang="en-US" altLang="ko-KR" dirty="0">
                <a:latin typeface="UD Digi Kyokasho NK-R" panose="02020400000000000000" pitchFamily="18" charset="-128"/>
                <a:ea typeface="UD Digi Kyokasho NK-R" panose="02020400000000000000" pitchFamily="18" charset="-128"/>
              </a:rPr>
              <a:t>* ERD </a:t>
            </a:r>
            <a:r>
              <a:rPr lang="ja-JP" altLang="en-US" dirty="0">
                <a:latin typeface="UD Digi Kyokasho NK-R" panose="02020400000000000000" pitchFamily="18" charset="-128"/>
                <a:ea typeface="UD Digi Kyokasho NK-R" panose="02020400000000000000" pitchFamily="18" charset="-128"/>
              </a:rPr>
              <a:t>制作</a:t>
            </a:r>
            <a:endParaRPr lang="en-US" altLang="ja-JP" dirty="0">
              <a:latin typeface="UD Digi Kyokasho NK-R" panose="02020400000000000000" pitchFamily="18" charset="-128"/>
              <a:ea typeface="UD Digi Kyokasho NK-R" panose="02020400000000000000" pitchFamily="18" charset="-128"/>
            </a:endParaRPr>
          </a:p>
          <a:p>
            <a:r>
              <a:rPr lang="en-US" altLang="ja-JP" dirty="0">
                <a:latin typeface="UD Digi Kyokasho NK-R" panose="02020400000000000000" pitchFamily="18" charset="-128"/>
                <a:ea typeface="UD Digi Kyokasho NK-R" panose="02020400000000000000" pitchFamily="18" charset="-128"/>
              </a:rPr>
              <a:t>* </a:t>
            </a:r>
            <a:r>
              <a:rPr lang="ja-JP" altLang="en-US" dirty="0">
                <a:latin typeface="UD Digi Kyokasho NK-R" panose="02020400000000000000" pitchFamily="18" charset="-128"/>
                <a:ea typeface="UD Digi Kyokasho NK-R" panose="02020400000000000000" pitchFamily="18" charset="-128"/>
              </a:rPr>
              <a:t>パート分配</a:t>
            </a:r>
            <a:endParaRPr lang="ko-KR" altLang="en-US" dirty="0">
              <a:latin typeface="UD Digi Kyokasho NK-R" panose="02020400000000000000" pitchFamily="18" charset="-128"/>
            </a:endParaRPr>
          </a:p>
        </p:txBody>
      </p:sp>
      <p:grpSp>
        <p:nvGrpSpPr>
          <p:cNvPr id="134" name="그룹 133">
            <a:extLst>
              <a:ext uri="{FF2B5EF4-FFF2-40B4-BE49-F238E27FC236}">
                <a16:creationId xmlns:a16="http://schemas.microsoft.com/office/drawing/2014/main" id="{36D547FC-3162-4008-B7EA-54A95F9239AC}"/>
              </a:ext>
            </a:extLst>
          </p:cNvPr>
          <p:cNvGrpSpPr/>
          <p:nvPr/>
        </p:nvGrpSpPr>
        <p:grpSpPr>
          <a:xfrm>
            <a:off x="294444" y="3418580"/>
            <a:ext cx="1486894" cy="307777"/>
            <a:chOff x="277212" y="3543377"/>
            <a:chExt cx="1486894" cy="307777"/>
          </a:xfrm>
        </p:grpSpPr>
        <p:sp>
          <p:nvSpPr>
            <p:cNvPr id="12" name="사각형: 둥근 모서리 11">
              <a:extLst>
                <a:ext uri="{FF2B5EF4-FFF2-40B4-BE49-F238E27FC236}">
                  <a16:creationId xmlns:a16="http://schemas.microsoft.com/office/drawing/2014/main" id="{F231A815-6657-4044-BC7A-FEA0ACACA7D4}"/>
                </a:ext>
              </a:extLst>
            </p:cNvPr>
            <p:cNvSpPr/>
            <p:nvPr/>
          </p:nvSpPr>
          <p:spPr>
            <a:xfrm>
              <a:off x="277212" y="3568423"/>
              <a:ext cx="1486894" cy="282731"/>
            </a:xfrm>
            <a:prstGeom prst="roundRect">
              <a:avLst>
                <a:gd name="adj" fmla="val 50000"/>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A0150F07-C7CC-46F7-B018-D23A2954F27E}"/>
                </a:ext>
              </a:extLst>
            </p:cNvPr>
            <p:cNvSpPr txBox="1"/>
            <p:nvPr/>
          </p:nvSpPr>
          <p:spPr>
            <a:xfrm>
              <a:off x="352849" y="3543377"/>
              <a:ext cx="1335622" cy="307777"/>
            </a:xfrm>
            <a:prstGeom prst="rect">
              <a:avLst/>
            </a:prstGeom>
            <a:noFill/>
          </p:spPr>
          <p:txBody>
            <a:bodyPr wrap="none" rtlCol="0">
              <a:spAutoFit/>
            </a:bodyPr>
            <a:lstStyle/>
            <a:p>
              <a:pPr algn="ctr"/>
              <a:r>
                <a:rPr lang="en-US" altLang="ja-JP" sz="1400" dirty="0">
                  <a:latin typeface="UD Digi Kyokasho NK-R" panose="02020400000000000000" pitchFamily="18" charset="-128"/>
                  <a:ea typeface="UD Digi Kyokasho NK-R" panose="02020400000000000000" pitchFamily="18" charset="-128"/>
                </a:rPr>
                <a:t>07</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07</a:t>
              </a:r>
              <a:r>
                <a:rPr lang="ja-JP" altLang="en-US" sz="1400" dirty="0">
                  <a:latin typeface="UD Digi Kyokasho NK-R" panose="02020400000000000000" pitchFamily="18" charset="-128"/>
                  <a:ea typeface="UD Digi Kyokasho NK-R" panose="02020400000000000000" pitchFamily="18" charset="-128"/>
                </a:rPr>
                <a:t>日 </a:t>
              </a:r>
              <a:r>
                <a:rPr lang="en-US" altLang="ja-JP" sz="1400" dirty="0">
                  <a:latin typeface="Arial Black" panose="020B0A04020102020204" pitchFamily="34" charset="0"/>
                  <a:ea typeface="UD Digi Kyokasho NK-R" panose="02020400000000000000" pitchFamily="18" charset="-128"/>
                </a:rPr>
                <a:t>~</a:t>
              </a:r>
              <a:r>
                <a:rPr lang="ja-JP" altLang="en-US" sz="1400" dirty="0">
                  <a:latin typeface="UD Digi Kyokasho NK-R" panose="02020400000000000000" pitchFamily="18" charset="-128"/>
                  <a:ea typeface="UD Digi Kyokasho NK-R" panose="02020400000000000000" pitchFamily="18" charset="-128"/>
                </a:rPr>
                <a:t> </a:t>
              </a:r>
              <a:endParaRPr lang="ko-KR" altLang="en-US" sz="1400" dirty="0">
                <a:latin typeface="Arial Black" panose="020B0A04020102020204" pitchFamily="34" charset="0"/>
              </a:endParaRPr>
            </a:p>
          </p:txBody>
        </p:sp>
      </p:grpSp>
      <p:sp>
        <p:nvSpPr>
          <p:cNvPr id="13" name="TextBox 12">
            <a:extLst>
              <a:ext uri="{FF2B5EF4-FFF2-40B4-BE49-F238E27FC236}">
                <a16:creationId xmlns:a16="http://schemas.microsoft.com/office/drawing/2014/main" id="{CF01CB4B-CD51-4245-ADA8-803DA00AB7F5}"/>
              </a:ext>
            </a:extLst>
          </p:cNvPr>
          <p:cNvSpPr txBox="1"/>
          <p:nvPr/>
        </p:nvSpPr>
        <p:spPr>
          <a:xfrm>
            <a:off x="100776" y="3719599"/>
            <a:ext cx="1874232" cy="369332"/>
          </a:xfrm>
          <a:prstGeom prst="rect">
            <a:avLst/>
          </a:prstGeom>
          <a:noFill/>
        </p:spPr>
        <p:txBody>
          <a:bodyPr wrap="none" rtlCol="0">
            <a:spAutoFit/>
          </a:bodyPr>
          <a:lstStyle/>
          <a:p>
            <a:pPr algn="ctr"/>
            <a:r>
              <a:rPr lang="ja-JP" altLang="en-US" dirty="0">
                <a:latin typeface="UD Digi Kyokasho NK-R" panose="02020400000000000000" pitchFamily="18" charset="-128"/>
                <a:ea typeface="UD Digi Kyokasho NK-R" panose="02020400000000000000" pitchFamily="18" charset="-128"/>
              </a:rPr>
              <a:t>プロジェクト</a:t>
            </a:r>
            <a:r>
              <a:rPr lang="en-US" altLang="ja-JP" dirty="0">
                <a:latin typeface="UD Digi Kyokasho NK-R" panose="02020400000000000000" pitchFamily="18" charset="-128"/>
                <a:ea typeface="UD Digi Kyokasho NK-R" panose="02020400000000000000" pitchFamily="18" charset="-128"/>
              </a:rPr>
              <a:t> </a:t>
            </a:r>
            <a:r>
              <a:rPr lang="ja-JP" altLang="en-US" dirty="0">
                <a:latin typeface="UD Digi Kyokasho NK-R" panose="02020400000000000000" pitchFamily="18" charset="-128"/>
                <a:ea typeface="UD Digi Kyokasho NK-R" panose="02020400000000000000" pitchFamily="18" charset="-128"/>
              </a:rPr>
              <a:t>開始</a:t>
            </a:r>
            <a:endParaRPr lang="ko-KR" altLang="en-US" dirty="0">
              <a:latin typeface="UD Digi Kyokasho NK-R" panose="02020400000000000000" pitchFamily="18" charset="-128"/>
            </a:endParaRPr>
          </a:p>
        </p:txBody>
      </p:sp>
      <p:sp>
        <p:nvSpPr>
          <p:cNvPr id="142" name="사각형: 둥근 모서리 141">
            <a:extLst>
              <a:ext uri="{FF2B5EF4-FFF2-40B4-BE49-F238E27FC236}">
                <a16:creationId xmlns:a16="http://schemas.microsoft.com/office/drawing/2014/main" id="{8BAB0C92-0CC9-4B54-A958-B7917F08FA72}"/>
              </a:ext>
            </a:extLst>
          </p:cNvPr>
          <p:cNvSpPr/>
          <p:nvPr/>
        </p:nvSpPr>
        <p:spPr>
          <a:xfrm>
            <a:off x="8973329" y="3244682"/>
            <a:ext cx="1627369" cy="96951"/>
          </a:xfrm>
          <a:prstGeom prst="roundRect">
            <a:avLst>
              <a:gd name="adj" fmla="val 50000"/>
            </a:avLst>
          </a:prstGeom>
          <a:solidFill>
            <a:srgbClr val="AA7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 name="그룹 6">
            <a:extLst>
              <a:ext uri="{FF2B5EF4-FFF2-40B4-BE49-F238E27FC236}">
                <a16:creationId xmlns:a16="http://schemas.microsoft.com/office/drawing/2014/main" id="{D71E946E-6357-4A1B-8853-A5A4459D5D5B}"/>
              </a:ext>
            </a:extLst>
          </p:cNvPr>
          <p:cNvGrpSpPr/>
          <p:nvPr/>
        </p:nvGrpSpPr>
        <p:grpSpPr>
          <a:xfrm>
            <a:off x="8910812" y="2850171"/>
            <a:ext cx="1752403" cy="307778"/>
            <a:chOff x="8910812" y="2850171"/>
            <a:chExt cx="1752403" cy="307778"/>
          </a:xfrm>
        </p:grpSpPr>
        <p:sp>
          <p:nvSpPr>
            <p:cNvPr id="146" name="사각형: 둥근 모서리 145">
              <a:extLst>
                <a:ext uri="{FF2B5EF4-FFF2-40B4-BE49-F238E27FC236}">
                  <a16:creationId xmlns:a16="http://schemas.microsoft.com/office/drawing/2014/main" id="{FA5D2D28-4C19-4A8D-91B8-881C183156FB}"/>
                </a:ext>
              </a:extLst>
            </p:cNvPr>
            <p:cNvSpPr/>
            <p:nvPr/>
          </p:nvSpPr>
          <p:spPr>
            <a:xfrm>
              <a:off x="8925239" y="2850171"/>
              <a:ext cx="1723549" cy="291881"/>
            </a:xfrm>
            <a:prstGeom prst="roundRect">
              <a:avLst>
                <a:gd name="adj" fmla="val 50000"/>
              </a:avLst>
            </a:prstGeom>
            <a:solidFill>
              <a:srgbClr val="D5B8E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8" name="TextBox 147">
              <a:extLst>
                <a:ext uri="{FF2B5EF4-FFF2-40B4-BE49-F238E27FC236}">
                  <a16:creationId xmlns:a16="http://schemas.microsoft.com/office/drawing/2014/main" id="{CC8F28C3-CE39-4A11-BBAB-3F651F6BACBE}"/>
                </a:ext>
              </a:extLst>
            </p:cNvPr>
            <p:cNvSpPr txBox="1"/>
            <p:nvPr/>
          </p:nvSpPr>
          <p:spPr>
            <a:xfrm>
              <a:off x="8910812" y="2850172"/>
              <a:ext cx="1752403" cy="307777"/>
            </a:xfrm>
            <a:prstGeom prst="rect">
              <a:avLst/>
            </a:prstGeom>
            <a:noFill/>
          </p:spPr>
          <p:txBody>
            <a:bodyPr wrap="none" rtlCol="0">
              <a:spAutoFit/>
            </a:bodyPr>
            <a:lstStyle/>
            <a:p>
              <a:pPr algn="ctr"/>
              <a:r>
                <a:rPr lang="en-US" altLang="ja-JP" sz="1400" dirty="0">
                  <a:latin typeface="UD Digi Kyokasho NK-R" panose="02020400000000000000" pitchFamily="18" charset="-128"/>
                  <a:ea typeface="UD Digi Kyokasho NK-R" panose="02020400000000000000" pitchFamily="18" charset="-128"/>
                </a:rPr>
                <a:t>08</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23</a:t>
              </a:r>
              <a:r>
                <a:rPr lang="ja-JP" altLang="en-US" sz="1400" dirty="0">
                  <a:latin typeface="UD Digi Kyokasho NK-R" panose="02020400000000000000" pitchFamily="18" charset="-128"/>
                  <a:ea typeface="UD Digi Kyokasho NK-R" panose="02020400000000000000" pitchFamily="18" charset="-128"/>
                </a:rPr>
                <a:t>日 </a:t>
              </a:r>
              <a:r>
                <a:rPr lang="en-US" altLang="ja-JP" sz="1400" dirty="0">
                  <a:latin typeface="Arial Black" panose="020B0A04020102020204" pitchFamily="34" charset="0"/>
                  <a:ea typeface="UD Digi Kyokasho NK-R" panose="02020400000000000000" pitchFamily="18" charset="-128"/>
                </a:rPr>
                <a:t>~</a:t>
              </a:r>
              <a:r>
                <a:rPr lang="en-US" altLang="ja-JP" sz="1400" dirty="0">
                  <a:latin typeface="UD Digi Kyokasho NK-R" panose="02020400000000000000" pitchFamily="18" charset="-128"/>
                  <a:ea typeface="UD Digi Kyokasho NK-R" panose="02020400000000000000" pitchFamily="18" charset="-128"/>
                </a:rPr>
                <a:t> 25</a:t>
              </a:r>
              <a:r>
                <a:rPr lang="ja-JP" altLang="en-US" sz="1400" dirty="0">
                  <a:latin typeface="UD Digi Kyokasho NK-R" panose="02020400000000000000" pitchFamily="18" charset="-128"/>
                  <a:ea typeface="UD Digi Kyokasho NK-R" panose="02020400000000000000" pitchFamily="18" charset="-128"/>
                </a:rPr>
                <a:t>日</a:t>
              </a:r>
              <a:endParaRPr lang="ko-KR" altLang="en-US" sz="1400" dirty="0">
                <a:latin typeface="UD Digi Kyokasho NK-R" panose="02020400000000000000" pitchFamily="18" charset="-128"/>
              </a:endParaRPr>
            </a:p>
          </p:txBody>
        </p:sp>
      </p:grpSp>
      <p:sp>
        <p:nvSpPr>
          <p:cNvPr id="150" name="TextBox 149">
            <a:extLst>
              <a:ext uri="{FF2B5EF4-FFF2-40B4-BE49-F238E27FC236}">
                <a16:creationId xmlns:a16="http://schemas.microsoft.com/office/drawing/2014/main" id="{B5EB77A2-8E2D-4999-9425-80CE79E7A40F}"/>
              </a:ext>
            </a:extLst>
          </p:cNvPr>
          <p:cNvSpPr txBox="1"/>
          <p:nvPr/>
        </p:nvSpPr>
        <p:spPr>
          <a:xfrm>
            <a:off x="9173708" y="2492070"/>
            <a:ext cx="1226618" cy="369332"/>
          </a:xfrm>
          <a:prstGeom prst="rect">
            <a:avLst/>
          </a:prstGeom>
          <a:noFill/>
        </p:spPr>
        <p:txBody>
          <a:bodyPr wrap="none" rtlCol="0">
            <a:spAutoFit/>
          </a:bodyPr>
          <a:lstStyle/>
          <a:p>
            <a:pPr algn="ctr"/>
            <a:r>
              <a:rPr lang="en-US" altLang="ja-JP" dirty="0">
                <a:latin typeface="UD Digi Kyokasho NK-R" panose="02020400000000000000" pitchFamily="18" charset="-128"/>
                <a:ea typeface="UD Digi Kyokasho NK-R" panose="02020400000000000000" pitchFamily="18" charset="-128"/>
              </a:rPr>
              <a:t>PPT</a:t>
            </a:r>
            <a:r>
              <a:rPr lang="ja-JP" altLang="en-US" dirty="0">
                <a:latin typeface="UD Digi Kyokasho NK-R" panose="02020400000000000000" pitchFamily="18" charset="-128"/>
                <a:ea typeface="UD Digi Kyokasho NK-R" panose="02020400000000000000" pitchFamily="18" charset="-128"/>
              </a:rPr>
              <a:t>　準備</a:t>
            </a:r>
            <a:endParaRPr lang="en-US" altLang="ja-JP" dirty="0">
              <a:latin typeface="UD Digi Kyokasho NK-R" panose="02020400000000000000" pitchFamily="18" charset="-128"/>
              <a:ea typeface="UD Digi Kyokasho NK-R" panose="02020400000000000000" pitchFamily="18" charset="-128"/>
            </a:endParaRPr>
          </a:p>
        </p:txBody>
      </p:sp>
      <p:sp>
        <p:nvSpPr>
          <p:cNvPr id="106" name="사각형: 둥근 모서리 105">
            <a:extLst>
              <a:ext uri="{FF2B5EF4-FFF2-40B4-BE49-F238E27FC236}">
                <a16:creationId xmlns:a16="http://schemas.microsoft.com/office/drawing/2014/main" id="{C8A71CB7-A19A-4F46-AAA5-73563FA9A92F}"/>
              </a:ext>
            </a:extLst>
          </p:cNvPr>
          <p:cNvSpPr/>
          <p:nvPr/>
        </p:nvSpPr>
        <p:spPr>
          <a:xfrm>
            <a:off x="4331291" y="3243236"/>
            <a:ext cx="4189035" cy="103577"/>
          </a:xfrm>
          <a:prstGeom prst="roundRect">
            <a:avLst>
              <a:gd name="adj" fmla="val 50000"/>
            </a:avLst>
          </a:prstGeom>
          <a:solidFill>
            <a:srgbClr val="FF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53" name="그룹 152">
            <a:extLst>
              <a:ext uri="{FF2B5EF4-FFF2-40B4-BE49-F238E27FC236}">
                <a16:creationId xmlns:a16="http://schemas.microsoft.com/office/drawing/2014/main" id="{7D0C4C3B-8863-4D1B-86D3-34FF5F5225A6}"/>
              </a:ext>
            </a:extLst>
          </p:cNvPr>
          <p:cNvGrpSpPr/>
          <p:nvPr/>
        </p:nvGrpSpPr>
        <p:grpSpPr>
          <a:xfrm>
            <a:off x="4761941" y="3241239"/>
            <a:ext cx="1486894" cy="847692"/>
            <a:chOff x="4744709" y="3366036"/>
            <a:chExt cx="1486894" cy="847692"/>
          </a:xfrm>
        </p:grpSpPr>
        <p:sp>
          <p:nvSpPr>
            <p:cNvPr id="114" name="타원 113">
              <a:extLst>
                <a:ext uri="{FF2B5EF4-FFF2-40B4-BE49-F238E27FC236}">
                  <a16:creationId xmlns:a16="http://schemas.microsoft.com/office/drawing/2014/main" id="{6F143284-0099-48C4-9D72-604818065B25}"/>
                </a:ext>
              </a:extLst>
            </p:cNvPr>
            <p:cNvSpPr/>
            <p:nvPr/>
          </p:nvSpPr>
          <p:spPr>
            <a:xfrm>
              <a:off x="5434179" y="3366036"/>
              <a:ext cx="107955" cy="107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2" name="그룹 131">
              <a:extLst>
                <a:ext uri="{FF2B5EF4-FFF2-40B4-BE49-F238E27FC236}">
                  <a16:creationId xmlns:a16="http://schemas.microsoft.com/office/drawing/2014/main" id="{B8FFB29F-F651-4494-B89F-56C3EC77806D}"/>
                </a:ext>
              </a:extLst>
            </p:cNvPr>
            <p:cNvGrpSpPr/>
            <p:nvPr/>
          </p:nvGrpSpPr>
          <p:grpSpPr>
            <a:xfrm>
              <a:off x="4744709" y="3543377"/>
              <a:ext cx="1486894" cy="307777"/>
              <a:chOff x="5054808" y="3571146"/>
              <a:chExt cx="1486894" cy="307777"/>
            </a:xfrm>
          </p:grpSpPr>
          <p:sp>
            <p:nvSpPr>
              <p:cNvPr id="127" name="사각형: 둥근 모서리 126">
                <a:extLst>
                  <a:ext uri="{FF2B5EF4-FFF2-40B4-BE49-F238E27FC236}">
                    <a16:creationId xmlns:a16="http://schemas.microsoft.com/office/drawing/2014/main" id="{1B64D2B8-6EE8-4369-A8F7-B4CBD586B832}"/>
                  </a:ext>
                </a:extLst>
              </p:cNvPr>
              <p:cNvSpPr/>
              <p:nvPr/>
            </p:nvSpPr>
            <p:spPr>
              <a:xfrm>
                <a:off x="5054808" y="3596192"/>
                <a:ext cx="1486894" cy="282731"/>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9" name="TextBox 128">
                <a:extLst>
                  <a:ext uri="{FF2B5EF4-FFF2-40B4-BE49-F238E27FC236}">
                    <a16:creationId xmlns:a16="http://schemas.microsoft.com/office/drawing/2014/main" id="{395599F1-06D7-4C8D-B5F2-60EEDEFF97B6}"/>
                  </a:ext>
                </a:extLst>
              </p:cNvPr>
              <p:cNvSpPr txBox="1"/>
              <p:nvPr/>
            </p:nvSpPr>
            <p:spPr>
              <a:xfrm>
                <a:off x="5244257" y="3571146"/>
                <a:ext cx="1107996" cy="307777"/>
              </a:xfrm>
              <a:prstGeom prst="rect">
                <a:avLst/>
              </a:prstGeom>
              <a:noFill/>
            </p:spPr>
            <p:txBody>
              <a:bodyPr wrap="none" rtlCol="0">
                <a:spAutoFit/>
              </a:bodyPr>
              <a:lstStyle/>
              <a:p>
                <a:pPr algn="ctr"/>
                <a:r>
                  <a:rPr lang="en-US" altLang="ja-JP" sz="1400" dirty="0">
                    <a:latin typeface="UD Digi Kyokasho NK-R" panose="02020400000000000000" pitchFamily="18" charset="-128"/>
                    <a:ea typeface="UD Digi Kyokasho NK-R" panose="02020400000000000000" pitchFamily="18" charset="-128"/>
                  </a:rPr>
                  <a:t>08</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13</a:t>
                </a:r>
                <a:r>
                  <a:rPr lang="ja-JP" altLang="en-US" sz="1400" dirty="0">
                    <a:latin typeface="UD Digi Kyokasho NK-R" panose="02020400000000000000" pitchFamily="18" charset="-128"/>
                    <a:ea typeface="UD Digi Kyokasho NK-R" panose="02020400000000000000" pitchFamily="18" charset="-128"/>
                  </a:rPr>
                  <a:t>日</a:t>
                </a:r>
                <a:endParaRPr lang="ko-KR" altLang="en-US" sz="1400" dirty="0">
                  <a:latin typeface="Arial Black" panose="020B0A04020102020204" pitchFamily="34" charset="0"/>
                </a:endParaRPr>
              </a:p>
            </p:txBody>
          </p:sp>
        </p:grpSp>
        <p:sp>
          <p:nvSpPr>
            <p:cNvPr id="131" name="TextBox 130">
              <a:extLst>
                <a:ext uri="{FF2B5EF4-FFF2-40B4-BE49-F238E27FC236}">
                  <a16:creationId xmlns:a16="http://schemas.microsoft.com/office/drawing/2014/main" id="{AD18D86D-339D-45CD-8951-013DD704296E}"/>
                </a:ext>
              </a:extLst>
            </p:cNvPr>
            <p:cNvSpPr txBox="1"/>
            <p:nvPr/>
          </p:nvSpPr>
          <p:spPr>
            <a:xfrm>
              <a:off x="4934158" y="3844396"/>
              <a:ext cx="1107996" cy="369332"/>
            </a:xfrm>
            <a:prstGeom prst="rect">
              <a:avLst/>
            </a:prstGeom>
            <a:noFill/>
          </p:spPr>
          <p:txBody>
            <a:bodyPr wrap="none" rtlCol="0">
              <a:spAutoFit/>
            </a:bodyPr>
            <a:lstStyle/>
            <a:p>
              <a:pPr algn="ctr"/>
              <a:r>
                <a:rPr lang="ja-JP" altLang="en-US" dirty="0">
                  <a:latin typeface="UD Digi Kyokasho NK-R" panose="02020400000000000000" pitchFamily="18" charset="-128"/>
                  <a:ea typeface="UD Digi Kyokasho NK-R" panose="02020400000000000000" pitchFamily="18" charset="-128"/>
                </a:rPr>
                <a:t>中間統合</a:t>
              </a:r>
              <a:endParaRPr lang="ko-KR" altLang="en-US" dirty="0">
                <a:latin typeface="UD Digi Kyokasho NK-R" panose="02020400000000000000" pitchFamily="18" charset="-128"/>
              </a:endParaRPr>
            </a:p>
          </p:txBody>
        </p:sp>
      </p:grpSp>
      <p:grpSp>
        <p:nvGrpSpPr>
          <p:cNvPr id="152" name="그룹 151">
            <a:extLst>
              <a:ext uri="{FF2B5EF4-FFF2-40B4-BE49-F238E27FC236}">
                <a16:creationId xmlns:a16="http://schemas.microsoft.com/office/drawing/2014/main" id="{B6939E51-4B71-46CD-B386-599349F2A7F8}"/>
              </a:ext>
            </a:extLst>
          </p:cNvPr>
          <p:cNvGrpSpPr/>
          <p:nvPr/>
        </p:nvGrpSpPr>
        <p:grpSpPr>
          <a:xfrm>
            <a:off x="6558869" y="3241239"/>
            <a:ext cx="1486894" cy="1124691"/>
            <a:chOff x="6541637" y="3366036"/>
            <a:chExt cx="1486894" cy="1124691"/>
          </a:xfrm>
        </p:grpSpPr>
        <p:sp>
          <p:nvSpPr>
            <p:cNvPr id="116" name="타원 115">
              <a:extLst>
                <a:ext uri="{FF2B5EF4-FFF2-40B4-BE49-F238E27FC236}">
                  <a16:creationId xmlns:a16="http://schemas.microsoft.com/office/drawing/2014/main" id="{90434A7E-3667-435E-9FAF-E83EE3F3A9D8}"/>
                </a:ext>
              </a:extLst>
            </p:cNvPr>
            <p:cNvSpPr/>
            <p:nvPr/>
          </p:nvSpPr>
          <p:spPr>
            <a:xfrm>
              <a:off x="7231107" y="3366036"/>
              <a:ext cx="107955" cy="107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5" name="그룹 134">
              <a:extLst>
                <a:ext uri="{FF2B5EF4-FFF2-40B4-BE49-F238E27FC236}">
                  <a16:creationId xmlns:a16="http://schemas.microsoft.com/office/drawing/2014/main" id="{416A4B7E-FAF2-40F0-B218-EB020B04C450}"/>
                </a:ext>
              </a:extLst>
            </p:cNvPr>
            <p:cNvGrpSpPr/>
            <p:nvPr/>
          </p:nvGrpSpPr>
          <p:grpSpPr>
            <a:xfrm>
              <a:off x="6541637" y="3543377"/>
              <a:ext cx="1486894" cy="307777"/>
              <a:chOff x="5054808" y="3571146"/>
              <a:chExt cx="1486894" cy="307777"/>
            </a:xfrm>
          </p:grpSpPr>
          <p:sp>
            <p:nvSpPr>
              <p:cNvPr id="136" name="사각형: 둥근 모서리 135">
                <a:extLst>
                  <a:ext uri="{FF2B5EF4-FFF2-40B4-BE49-F238E27FC236}">
                    <a16:creationId xmlns:a16="http://schemas.microsoft.com/office/drawing/2014/main" id="{4B9B07ED-180F-4736-B9A9-74F9B784CE4D}"/>
                  </a:ext>
                </a:extLst>
              </p:cNvPr>
              <p:cNvSpPr/>
              <p:nvPr/>
            </p:nvSpPr>
            <p:spPr>
              <a:xfrm>
                <a:off x="5054808" y="3596192"/>
                <a:ext cx="1486894" cy="282731"/>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xtBox 136">
                <a:extLst>
                  <a:ext uri="{FF2B5EF4-FFF2-40B4-BE49-F238E27FC236}">
                    <a16:creationId xmlns:a16="http://schemas.microsoft.com/office/drawing/2014/main" id="{8C1E6811-CA3A-4D7D-AEF2-4A4982B24462}"/>
                  </a:ext>
                </a:extLst>
              </p:cNvPr>
              <p:cNvSpPr txBox="1"/>
              <p:nvPr/>
            </p:nvSpPr>
            <p:spPr>
              <a:xfrm>
                <a:off x="5244257" y="3571146"/>
                <a:ext cx="1107996" cy="307777"/>
              </a:xfrm>
              <a:prstGeom prst="rect">
                <a:avLst/>
              </a:prstGeom>
              <a:noFill/>
            </p:spPr>
            <p:txBody>
              <a:bodyPr wrap="none" rtlCol="0">
                <a:spAutoFit/>
              </a:bodyPr>
              <a:lstStyle/>
              <a:p>
                <a:pPr algn="ctr"/>
                <a:r>
                  <a:rPr lang="en-US" altLang="ja-JP" sz="1400" dirty="0">
                    <a:latin typeface="UD Digi Kyokasho NK-R" panose="02020400000000000000" pitchFamily="18" charset="-128"/>
                    <a:ea typeface="UD Digi Kyokasho NK-R" panose="02020400000000000000" pitchFamily="18" charset="-128"/>
                  </a:rPr>
                  <a:t>08</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17</a:t>
                </a:r>
                <a:r>
                  <a:rPr lang="ja-JP" altLang="en-US" sz="1400" dirty="0">
                    <a:latin typeface="UD Digi Kyokasho NK-R" panose="02020400000000000000" pitchFamily="18" charset="-128"/>
                    <a:ea typeface="UD Digi Kyokasho NK-R" panose="02020400000000000000" pitchFamily="18" charset="-128"/>
                  </a:rPr>
                  <a:t>日</a:t>
                </a:r>
                <a:endParaRPr lang="ko-KR" altLang="en-US" sz="1400" dirty="0">
                  <a:latin typeface="Arial Black" panose="020B0A04020102020204" pitchFamily="34" charset="0"/>
                </a:endParaRPr>
              </a:p>
            </p:txBody>
          </p:sp>
        </p:grpSp>
        <p:sp>
          <p:nvSpPr>
            <p:cNvPr id="138" name="TextBox 137">
              <a:extLst>
                <a:ext uri="{FF2B5EF4-FFF2-40B4-BE49-F238E27FC236}">
                  <a16:creationId xmlns:a16="http://schemas.microsoft.com/office/drawing/2014/main" id="{310736D3-723E-4BC3-B49F-27F1767BE9EE}"/>
                </a:ext>
              </a:extLst>
            </p:cNvPr>
            <p:cNvSpPr txBox="1"/>
            <p:nvPr/>
          </p:nvSpPr>
          <p:spPr>
            <a:xfrm>
              <a:off x="6591626" y="3844396"/>
              <a:ext cx="1329210" cy="646331"/>
            </a:xfrm>
            <a:prstGeom prst="rect">
              <a:avLst/>
            </a:prstGeom>
            <a:noFill/>
          </p:spPr>
          <p:txBody>
            <a:bodyPr wrap="none" rtlCol="0">
              <a:spAutoFit/>
            </a:bodyPr>
            <a:lstStyle/>
            <a:p>
              <a:r>
                <a:rPr lang="ja-JP" altLang="en-US" dirty="0">
                  <a:latin typeface="UD Digi Kyokasho NK-R" panose="02020400000000000000" pitchFamily="18" charset="-128"/>
                  <a:ea typeface="UD Digi Kyokasho NK-R" panose="02020400000000000000" pitchFamily="18" charset="-128"/>
                </a:rPr>
                <a:t>*　最終統合</a:t>
              </a:r>
              <a:endParaRPr lang="en-US" altLang="ja-JP" dirty="0">
                <a:latin typeface="UD Digi Kyokasho NK-R" panose="02020400000000000000" pitchFamily="18" charset="-128"/>
                <a:ea typeface="UD Digi Kyokasho NK-R" panose="02020400000000000000" pitchFamily="18" charset="-128"/>
              </a:endParaRPr>
            </a:p>
            <a:p>
              <a:r>
                <a:rPr lang="ja-JP" altLang="en-US" dirty="0">
                  <a:latin typeface="UD Digi Kyokasho NK-R" panose="02020400000000000000" pitchFamily="18" charset="-128"/>
                  <a:ea typeface="UD Digi Kyokasho NK-R" panose="02020400000000000000" pitchFamily="18" charset="-128"/>
                </a:rPr>
                <a:t>*　テスト　</a:t>
              </a:r>
              <a:r>
                <a:rPr lang="en-US" altLang="ja-JP" sz="1800" dirty="0">
                  <a:latin typeface="Arial Black" panose="020B0A04020102020204" pitchFamily="34" charset="0"/>
                  <a:ea typeface="UD Digi Kyokasho NK-R" panose="02020400000000000000" pitchFamily="18" charset="-128"/>
                </a:rPr>
                <a:t> </a:t>
              </a:r>
              <a:r>
                <a:rPr lang="en-US" altLang="ja-JP" sz="1600" dirty="0">
                  <a:latin typeface="Arial Black" panose="020B0A04020102020204" pitchFamily="34" charset="0"/>
                  <a:ea typeface="UD Digi Kyokasho NK-R" panose="02020400000000000000" pitchFamily="18" charset="-128"/>
                </a:rPr>
                <a:t>~</a:t>
              </a:r>
              <a:endParaRPr lang="ko-KR" altLang="en-US" dirty="0">
                <a:latin typeface="UD Digi Kyokasho NK-R" panose="02020400000000000000" pitchFamily="18" charset="-128"/>
              </a:endParaRPr>
            </a:p>
          </p:txBody>
        </p:sp>
      </p:grpSp>
      <p:grpSp>
        <p:nvGrpSpPr>
          <p:cNvPr id="6" name="그룹 5">
            <a:extLst>
              <a:ext uri="{FF2B5EF4-FFF2-40B4-BE49-F238E27FC236}">
                <a16:creationId xmlns:a16="http://schemas.microsoft.com/office/drawing/2014/main" id="{373818BF-9012-4AE1-8E9D-DAA567ED2A01}"/>
              </a:ext>
            </a:extLst>
          </p:cNvPr>
          <p:cNvGrpSpPr/>
          <p:nvPr/>
        </p:nvGrpSpPr>
        <p:grpSpPr>
          <a:xfrm>
            <a:off x="5296332" y="2850171"/>
            <a:ext cx="2258952" cy="326828"/>
            <a:chOff x="5296332" y="2850171"/>
            <a:chExt cx="2258952" cy="326828"/>
          </a:xfrm>
        </p:grpSpPr>
        <p:sp>
          <p:nvSpPr>
            <p:cNvPr id="108" name="사각형: 둥근 모서리 107">
              <a:extLst>
                <a:ext uri="{FF2B5EF4-FFF2-40B4-BE49-F238E27FC236}">
                  <a16:creationId xmlns:a16="http://schemas.microsoft.com/office/drawing/2014/main" id="{C6C58232-E8B6-455F-A463-C2792C017BC9}"/>
                </a:ext>
              </a:extLst>
            </p:cNvPr>
            <p:cNvSpPr/>
            <p:nvPr/>
          </p:nvSpPr>
          <p:spPr>
            <a:xfrm>
              <a:off x="5296332" y="2850171"/>
              <a:ext cx="2258952" cy="323679"/>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TextBox 109">
              <a:extLst>
                <a:ext uri="{FF2B5EF4-FFF2-40B4-BE49-F238E27FC236}">
                  <a16:creationId xmlns:a16="http://schemas.microsoft.com/office/drawing/2014/main" id="{D68C896D-A2D8-420F-94C2-D6B9F27E4B36}"/>
                </a:ext>
              </a:extLst>
            </p:cNvPr>
            <p:cNvSpPr txBox="1"/>
            <p:nvPr/>
          </p:nvSpPr>
          <p:spPr>
            <a:xfrm>
              <a:off x="5296332" y="2869222"/>
              <a:ext cx="2258952" cy="307777"/>
            </a:xfrm>
            <a:prstGeom prst="rect">
              <a:avLst/>
            </a:prstGeom>
            <a:noFill/>
          </p:spPr>
          <p:txBody>
            <a:bodyPr wrap="none" rtlCol="0">
              <a:spAutoFit/>
            </a:bodyPr>
            <a:lstStyle/>
            <a:p>
              <a:pPr algn="ctr"/>
              <a:r>
                <a:rPr lang="en-US" altLang="ja-JP" sz="1400" dirty="0">
                  <a:latin typeface="UD Digi Kyokasho NK-R" panose="02020400000000000000" pitchFamily="18" charset="-128"/>
                  <a:ea typeface="UD Digi Kyokasho NK-R" panose="02020400000000000000" pitchFamily="18" charset="-128"/>
                </a:rPr>
                <a:t>07</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21</a:t>
              </a:r>
              <a:r>
                <a:rPr lang="ja-JP" altLang="en-US" sz="1400" dirty="0">
                  <a:latin typeface="UD Digi Kyokasho NK-R" panose="02020400000000000000" pitchFamily="18" charset="-128"/>
                  <a:ea typeface="UD Digi Kyokasho NK-R" panose="02020400000000000000" pitchFamily="18" charset="-128"/>
                </a:rPr>
                <a:t>日 </a:t>
              </a:r>
              <a:r>
                <a:rPr lang="en-US" altLang="ja-JP" sz="1400" dirty="0">
                  <a:latin typeface="Arial Black" panose="020B0A04020102020204" pitchFamily="34" charset="0"/>
                  <a:ea typeface="UD Digi Kyokasho NK-R" panose="02020400000000000000" pitchFamily="18" charset="-128"/>
                </a:rPr>
                <a:t>~</a:t>
              </a:r>
              <a:r>
                <a:rPr lang="en-US" altLang="ja-JP" sz="1400" dirty="0">
                  <a:latin typeface="UD Digi Kyokasho NK-R" panose="02020400000000000000" pitchFamily="18" charset="-128"/>
                  <a:ea typeface="UD Digi Kyokasho NK-R" panose="02020400000000000000" pitchFamily="18" charset="-128"/>
                </a:rPr>
                <a:t> 08</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22</a:t>
              </a:r>
              <a:r>
                <a:rPr lang="ja-JP" altLang="en-US" sz="1400" dirty="0">
                  <a:latin typeface="UD Digi Kyokasho NK-R" panose="02020400000000000000" pitchFamily="18" charset="-128"/>
                  <a:ea typeface="UD Digi Kyokasho NK-R" panose="02020400000000000000" pitchFamily="18" charset="-128"/>
                </a:rPr>
                <a:t>日</a:t>
              </a:r>
              <a:endParaRPr lang="ko-KR" altLang="en-US" sz="1400" dirty="0">
                <a:latin typeface="UD Digi Kyokasho NK-R" panose="02020400000000000000" pitchFamily="18" charset="-128"/>
              </a:endParaRPr>
            </a:p>
          </p:txBody>
        </p:sp>
      </p:grpSp>
      <p:sp>
        <p:nvSpPr>
          <p:cNvPr id="112" name="TextBox 111">
            <a:extLst>
              <a:ext uri="{FF2B5EF4-FFF2-40B4-BE49-F238E27FC236}">
                <a16:creationId xmlns:a16="http://schemas.microsoft.com/office/drawing/2014/main" id="{70AB9C0C-2592-4B7C-9787-AB8F33E1B443}"/>
              </a:ext>
            </a:extLst>
          </p:cNvPr>
          <p:cNvSpPr txBox="1"/>
          <p:nvPr/>
        </p:nvSpPr>
        <p:spPr>
          <a:xfrm>
            <a:off x="5742768" y="2492070"/>
            <a:ext cx="1366080" cy="369332"/>
          </a:xfrm>
          <a:prstGeom prst="rect">
            <a:avLst/>
          </a:prstGeom>
          <a:noFill/>
        </p:spPr>
        <p:txBody>
          <a:bodyPr wrap="none" rtlCol="0">
            <a:spAutoFit/>
          </a:bodyPr>
          <a:lstStyle/>
          <a:p>
            <a:pPr algn="ctr"/>
            <a:r>
              <a:rPr lang="ja-JP" altLang="en-US" dirty="0">
                <a:latin typeface="UD Digi Kyokasho NK-R" panose="02020400000000000000" pitchFamily="18" charset="-128"/>
                <a:ea typeface="UD Digi Kyokasho NK-R" panose="02020400000000000000" pitchFamily="18" charset="-128"/>
              </a:rPr>
              <a:t>コーディング</a:t>
            </a:r>
            <a:endParaRPr lang="ko-KR" altLang="en-US" dirty="0">
              <a:latin typeface="UD Digi Kyokasho NK-R" panose="02020400000000000000" pitchFamily="18" charset="-128"/>
            </a:endParaRPr>
          </a:p>
        </p:txBody>
      </p:sp>
      <p:sp>
        <p:nvSpPr>
          <p:cNvPr id="63" name="TextBox 62">
            <a:extLst>
              <a:ext uri="{FF2B5EF4-FFF2-40B4-BE49-F238E27FC236}">
                <a16:creationId xmlns:a16="http://schemas.microsoft.com/office/drawing/2014/main" id="{32E9E76D-917C-40F5-9186-31A825B7330C}"/>
              </a:ext>
            </a:extLst>
          </p:cNvPr>
          <p:cNvSpPr txBox="1"/>
          <p:nvPr/>
        </p:nvSpPr>
        <p:spPr>
          <a:xfrm>
            <a:off x="1806626" y="2492070"/>
            <a:ext cx="1107996" cy="369332"/>
          </a:xfrm>
          <a:prstGeom prst="rect">
            <a:avLst/>
          </a:prstGeom>
          <a:noFill/>
        </p:spPr>
        <p:txBody>
          <a:bodyPr wrap="none" rtlCol="0">
            <a:spAutoFit/>
          </a:bodyPr>
          <a:lstStyle/>
          <a:p>
            <a:pPr algn="ctr"/>
            <a:r>
              <a:rPr lang="ja-JP" altLang="en-US" dirty="0">
                <a:latin typeface="UD Digi Kyokasho NK-R" panose="02020400000000000000" pitchFamily="18" charset="-128"/>
                <a:ea typeface="UD Digi Kyokasho NK-R" panose="02020400000000000000" pitchFamily="18" charset="-128"/>
              </a:rPr>
              <a:t>画面構成</a:t>
            </a:r>
            <a:endParaRPr lang="ko-KR" altLang="en-US" dirty="0">
              <a:latin typeface="UD Digi Kyokasho NK-R" panose="02020400000000000000" pitchFamily="18" charset="-128"/>
            </a:endParaRPr>
          </a:p>
        </p:txBody>
      </p:sp>
      <p:grpSp>
        <p:nvGrpSpPr>
          <p:cNvPr id="5" name="그룹 4">
            <a:extLst>
              <a:ext uri="{FF2B5EF4-FFF2-40B4-BE49-F238E27FC236}">
                <a16:creationId xmlns:a16="http://schemas.microsoft.com/office/drawing/2014/main" id="{CC2C2852-FC6E-461B-8543-361FCCB91EA2}"/>
              </a:ext>
            </a:extLst>
          </p:cNvPr>
          <p:cNvGrpSpPr/>
          <p:nvPr/>
        </p:nvGrpSpPr>
        <p:grpSpPr>
          <a:xfrm>
            <a:off x="1484423" y="2850171"/>
            <a:ext cx="1752403" cy="315729"/>
            <a:chOff x="1484423" y="2858122"/>
            <a:chExt cx="1752403" cy="315729"/>
          </a:xfrm>
        </p:grpSpPr>
        <p:sp>
          <p:nvSpPr>
            <p:cNvPr id="60" name="사각형: 둥근 모서리 59">
              <a:extLst>
                <a:ext uri="{FF2B5EF4-FFF2-40B4-BE49-F238E27FC236}">
                  <a16:creationId xmlns:a16="http://schemas.microsoft.com/office/drawing/2014/main" id="{72DD27D7-2AD8-40E8-B7C9-FB78E991F4F9}"/>
                </a:ext>
              </a:extLst>
            </p:cNvPr>
            <p:cNvSpPr/>
            <p:nvPr/>
          </p:nvSpPr>
          <p:spPr>
            <a:xfrm>
              <a:off x="1498850" y="2858122"/>
              <a:ext cx="1723549" cy="291881"/>
            </a:xfrm>
            <a:prstGeom prst="roundRect">
              <a:avLst>
                <a:gd name="adj" fmla="val 50000"/>
              </a:avLst>
            </a:prstGeom>
            <a:solidFill>
              <a:schemeClr val="accent4">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1" name="TextBox 160">
              <a:extLst>
                <a:ext uri="{FF2B5EF4-FFF2-40B4-BE49-F238E27FC236}">
                  <a16:creationId xmlns:a16="http://schemas.microsoft.com/office/drawing/2014/main" id="{C30B30A0-ECA5-4C13-A664-1ABF4087C0EF}"/>
                </a:ext>
              </a:extLst>
            </p:cNvPr>
            <p:cNvSpPr txBox="1"/>
            <p:nvPr/>
          </p:nvSpPr>
          <p:spPr>
            <a:xfrm>
              <a:off x="1484423" y="2866074"/>
              <a:ext cx="1752403" cy="307777"/>
            </a:xfrm>
            <a:prstGeom prst="rect">
              <a:avLst/>
            </a:prstGeom>
            <a:noFill/>
          </p:spPr>
          <p:txBody>
            <a:bodyPr wrap="none" rtlCol="0">
              <a:spAutoFit/>
            </a:bodyPr>
            <a:lstStyle/>
            <a:p>
              <a:pPr algn="ctr"/>
              <a:r>
                <a:rPr lang="en-US" altLang="ja-JP" sz="1400" dirty="0">
                  <a:latin typeface="UD Digi Kyokasho NK-R" panose="02020400000000000000" pitchFamily="18" charset="-128"/>
                  <a:ea typeface="UD Digi Kyokasho NK-R" panose="02020400000000000000" pitchFamily="18" charset="-128"/>
                </a:rPr>
                <a:t>07</a:t>
              </a:r>
              <a:r>
                <a:rPr lang="ja-JP" altLang="en-US" sz="1400" dirty="0">
                  <a:latin typeface="UD Digi Kyokasho NK-R" panose="02020400000000000000" pitchFamily="18" charset="-128"/>
                  <a:ea typeface="UD Digi Kyokasho NK-R" panose="02020400000000000000" pitchFamily="18" charset="-128"/>
                </a:rPr>
                <a:t>月　</a:t>
              </a:r>
              <a:r>
                <a:rPr lang="en-US" altLang="ja-JP" sz="1400" dirty="0">
                  <a:latin typeface="UD Digi Kyokasho NK-R" panose="02020400000000000000" pitchFamily="18" charset="-128"/>
                  <a:ea typeface="UD Digi Kyokasho NK-R" panose="02020400000000000000" pitchFamily="18" charset="-128"/>
                </a:rPr>
                <a:t>10</a:t>
              </a:r>
              <a:r>
                <a:rPr lang="ja-JP" altLang="en-US" sz="1400" dirty="0">
                  <a:latin typeface="UD Digi Kyokasho NK-R" panose="02020400000000000000" pitchFamily="18" charset="-128"/>
                  <a:ea typeface="UD Digi Kyokasho NK-R" panose="02020400000000000000" pitchFamily="18" charset="-128"/>
                </a:rPr>
                <a:t>日 </a:t>
              </a:r>
              <a:r>
                <a:rPr lang="en-US" altLang="ja-JP" sz="1400" dirty="0">
                  <a:latin typeface="Arial Black" panose="020B0A04020102020204" pitchFamily="34" charset="0"/>
                  <a:ea typeface="UD Digi Kyokasho NK-R" panose="02020400000000000000" pitchFamily="18" charset="-128"/>
                </a:rPr>
                <a:t>~</a:t>
              </a:r>
              <a:r>
                <a:rPr lang="en-US" altLang="ja-JP" sz="1400" dirty="0">
                  <a:latin typeface="UD Digi Kyokasho NK-R" panose="02020400000000000000" pitchFamily="18" charset="-128"/>
                  <a:ea typeface="UD Digi Kyokasho NK-R" panose="02020400000000000000" pitchFamily="18" charset="-128"/>
                </a:rPr>
                <a:t> 17</a:t>
              </a:r>
              <a:r>
                <a:rPr lang="ja-JP" altLang="en-US" sz="1400" dirty="0">
                  <a:latin typeface="UD Digi Kyokasho NK-R" panose="02020400000000000000" pitchFamily="18" charset="-128"/>
                  <a:ea typeface="UD Digi Kyokasho NK-R" panose="02020400000000000000" pitchFamily="18" charset="-128"/>
                </a:rPr>
                <a:t>日</a:t>
              </a:r>
              <a:endParaRPr lang="ko-KR" altLang="en-US" sz="1400" dirty="0">
                <a:latin typeface="UD Digi Kyokasho NK-R" panose="02020400000000000000" pitchFamily="18" charset="-128"/>
              </a:endParaRPr>
            </a:p>
          </p:txBody>
        </p:sp>
      </p:grpSp>
    </p:spTree>
    <p:extLst>
      <p:ext uri="{BB962C8B-B14F-4D97-AF65-F5344CB8AC3E}">
        <p14:creationId xmlns:p14="http://schemas.microsoft.com/office/powerpoint/2010/main" val="393032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D5AE24A9-47CC-4276-A778-2401F7312BE9}"/>
              </a:ext>
            </a:extLst>
          </p:cNvPr>
          <p:cNvGrpSpPr/>
          <p:nvPr/>
        </p:nvGrpSpPr>
        <p:grpSpPr>
          <a:xfrm>
            <a:off x="257195" y="246048"/>
            <a:ext cx="2271029" cy="492443"/>
            <a:chOff x="1493152" y="2600007"/>
            <a:chExt cx="2271029" cy="492443"/>
          </a:xfrm>
        </p:grpSpPr>
        <p:sp>
          <p:nvSpPr>
            <p:cNvPr id="7" name="TextBox 6">
              <a:extLst>
                <a:ext uri="{FF2B5EF4-FFF2-40B4-BE49-F238E27FC236}">
                  <a16:creationId xmlns:a16="http://schemas.microsoft.com/office/drawing/2014/main" id="{5A5DD26D-6C0D-42FE-BBA2-F5B0F5ADFDAD}"/>
                </a:ext>
              </a:extLst>
            </p:cNvPr>
            <p:cNvSpPr txBox="1"/>
            <p:nvPr/>
          </p:nvSpPr>
          <p:spPr>
            <a:xfrm>
              <a:off x="2091928" y="2600007"/>
              <a:ext cx="1672253" cy="492443"/>
            </a:xfrm>
            <a:prstGeom prst="rect">
              <a:avLst/>
            </a:prstGeom>
            <a:noFill/>
          </p:spPr>
          <p:txBody>
            <a:bodyPr wrap="none" rtlCol="0">
              <a:spAutoFit/>
            </a:bodyPr>
            <a:lstStyle/>
            <a:p>
              <a:r>
                <a:rPr lang="ja-JP" altLang="en-US" sz="26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機能一覧</a:t>
              </a:r>
              <a:endParaRPr lang="ko-KR" altLang="en-US" sz="26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8" name="타원 7">
              <a:extLst>
                <a:ext uri="{FF2B5EF4-FFF2-40B4-BE49-F238E27FC236}">
                  <a16:creationId xmlns:a16="http://schemas.microsoft.com/office/drawing/2014/main" id="{904A2682-E641-4D07-BC3A-7D9D663ABA26}"/>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pc="300" dirty="0">
                  <a:solidFill>
                    <a:schemeClr val="tx1">
                      <a:lumMod val="75000"/>
                      <a:lumOff val="25000"/>
                    </a:schemeClr>
                  </a:solidFill>
                  <a:latin typeface="UD Digi Kyokasho NP-B" panose="02020700000000000000" pitchFamily="18" charset="-128"/>
                  <a:ea typeface="UD Digi Kyokasho NP-B" panose="02020700000000000000" pitchFamily="18" charset="-128"/>
                </a:rPr>
                <a:t>2</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sp>
        <p:nvSpPr>
          <p:cNvPr id="31" name="TextBox 30">
            <a:extLst>
              <a:ext uri="{FF2B5EF4-FFF2-40B4-BE49-F238E27FC236}">
                <a16:creationId xmlns:a16="http://schemas.microsoft.com/office/drawing/2014/main" id="{16C6C467-C3D3-4BE6-97B7-5EB56167C64D}"/>
              </a:ext>
            </a:extLst>
          </p:cNvPr>
          <p:cNvSpPr txBox="1"/>
          <p:nvPr/>
        </p:nvSpPr>
        <p:spPr>
          <a:xfrm>
            <a:off x="2528224" y="307603"/>
            <a:ext cx="1547218" cy="369332"/>
          </a:xfrm>
          <a:prstGeom prst="rect">
            <a:avLst/>
          </a:prstGeom>
          <a:noFill/>
        </p:spPr>
        <p:txBody>
          <a:bodyPr wrap="none" rtlCol="0">
            <a:spAutoFit/>
          </a:bodyPr>
          <a:lstStyle/>
          <a:p>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r>
              <a:rPr lang="ja-JP"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rPr>
              <a:t>機能要素</a:t>
            </a:r>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309" name="그룹 308">
            <a:extLst>
              <a:ext uri="{FF2B5EF4-FFF2-40B4-BE49-F238E27FC236}">
                <a16:creationId xmlns:a16="http://schemas.microsoft.com/office/drawing/2014/main" id="{21B13133-A710-4E75-AD2C-66A56BAF7BA7}"/>
              </a:ext>
            </a:extLst>
          </p:cNvPr>
          <p:cNvGrpSpPr/>
          <p:nvPr/>
        </p:nvGrpSpPr>
        <p:grpSpPr>
          <a:xfrm>
            <a:off x="417875" y="1399126"/>
            <a:ext cx="11356251" cy="4696841"/>
            <a:chOff x="197736" y="1399126"/>
            <a:chExt cx="11356251" cy="4696841"/>
          </a:xfrm>
        </p:grpSpPr>
        <p:grpSp>
          <p:nvGrpSpPr>
            <p:cNvPr id="305" name="그룹 304">
              <a:extLst>
                <a:ext uri="{FF2B5EF4-FFF2-40B4-BE49-F238E27FC236}">
                  <a16:creationId xmlns:a16="http://schemas.microsoft.com/office/drawing/2014/main" id="{2A609B8F-D312-4182-A057-E4DAF382FB46}"/>
                </a:ext>
              </a:extLst>
            </p:cNvPr>
            <p:cNvGrpSpPr/>
            <p:nvPr/>
          </p:nvGrpSpPr>
          <p:grpSpPr>
            <a:xfrm>
              <a:off x="197736" y="1399126"/>
              <a:ext cx="4146857" cy="4480654"/>
              <a:chOff x="197736" y="1412585"/>
              <a:chExt cx="4146857" cy="4480654"/>
            </a:xfrm>
          </p:grpSpPr>
          <p:grpSp>
            <p:nvGrpSpPr>
              <p:cNvPr id="267" name="그룹 266">
                <a:extLst>
                  <a:ext uri="{FF2B5EF4-FFF2-40B4-BE49-F238E27FC236}">
                    <a16:creationId xmlns:a16="http://schemas.microsoft.com/office/drawing/2014/main" id="{A2991A3B-F321-40C9-9A93-C6CBF099DB20}"/>
                  </a:ext>
                </a:extLst>
              </p:cNvPr>
              <p:cNvGrpSpPr/>
              <p:nvPr/>
            </p:nvGrpSpPr>
            <p:grpSpPr>
              <a:xfrm>
                <a:off x="197736" y="1412585"/>
                <a:ext cx="4146857" cy="400110"/>
                <a:chOff x="197736" y="1412585"/>
                <a:chExt cx="4146857" cy="400110"/>
              </a:xfrm>
            </p:grpSpPr>
            <p:sp>
              <p:nvSpPr>
                <p:cNvPr id="95" name="사각형: 둥근 모서리 94">
                  <a:extLst>
                    <a:ext uri="{FF2B5EF4-FFF2-40B4-BE49-F238E27FC236}">
                      <a16:creationId xmlns:a16="http://schemas.microsoft.com/office/drawing/2014/main" id="{43D65B5D-FA4C-4CDD-BBEE-AD98904B9FF3}"/>
                    </a:ext>
                  </a:extLst>
                </p:cNvPr>
                <p:cNvSpPr/>
                <p:nvPr/>
              </p:nvSpPr>
              <p:spPr>
                <a:xfrm>
                  <a:off x="197736" y="1429968"/>
                  <a:ext cx="4146857"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96" name="TextBox 95">
                  <a:extLst>
                    <a:ext uri="{FF2B5EF4-FFF2-40B4-BE49-F238E27FC236}">
                      <a16:creationId xmlns:a16="http://schemas.microsoft.com/office/drawing/2014/main" id="{70E8FE68-CA84-4982-91C6-E0D5B5A244C6}"/>
                    </a:ext>
                  </a:extLst>
                </p:cNvPr>
                <p:cNvSpPr txBox="1"/>
                <p:nvPr/>
              </p:nvSpPr>
              <p:spPr>
                <a:xfrm>
                  <a:off x="1794111" y="1412585"/>
                  <a:ext cx="954107"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管理者</a:t>
                  </a:r>
                  <a:endParaRPr lang="ko-KR" altLang="en-US" sz="2000" b="1" dirty="0">
                    <a:latin typeface="UD Digi Kyokasho NK-R" panose="02020400000000000000" pitchFamily="18" charset="-128"/>
                  </a:endParaRPr>
                </a:p>
              </p:txBody>
            </p:sp>
          </p:grpSp>
          <p:grpSp>
            <p:nvGrpSpPr>
              <p:cNvPr id="251" name="그룹 250">
                <a:extLst>
                  <a:ext uri="{FF2B5EF4-FFF2-40B4-BE49-F238E27FC236}">
                    <a16:creationId xmlns:a16="http://schemas.microsoft.com/office/drawing/2014/main" id="{0F405868-94AD-4C4B-BBE9-406B1631ABC4}"/>
                  </a:ext>
                </a:extLst>
              </p:cNvPr>
              <p:cNvGrpSpPr/>
              <p:nvPr/>
            </p:nvGrpSpPr>
            <p:grpSpPr>
              <a:xfrm>
                <a:off x="197736" y="1928801"/>
                <a:ext cx="2003898" cy="1536255"/>
                <a:chOff x="197736" y="1928801"/>
                <a:chExt cx="2003898" cy="1536255"/>
              </a:xfrm>
            </p:grpSpPr>
            <p:sp>
              <p:nvSpPr>
                <p:cNvPr id="100" name="사각형: 둥근 모서리 99">
                  <a:extLst>
                    <a:ext uri="{FF2B5EF4-FFF2-40B4-BE49-F238E27FC236}">
                      <a16:creationId xmlns:a16="http://schemas.microsoft.com/office/drawing/2014/main" id="{CEB82214-EE65-4D30-867C-D1DC028D95E2}"/>
                    </a:ext>
                  </a:extLst>
                </p:cNvPr>
                <p:cNvSpPr/>
                <p:nvPr/>
              </p:nvSpPr>
              <p:spPr>
                <a:xfrm>
                  <a:off x="197736" y="193045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01" name="TextBox 100">
                  <a:extLst>
                    <a:ext uri="{FF2B5EF4-FFF2-40B4-BE49-F238E27FC236}">
                      <a16:creationId xmlns:a16="http://schemas.microsoft.com/office/drawing/2014/main" id="{81C4B953-25BE-484D-8B6D-75C55C0E1A17}"/>
                    </a:ext>
                  </a:extLst>
                </p:cNvPr>
                <p:cNvSpPr txBox="1"/>
                <p:nvPr/>
              </p:nvSpPr>
              <p:spPr>
                <a:xfrm>
                  <a:off x="644811" y="1928801"/>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学生管理</a:t>
                  </a:r>
                  <a:endParaRPr lang="ko-KR" altLang="en-US" sz="1600" b="1" dirty="0">
                    <a:latin typeface="UD Digi Kyokasho NK-R" panose="02020400000000000000" pitchFamily="18" charset="-128"/>
                  </a:endParaRPr>
                </a:p>
              </p:txBody>
            </p:sp>
            <p:sp>
              <p:nvSpPr>
                <p:cNvPr id="99" name="TextBox 98">
                  <a:extLst>
                    <a:ext uri="{FF2B5EF4-FFF2-40B4-BE49-F238E27FC236}">
                      <a16:creationId xmlns:a16="http://schemas.microsoft.com/office/drawing/2014/main" id="{683AF5D4-7601-4EDB-A9C4-84903EA98030}"/>
                    </a:ext>
                  </a:extLst>
                </p:cNvPr>
                <p:cNvSpPr txBox="1"/>
                <p:nvPr/>
              </p:nvSpPr>
              <p:spPr>
                <a:xfrm>
                  <a:off x="619163" y="2298133"/>
                  <a:ext cx="1159292" cy="1166923"/>
                </a:xfrm>
                <a:prstGeom prst="rect">
                  <a:avLst/>
                </a:prstGeom>
                <a:noFill/>
              </p:spPr>
              <p:txBody>
                <a:bodyPr wrap="none" rtlCol="0">
                  <a:spAutoFit/>
                </a:bodyPr>
                <a:lstStyle/>
                <a:p>
                  <a:pPr>
                    <a:lnSpc>
                      <a:spcPct val="150000"/>
                    </a:lnSpc>
                  </a:pPr>
                  <a:r>
                    <a:rPr lang="ja-JP" altLang="en-US" sz="1600" spc="300" dirty="0">
                      <a:latin typeface="UD Digi Kyokasho NK-R" panose="02020400000000000000" pitchFamily="18" charset="-128"/>
                      <a:ea typeface="UD Digi Kyokasho NK-R" panose="02020400000000000000" pitchFamily="18" charset="-128"/>
                    </a:rPr>
                    <a:t>情報登録</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情報照会</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情報修正</a:t>
                  </a:r>
                  <a:endParaRPr lang="en-US" altLang="ja-JP" sz="1600" spc="300" dirty="0">
                    <a:latin typeface="UD Digi Kyokasho NK-R" panose="02020400000000000000" pitchFamily="18" charset="-128"/>
                    <a:ea typeface="UD Digi Kyokasho NK-R" panose="02020400000000000000" pitchFamily="18" charset="-128"/>
                  </a:endParaRPr>
                </a:p>
              </p:txBody>
            </p:sp>
          </p:grpSp>
          <p:grpSp>
            <p:nvGrpSpPr>
              <p:cNvPr id="248" name="그룹 247">
                <a:extLst>
                  <a:ext uri="{FF2B5EF4-FFF2-40B4-BE49-F238E27FC236}">
                    <a16:creationId xmlns:a16="http://schemas.microsoft.com/office/drawing/2014/main" id="{EB8A5E55-A063-49E7-A069-E41C653386DD}"/>
                  </a:ext>
                </a:extLst>
              </p:cNvPr>
              <p:cNvGrpSpPr/>
              <p:nvPr/>
            </p:nvGrpSpPr>
            <p:grpSpPr>
              <a:xfrm>
                <a:off x="2315620" y="1928801"/>
                <a:ext cx="2003898" cy="1536255"/>
                <a:chOff x="2315620" y="1928801"/>
                <a:chExt cx="2003898" cy="1536255"/>
              </a:xfrm>
            </p:grpSpPr>
            <p:sp>
              <p:nvSpPr>
                <p:cNvPr id="105" name="사각형: 둥근 모서리 104">
                  <a:extLst>
                    <a:ext uri="{FF2B5EF4-FFF2-40B4-BE49-F238E27FC236}">
                      <a16:creationId xmlns:a16="http://schemas.microsoft.com/office/drawing/2014/main" id="{FECD8162-E5A7-4FA6-9B5F-3448F919F75D}"/>
                    </a:ext>
                  </a:extLst>
                </p:cNvPr>
                <p:cNvSpPr/>
                <p:nvPr/>
              </p:nvSpPr>
              <p:spPr>
                <a:xfrm>
                  <a:off x="2315620" y="193045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06" name="TextBox 105">
                  <a:extLst>
                    <a:ext uri="{FF2B5EF4-FFF2-40B4-BE49-F238E27FC236}">
                      <a16:creationId xmlns:a16="http://schemas.microsoft.com/office/drawing/2014/main" id="{3B8A8DDA-5029-4AEE-876A-519728F522EC}"/>
                    </a:ext>
                  </a:extLst>
                </p:cNvPr>
                <p:cNvSpPr txBox="1"/>
                <p:nvPr/>
              </p:nvSpPr>
              <p:spPr>
                <a:xfrm>
                  <a:off x="2762695" y="1928801"/>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教授管理</a:t>
                  </a:r>
                  <a:endParaRPr lang="ko-KR" altLang="en-US" sz="1600" b="1" dirty="0">
                    <a:latin typeface="UD Digi Kyokasho NK-R" panose="02020400000000000000" pitchFamily="18" charset="-128"/>
                  </a:endParaRPr>
                </a:p>
              </p:txBody>
            </p:sp>
            <p:sp>
              <p:nvSpPr>
                <p:cNvPr id="104" name="TextBox 103">
                  <a:extLst>
                    <a:ext uri="{FF2B5EF4-FFF2-40B4-BE49-F238E27FC236}">
                      <a16:creationId xmlns:a16="http://schemas.microsoft.com/office/drawing/2014/main" id="{FB3570C0-3EDA-4ADB-B77C-1B872C5ED334}"/>
                    </a:ext>
                  </a:extLst>
                </p:cNvPr>
                <p:cNvSpPr txBox="1"/>
                <p:nvPr/>
              </p:nvSpPr>
              <p:spPr>
                <a:xfrm>
                  <a:off x="2737047" y="2298133"/>
                  <a:ext cx="1159292" cy="1166923"/>
                </a:xfrm>
                <a:prstGeom prst="rect">
                  <a:avLst/>
                </a:prstGeom>
                <a:noFill/>
              </p:spPr>
              <p:txBody>
                <a:bodyPr wrap="none" rtlCol="0">
                  <a:spAutoFit/>
                </a:bodyPr>
                <a:lstStyle/>
                <a:p>
                  <a:pPr>
                    <a:lnSpc>
                      <a:spcPct val="150000"/>
                    </a:lnSpc>
                  </a:pPr>
                  <a:r>
                    <a:rPr lang="ja-JP" altLang="en-US" sz="1600" spc="300" dirty="0">
                      <a:latin typeface="UD Digi Kyokasho NK-R" panose="02020400000000000000" pitchFamily="18" charset="-128"/>
                      <a:ea typeface="UD Digi Kyokasho NK-R" panose="02020400000000000000" pitchFamily="18" charset="-128"/>
                    </a:rPr>
                    <a:t>情報登録</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情報照会</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情報修正</a:t>
                  </a:r>
                  <a:endParaRPr lang="en-US" altLang="ja-JP" sz="1600" spc="300" dirty="0">
                    <a:latin typeface="UD Digi Kyokasho NK-R" panose="02020400000000000000" pitchFamily="18" charset="-128"/>
                    <a:ea typeface="UD Digi Kyokasho NK-R" panose="02020400000000000000" pitchFamily="18" charset="-128"/>
                  </a:endParaRPr>
                </a:p>
              </p:txBody>
            </p:sp>
          </p:grpSp>
          <p:grpSp>
            <p:nvGrpSpPr>
              <p:cNvPr id="252" name="그룹 251">
                <a:extLst>
                  <a:ext uri="{FF2B5EF4-FFF2-40B4-BE49-F238E27FC236}">
                    <a16:creationId xmlns:a16="http://schemas.microsoft.com/office/drawing/2014/main" id="{B20ED845-9A5A-4959-B862-3ACC878C25A2}"/>
                  </a:ext>
                </a:extLst>
              </p:cNvPr>
              <p:cNvGrpSpPr/>
              <p:nvPr/>
            </p:nvGrpSpPr>
            <p:grpSpPr>
              <a:xfrm>
                <a:off x="197736" y="3512225"/>
                <a:ext cx="2003898" cy="1166923"/>
                <a:chOff x="197736" y="3509293"/>
                <a:chExt cx="2003898" cy="1166923"/>
              </a:xfrm>
            </p:grpSpPr>
            <p:sp>
              <p:nvSpPr>
                <p:cNvPr id="110" name="사각형: 둥근 모서리 109">
                  <a:extLst>
                    <a:ext uri="{FF2B5EF4-FFF2-40B4-BE49-F238E27FC236}">
                      <a16:creationId xmlns:a16="http://schemas.microsoft.com/office/drawing/2014/main" id="{7AB2C826-BEDB-4F16-B8AB-2D967B0CE340}"/>
                    </a:ext>
                  </a:extLst>
                </p:cNvPr>
                <p:cNvSpPr/>
                <p:nvPr/>
              </p:nvSpPr>
              <p:spPr>
                <a:xfrm>
                  <a:off x="197736" y="3510942"/>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11" name="TextBox 110">
                  <a:extLst>
                    <a:ext uri="{FF2B5EF4-FFF2-40B4-BE49-F238E27FC236}">
                      <a16:creationId xmlns:a16="http://schemas.microsoft.com/office/drawing/2014/main" id="{5DF4B878-EF1B-476E-91C1-71706FFE9EAD}"/>
                    </a:ext>
                  </a:extLst>
                </p:cNvPr>
                <p:cNvSpPr txBox="1"/>
                <p:nvPr/>
              </p:nvSpPr>
              <p:spPr>
                <a:xfrm>
                  <a:off x="644811" y="3509293"/>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学科管理</a:t>
                  </a:r>
                  <a:endParaRPr lang="ko-KR" altLang="en-US" sz="1600" b="1" dirty="0">
                    <a:latin typeface="UD Digi Kyokasho NK-R" panose="02020400000000000000" pitchFamily="18" charset="-128"/>
                  </a:endParaRPr>
                </a:p>
              </p:txBody>
            </p:sp>
            <p:sp>
              <p:nvSpPr>
                <p:cNvPr id="109" name="TextBox 108">
                  <a:extLst>
                    <a:ext uri="{FF2B5EF4-FFF2-40B4-BE49-F238E27FC236}">
                      <a16:creationId xmlns:a16="http://schemas.microsoft.com/office/drawing/2014/main" id="{3DDCFF0C-7417-4DB8-A429-A4A1C945BA1E}"/>
                    </a:ext>
                  </a:extLst>
                </p:cNvPr>
                <p:cNvSpPr txBox="1"/>
                <p:nvPr/>
              </p:nvSpPr>
              <p:spPr>
                <a:xfrm>
                  <a:off x="619163" y="3878625"/>
                  <a:ext cx="1159292" cy="797591"/>
                </a:xfrm>
                <a:prstGeom prst="rect">
                  <a:avLst/>
                </a:prstGeom>
                <a:noFill/>
              </p:spPr>
              <p:txBody>
                <a:bodyPr wrap="none" rtlCol="0">
                  <a:spAutoFit/>
                </a:bodyPr>
                <a:lstStyle/>
                <a:p>
                  <a:pPr>
                    <a:lnSpc>
                      <a:spcPct val="150000"/>
                    </a:lnSpc>
                  </a:pPr>
                  <a:r>
                    <a:rPr lang="ja-JP" altLang="en-US" sz="1600" spc="300" dirty="0">
                      <a:latin typeface="UD Digi Kyokasho NK-R" panose="02020400000000000000" pitchFamily="18" charset="-128"/>
                      <a:ea typeface="UD Digi Kyokasho NK-R" panose="02020400000000000000" pitchFamily="18" charset="-128"/>
                    </a:rPr>
                    <a:t>学科登録</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学科照会</a:t>
                  </a:r>
                  <a:endParaRPr lang="en-US" altLang="ja-JP" sz="1600" spc="300" dirty="0">
                    <a:latin typeface="UD Digi Kyokasho NK-R" panose="02020400000000000000" pitchFamily="18" charset="-128"/>
                    <a:ea typeface="UD Digi Kyokasho NK-R" panose="02020400000000000000" pitchFamily="18" charset="-128"/>
                  </a:endParaRPr>
                </a:p>
              </p:txBody>
            </p:sp>
          </p:grpSp>
          <p:grpSp>
            <p:nvGrpSpPr>
              <p:cNvPr id="249" name="그룹 248">
                <a:extLst>
                  <a:ext uri="{FF2B5EF4-FFF2-40B4-BE49-F238E27FC236}">
                    <a16:creationId xmlns:a16="http://schemas.microsoft.com/office/drawing/2014/main" id="{FF0C6493-C157-4701-A95B-A3ED44DF9C42}"/>
                  </a:ext>
                </a:extLst>
              </p:cNvPr>
              <p:cNvGrpSpPr/>
              <p:nvPr/>
            </p:nvGrpSpPr>
            <p:grpSpPr>
              <a:xfrm>
                <a:off x="2315620" y="3502816"/>
                <a:ext cx="2003898" cy="1166923"/>
                <a:chOff x="2315620" y="3502816"/>
                <a:chExt cx="2003898" cy="1166923"/>
              </a:xfrm>
            </p:grpSpPr>
            <p:sp>
              <p:nvSpPr>
                <p:cNvPr id="115" name="사각형: 둥근 모서리 114">
                  <a:extLst>
                    <a:ext uri="{FF2B5EF4-FFF2-40B4-BE49-F238E27FC236}">
                      <a16:creationId xmlns:a16="http://schemas.microsoft.com/office/drawing/2014/main" id="{FBB99F4C-EBD8-4E65-82C4-C10F6FFE0F2C}"/>
                    </a:ext>
                  </a:extLst>
                </p:cNvPr>
                <p:cNvSpPr/>
                <p:nvPr/>
              </p:nvSpPr>
              <p:spPr>
                <a:xfrm>
                  <a:off x="2315620" y="3504465"/>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16" name="TextBox 115">
                  <a:extLst>
                    <a:ext uri="{FF2B5EF4-FFF2-40B4-BE49-F238E27FC236}">
                      <a16:creationId xmlns:a16="http://schemas.microsoft.com/office/drawing/2014/main" id="{81EDC8D9-05EE-4C86-80ED-3FC7C78F13A2}"/>
                    </a:ext>
                  </a:extLst>
                </p:cNvPr>
                <p:cNvSpPr txBox="1"/>
                <p:nvPr/>
              </p:nvSpPr>
              <p:spPr>
                <a:xfrm>
                  <a:off x="2762695" y="3502816"/>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科目管理</a:t>
                  </a:r>
                  <a:endParaRPr lang="ko-KR" altLang="en-US" sz="1600" b="1" dirty="0">
                    <a:latin typeface="UD Digi Kyokasho NK-R" panose="02020400000000000000" pitchFamily="18" charset="-128"/>
                  </a:endParaRPr>
                </a:p>
              </p:txBody>
            </p:sp>
            <p:sp>
              <p:nvSpPr>
                <p:cNvPr id="114" name="TextBox 113">
                  <a:extLst>
                    <a:ext uri="{FF2B5EF4-FFF2-40B4-BE49-F238E27FC236}">
                      <a16:creationId xmlns:a16="http://schemas.microsoft.com/office/drawing/2014/main" id="{BBFC8C68-7627-4A49-802B-A01022B739A4}"/>
                    </a:ext>
                  </a:extLst>
                </p:cNvPr>
                <p:cNvSpPr txBox="1"/>
                <p:nvPr/>
              </p:nvSpPr>
              <p:spPr>
                <a:xfrm>
                  <a:off x="2737047" y="3872148"/>
                  <a:ext cx="1159292" cy="797591"/>
                </a:xfrm>
                <a:prstGeom prst="rect">
                  <a:avLst/>
                </a:prstGeom>
                <a:noFill/>
              </p:spPr>
              <p:txBody>
                <a:bodyPr wrap="none" rtlCol="0">
                  <a:spAutoFit/>
                </a:bodyPr>
                <a:lstStyle/>
                <a:p>
                  <a:pPr>
                    <a:lnSpc>
                      <a:spcPct val="150000"/>
                    </a:lnSpc>
                  </a:pPr>
                  <a:r>
                    <a:rPr lang="ja-JP" altLang="en-US" sz="1600" spc="300" dirty="0">
                      <a:latin typeface="UD Digi Kyokasho NK-R" panose="02020400000000000000" pitchFamily="18" charset="-128"/>
                      <a:ea typeface="UD Digi Kyokasho NK-R" panose="02020400000000000000" pitchFamily="18" charset="-128"/>
                    </a:rPr>
                    <a:t>科目登録</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科目照会</a:t>
                  </a:r>
                  <a:endParaRPr lang="en-US" altLang="ja-JP" sz="1600" spc="300" dirty="0">
                    <a:latin typeface="UD Digi Kyokasho NK-R" panose="02020400000000000000" pitchFamily="18" charset="-128"/>
                    <a:ea typeface="UD Digi Kyokasho NK-R" panose="02020400000000000000" pitchFamily="18" charset="-128"/>
                  </a:endParaRPr>
                </a:p>
              </p:txBody>
            </p:sp>
          </p:grpSp>
          <p:grpSp>
            <p:nvGrpSpPr>
              <p:cNvPr id="253" name="그룹 252">
                <a:extLst>
                  <a:ext uri="{FF2B5EF4-FFF2-40B4-BE49-F238E27FC236}">
                    <a16:creationId xmlns:a16="http://schemas.microsoft.com/office/drawing/2014/main" id="{E9DD5300-7162-411C-BBB1-0097C5982A21}"/>
                  </a:ext>
                </a:extLst>
              </p:cNvPr>
              <p:cNvGrpSpPr/>
              <p:nvPr/>
            </p:nvGrpSpPr>
            <p:grpSpPr>
              <a:xfrm>
                <a:off x="197736" y="4726316"/>
                <a:ext cx="2003898" cy="1166923"/>
                <a:chOff x="197736" y="4726316"/>
                <a:chExt cx="2003898" cy="1166923"/>
              </a:xfrm>
            </p:grpSpPr>
            <p:sp>
              <p:nvSpPr>
                <p:cNvPr id="158" name="사각형: 둥근 모서리 157">
                  <a:extLst>
                    <a:ext uri="{FF2B5EF4-FFF2-40B4-BE49-F238E27FC236}">
                      <a16:creationId xmlns:a16="http://schemas.microsoft.com/office/drawing/2014/main" id="{BEF7A570-6829-4A7A-8AF4-C3F7E3B9EEF2}"/>
                    </a:ext>
                  </a:extLst>
                </p:cNvPr>
                <p:cNvSpPr/>
                <p:nvPr/>
              </p:nvSpPr>
              <p:spPr>
                <a:xfrm>
                  <a:off x="197736" y="4727965"/>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59" name="TextBox 158">
                  <a:extLst>
                    <a:ext uri="{FF2B5EF4-FFF2-40B4-BE49-F238E27FC236}">
                      <a16:creationId xmlns:a16="http://schemas.microsoft.com/office/drawing/2014/main" id="{DC297996-ACE6-4F71-9030-2812D94B50A8}"/>
                    </a:ext>
                  </a:extLst>
                </p:cNvPr>
                <p:cNvSpPr txBox="1"/>
                <p:nvPr/>
              </p:nvSpPr>
              <p:spPr>
                <a:xfrm>
                  <a:off x="644811" y="4726316"/>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専攻管理</a:t>
                  </a:r>
                  <a:endParaRPr lang="ko-KR" altLang="en-US" sz="1600" b="1" dirty="0">
                    <a:latin typeface="UD Digi Kyokasho NK-R" panose="02020400000000000000" pitchFamily="18" charset="-128"/>
                  </a:endParaRPr>
                </a:p>
              </p:txBody>
            </p:sp>
            <p:sp>
              <p:nvSpPr>
                <p:cNvPr id="157" name="TextBox 156">
                  <a:extLst>
                    <a:ext uri="{FF2B5EF4-FFF2-40B4-BE49-F238E27FC236}">
                      <a16:creationId xmlns:a16="http://schemas.microsoft.com/office/drawing/2014/main" id="{26F2CF78-553D-4E3D-A33C-270F3E7114C6}"/>
                    </a:ext>
                  </a:extLst>
                </p:cNvPr>
                <p:cNvSpPr txBox="1"/>
                <p:nvPr/>
              </p:nvSpPr>
              <p:spPr>
                <a:xfrm>
                  <a:off x="619163" y="5095648"/>
                  <a:ext cx="1159292" cy="797591"/>
                </a:xfrm>
                <a:prstGeom prst="rect">
                  <a:avLst/>
                </a:prstGeom>
                <a:noFill/>
              </p:spPr>
              <p:txBody>
                <a:bodyPr wrap="none" rtlCol="0">
                  <a:spAutoFit/>
                </a:bodyPr>
                <a:lstStyle/>
                <a:p>
                  <a:pPr>
                    <a:lnSpc>
                      <a:spcPct val="150000"/>
                    </a:lnSpc>
                  </a:pPr>
                  <a:r>
                    <a:rPr lang="ja-JP" altLang="en-US" sz="1600" spc="300" dirty="0">
                      <a:latin typeface="UD Digi Kyokasho NK-R" panose="02020400000000000000" pitchFamily="18" charset="-128"/>
                      <a:ea typeface="UD Digi Kyokasho NK-R" panose="02020400000000000000" pitchFamily="18" charset="-128"/>
                    </a:rPr>
                    <a:t>専攻登録</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専攻照会</a:t>
                  </a:r>
                  <a:endParaRPr lang="en-US" altLang="ja-JP" sz="1600" spc="300" dirty="0">
                    <a:latin typeface="UD Digi Kyokasho NK-R" panose="02020400000000000000" pitchFamily="18" charset="-128"/>
                    <a:ea typeface="UD Digi Kyokasho NK-R" panose="02020400000000000000" pitchFamily="18" charset="-128"/>
                  </a:endParaRPr>
                </a:p>
              </p:txBody>
            </p:sp>
          </p:grpSp>
          <p:grpSp>
            <p:nvGrpSpPr>
              <p:cNvPr id="250" name="그룹 249">
                <a:extLst>
                  <a:ext uri="{FF2B5EF4-FFF2-40B4-BE49-F238E27FC236}">
                    <a16:creationId xmlns:a16="http://schemas.microsoft.com/office/drawing/2014/main" id="{7C50C840-C35E-4D07-BC2D-F56C3BB4B185}"/>
                  </a:ext>
                </a:extLst>
              </p:cNvPr>
              <p:cNvGrpSpPr/>
              <p:nvPr/>
            </p:nvGrpSpPr>
            <p:grpSpPr>
              <a:xfrm>
                <a:off x="2315620" y="4719839"/>
                <a:ext cx="2003898" cy="1166923"/>
                <a:chOff x="2315620" y="4719839"/>
                <a:chExt cx="2003898" cy="1166923"/>
              </a:xfrm>
            </p:grpSpPr>
            <p:sp>
              <p:nvSpPr>
                <p:cNvPr id="163" name="사각형: 둥근 모서리 162">
                  <a:extLst>
                    <a:ext uri="{FF2B5EF4-FFF2-40B4-BE49-F238E27FC236}">
                      <a16:creationId xmlns:a16="http://schemas.microsoft.com/office/drawing/2014/main" id="{8E46605C-09D6-44F5-8D67-D8DADA81A66B}"/>
                    </a:ext>
                  </a:extLst>
                </p:cNvPr>
                <p:cNvSpPr/>
                <p:nvPr/>
              </p:nvSpPr>
              <p:spPr>
                <a:xfrm>
                  <a:off x="2315620" y="4721488"/>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dirty="0">
                    <a:latin typeface="UD Digi Kyokasho NK-R" panose="02020400000000000000" pitchFamily="18" charset="-128"/>
                  </a:endParaRPr>
                </a:p>
              </p:txBody>
            </p:sp>
            <p:sp>
              <p:nvSpPr>
                <p:cNvPr id="162" name="TextBox 161">
                  <a:extLst>
                    <a:ext uri="{FF2B5EF4-FFF2-40B4-BE49-F238E27FC236}">
                      <a16:creationId xmlns:a16="http://schemas.microsoft.com/office/drawing/2014/main" id="{D8460412-C288-4143-9AA1-4F2EE2FFDEA8}"/>
                    </a:ext>
                  </a:extLst>
                </p:cNvPr>
                <p:cNvSpPr txBox="1"/>
                <p:nvPr/>
              </p:nvSpPr>
              <p:spPr>
                <a:xfrm>
                  <a:off x="2737923" y="5089171"/>
                  <a:ext cx="1159292" cy="797591"/>
                </a:xfrm>
                <a:prstGeom prst="rect">
                  <a:avLst/>
                </a:prstGeom>
                <a:noFill/>
              </p:spPr>
              <p:txBody>
                <a:bodyPr wrap="none" rtlCol="0">
                  <a:spAutoFit/>
                </a:bodyPr>
                <a:lstStyle/>
                <a:p>
                  <a:pPr>
                    <a:lnSpc>
                      <a:spcPct val="150000"/>
                    </a:lnSpc>
                  </a:pPr>
                  <a:r>
                    <a:rPr lang="ja-JP" altLang="en-US" sz="1600" spc="300" dirty="0">
                      <a:latin typeface="UD Digi Kyokasho NK-R" panose="02020400000000000000" pitchFamily="18" charset="-128"/>
                      <a:ea typeface="UD Digi Kyokasho NK-R" panose="02020400000000000000" pitchFamily="18" charset="-128"/>
                    </a:rPr>
                    <a:t>日程登録</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日程照会</a:t>
                  </a:r>
                  <a:endParaRPr lang="en-US" altLang="ja-JP" sz="1600" spc="300" dirty="0">
                    <a:latin typeface="UD Digi Kyokasho NK-R" panose="02020400000000000000" pitchFamily="18" charset="-128"/>
                    <a:ea typeface="UD Digi Kyokasho NK-R" panose="02020400000000000000" pitchFamily="18" charset="-128"/>
                  </a:endParaRPr>
                </a:p>
              </p:txBody>
            </p:sp>
            <p:sp>
              <p:nvSpPr>
                <p:cNvPr id="24" name="TextBox 23">
                  <a:extLst>
                    <a:ext uri="{FF2B5EF4-FFF2-40B4-BE49-F238E27FC236}">
                      <a16:creationId xmlns:a16="http://schemas.microsoft.com/office/drawing/2014/main" id="{6A6E4B59-D551-468F-8773-0CE2A9553422}"/>
                    </a:ext>
                  </a:extLst>
                </p:cNvPr>
                <p:cNvSpPr txBox="1"/>
                <p:nvPr/>
              </p:nvSpPr>
              <p:spPr>
                <a:xfrm>
                  <a:off x="2775238" y="4719839"/>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日程管理</a:t>
                  </a:r>
                  <a:endParaRPr lang="ko-KR" altLang="en-US" sz="1600" b="1" dirty="0">
                    <a:latin typeface="UD Digi Kyokasho NK-R" panose="02020400000000000000" pitchFamily="18" charset="-128"/>
                  </a:endParaRPr>
                </a:p>
              </p:txBody>
            </p:sp>
          </p:grpSp>
        </p:grpSp>
        <p:grpSp>
          <p:nvGrpSpPr>
            <p:cNvPr id="306" name="그룹 305">
              <a:extLst>
                <a:ext uri="{FF2B5EF4-FFF2-40B4-BE49-F238E27FC236}">
                  <a16:creationId xmlns:a16="http://schemas.microsoft.com/office/drawing/2014/main" id="{E008F146-09FD-4A26-A44E-B2C18F630842}"/>
                </a:ext>
              </a:extLst>
            </p:cNvPr>
            <p:cNvGrpSpPr/>
            <p:nvPr/>
          </p:nvGrpSpPr>
          <p:grpSpPr>
            <a:xfrm>
              <a:off x="4734101" y="1399126"/>
              <a:ext cx="2013967" cy="3652285"/>
              <a:chOff x="4457066" y="1412585"/>
              <a:chExt cx="2013967" cy="3652285"/>
            </a:xfrm>
          </p:grpSpPr>
          <p:grpSp>
            <p:nvGrpSpPr>
              <p:cNvPr id="266" name="그룹 265">
                <a:extLst>
                  <a:ext uri="{FF2B5EF4-FFF2-40B4-BE49-F238E27FC236}">
                    <a16:creationId xmlns:a16="http://schemas.microsoft.com/office/drawing/2014/main" id="{4E38EDB2-DDAF-4A91-8718-4043FC8B87BA}"/>
                  </a:ext>
                </a:extLst>
              </p:cNvPr>
              <p:cNvGrpSpPr/>
              <p:nvPr/>
            </p:nvGrpSpPr>
            <p:grpSpPr>
              <a:xfrm>
                <a:off x="4457066" y="1412585"/>
                <a:ext cx="2003898" cy="400110"/>
                <a:chOff x="4457066" y="1412585"/>
                <a:chExt cx="2003898" cy="400110"/>
              </a:xfrm>
            </p:grpSpPr>
            <p:sp>
              <p:nvSpPr>
                <p:cNvPr id="198" name="사각형: 둥근 모서리 197">
                  <a:extLst>
                    <a:ext uri="{FF2B5EF4-FFF2-40B4-BE49-F238E27FC236}">
                      <a16:creationId xmlns:a16="http://schemas.microsoft.com/office/drawing/2014/main" id="{2BC507EB-3FD2-4520-96F3-CDEC6A4562AA}"/>
                    </a:ext>
                  </a:extLst>
                </p:cNvPr>
                <p:cNvSpPr/>
                <p:nvPr/>
              </p:nvSpPr>
              <p:spPr>
                <a:xfrm>
                  <a:off x="4457066" y="1429968"/>
                  <a:ext cx="2003898"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199" name="TextBox 198">
                  <a:extLst>
                    <a:ext uri="{FF2B5EF4-FFF2-40B4-BE49-F238E27FC236}">
                      <a16:creationId xmlns:a16="http://schemas.microsoft.com/office/drawing/2014/main" id="{AA7BADDB-CCFE-45F7-9BE5-A0450E8CA5F8}"/>
                    </a:ext>
                  </a:extLst>
                </p:cNvPr>
                <p:cNvSpPr txBox="1"/>
                <p:nvPr/>
              </p:nvSpPr>
              <p:spPr>
                <a:xfrm>
                  <a:off x="5110202" y="1412585"/>
                  <a:ext cx="697627"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教授</a:t>
                  </a:r>
                  <a:endParaRPr lang="ko-KR" altLang="en-US" sz="2000" b="1" dirty="0">
                    <a:latin typeface="UD Digi Kyokasho NK-R" panose="02020400000000000000" pitchFamily="18" charset="-128"/>
                  </a:endParaRPr>
                </a:p>
              </p:txBody>
            </p:sp>
          </p:grpSp>
          <p:grpSp>
            <p:nvGrpSpPr>
              <p:cNvPr id="256" name="그룹 255">
                <a:extLst>
                  <a:ext uri="{FF2B5EF4-FFF2-40B4-BE49-F238E27FC236}">
                    <a16:creationId xmlns:a16="http://schemas.microsoft.com/office/drawing/2014/main" id="{FF30F01A-2EBE-4938-9E7F-726AEF80CBB1}"/>
                  </a:ext>
                </a:extLst>
              </p:cNvPr>
              <p:cNvGrpSpPr/>
              <p:nvPr/>
            </p:nvGrpSpPr>
            <p:grpSpPr>
              <a:xfrm>
                <a:off x="4457066" y="1928801"/>
                <a:ext cx="2003898" cy="338554"/>
                <a:chOff x="4457066" y="1928801"/>
                <a:chExt cx="2003898" cy="338554"/>
              </a:xfrm>
            </p:grpSpPr>
            <p:sp>
              <p:nvSpPr>
                <p:cNvPr id="196" name="사각형: 둥근 모서리 195">
                  <a:extLst>
                    <a:ext uri="{FF2B5EF4-FFF2-40B4-BE49-F238E27FC236}">
                      <a16:creationId xmlns:a16="http://schemas.microsoft.com/office/drawing/2014/main" id="{7AD04F7A-D9EB-4B8A-93A0-9096E367E43B}"/>
                    </a:ext>
                  </a:extLst>
                </p:cNvPr>
                <p:cNvSpPr/>
                <p:nvPr/>
              </p:nvSpPr>
              <p:spPr>
                <a:xfrm>
                  <a:off x="4457066" y="193045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97" name="TextBox 196">
                  <a:extLst>
                    <a:ext uri="{FF2B5EF4-FFF2-40B4-BE49-F238E27FC236}">
                      <a16:creationId xmlns:a16="http://schemas.microsoft.com/office/drawing/2014/main" id="{6946E198-453F-40BF-9272-CED02F622FA9}"/>
                    </a:ext>
                  </a:extLst>
                </p:cNvPr>
                <p:cNvSpPr txBox="1"/>
                <p:nvPr/>
              </p:nvSpPr>
              <p:spPr>
                <a:xfrm>
                  <a:off x="4904141" y="1928801"/>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教授修正</a:t>
                  </a:r>
                  <a:endParaRPr lang="ko-KR" altLang="en-US" sz="1600" b="1" dirty="0">
                    <a:latin typeface="UD Digi Kyokasho NK-R" panose="02020400000000000000" pitchFamily="18" charset="-128"/>
                  </a:endParaRPr>
                </a:p>
              </p:txBody>
            </p:sp>
          </p:grpSp>
          <p:grpSp>
            <p:nvGrpSpPr>
              <p:cNvPr id="247" name="그룹 246">
                <a:extLst>
                  <a:ext uri="{FF2B5EF4-FFF2-40B4-BE49-F238E27FC236}">
                    <a16:creationId xmlns:a16="http://schemas.microsoft.com/office/drawing/2014/main" id="{6E85633C-DD9B-4A45-9B14-B36C8A96BBB3}"/>
                  </a:ext>
                </a:extLst>
              </p:cNvPr>
              <p:cNvGrpSpPr/>
              <p:nvPr/>
            </p:nvGrpSpPr>
            <p:grpSpPr>
              <a:xfrm>
                <a:off x="4457066" y="2585203"/>
                <a:ext cx="2003898" cy="1166923"/>
                <a:chOff x="4457066" y="3139961"/>
                <a:chExt cx="2003898" cy="1166923"/>
              </a:xfrm>
            </p:grpSpPr>
            <p:sp>
              <p:nvSpPr>
                <p:cNvPr id="188" name="사각형: 둥근 모서리 187">
                  <a:extLst>
                    <a:ext uri="{FF2B5EF4-FFF2-40B4-BE49-F238E27FC236}">
                      <a16:creationId xmlns:a16="http://schemas.microsoft.com/office/drawing/2014/main" id="{A1A942A3-A80E-480D-814D-BCC3EB945937}"/>
                    </a:ext>
                  </a:extLst>
                </p:cNvPr>
                <p:cNvSpPr/>
                <p:nvPr/>
              </p:nvSpPr>
              <p:spPr>
                <a:xfrm>
                  <a:off x="4457066" y="314161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89" name="TextBox 188">
                  <a:extLst>
                    <a:ext uri="{FF2B5EF4-FFF2-40B4-BE49-F238E27FC236}">
                      <a16:creationId xmlns:a16="http://schemas.microsoft.com/office/drawing/2014/main" id="{3A2CABF2-65AD-4385-9FF4-5A4FB99607ED}"/>
                    </a:ext>
                  </a:extLst>
                </p:cNvPr>
                <p:cNvSpPr txBox="1"/>
                <p:nvPr/>
              </p:nvSpPr>
              <p:spPr>
                <a:xfrm>
                  <a:off x="4904141" y="3139961"/>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科目管理</a:t>
                  </a:r>
                  <a:endParaRPr lang="ko-KR" altLang="en-US" sz="1600" b="1" dirty="0">
                    <a:latin typeface="UD Digi Kyokasho NK-R" panose="02020400000000000000" pitchFamily="18" charset="-128"/>
                  </a:endParaRPr>
                </a:p>
              </p:txBody>
            </p:sp>
            <p:sp>
              <p:nvSpPr>
                <p:cNvPr id="187" name="TextBox 186">
                  <a:extLst>
                    <a:ext uri="{FF2B5EF4-FFF2-40B4-BE49-F238E27FC236}">
                      <a16:creationId xmlns:a16="http://schemas.microsoft.com/office/drawing/2014/main" id="{573BF031-67C5-405D-A300-50CFA68011C5}"/>
                    </a:ext>
                  </a:extLst>
                </p:cNvPr>
                <p:cNvSpPr txBox="1"/>
                <p:nvPr/>
              </p:nvSpPr>
              <p:spPr>
                <a:xfrm>
                  <a:off x="4878493" y="3509293"/>
                  <a:ext cx="1159292" cy="797591"/>
                </a:xfrm>
                <a:prstGeom prst="rect">
                  <a:avLst/>
                </a:prstGeom>
                <a:noFill/>
              </p:spPr>
              <p:txBody>
                <a:bodyPr wrap="none" rtlCol="0">
                  <a:spAutoFit/>
                </a:bodyPr>
                <a:lstStyle/>
                <a:p>
                  <a:pPr>
                    <a:lnSpc>
                      <a:spcPct val="150000"/>
                    </a:lnSpc>
                  </a:pPr>
                  <a:r>
                    <a:rPr lang="ja-JP" altLang="en-US" sz="1600" spc="300" dirty="0">
                      <a:latin typeface="UD Digi Kyokasho NK-R" panose="02020400000000000000" pitchFamily="18" charset="-128"/>
                      <a:ea typeface="UD Digi Kyokasho NK-R" panose="02020400000000000000" pitchFamily="18" charset="-128"/>
                    </a:rPr>
                    <a:t>出席管理</a:t>
                  </a:r>
                  <a:endParaRPr lang="en-US" altLang="ja-JP" sz="1600" spc="300" dirty="0">
                    <a:latin typeface="UD Digi Kyokasho NK-R" panose="02020400000000000000" pitchFamily="18" charset="-128"/>
                    <a:ea typeface="UD Digi Kyokasho NK-R" panose="02020400000000000000" pitchFamily="18" charset="-128"/>
                  </a:endParaRPr>
                </a:p>
                <a:p>
                  <a:pPr>
                    <a:lnSpc>
                      <a:spcPct val="150000"/>
                    </a:lnSpc>
                  </a:pPr>
                  <a:r>
                    <a:rPr lang="ja-JP" altLang="en-US" sz="1600" spc="300" dirty="0">
                      <a:latin typeface="UD Digi Kyokasho NK-R" panose="02020400000000000000" pitchFamily="18" charset="-128"/>
                      <a:ea typeface="UD Digi Kyokasho NK-R" panose="02020400000000000000" pitchFamily="18" charset="-128"/>
                    </a:rPr>
                    <a:t>成績管理</a:t>
                  </a:r>
                  <a:endParaRPr lang="en-US" altLang="ja-JP" sz="1600" spc="300" dirty="0">
                    <a:latin typeface="UD Digi Kyokasho NK-R" panose="02020400000000000000" pitchFamily="18" charset="-128"/>
                    <a:ea typeface="UD Digi Kyokasho NK-R" panose="02020400000000000000" pitchFamily="18" charset="-128"/>
                  </a:endParaRPr>
                </a:p>
              </p:txBody>
            </p:sp>
          </p:grpSp>
          <p:grpSp>
            <p:nvGrpSpPr>
              <p:cNvPr id="255" name="그룹 254">
                <a:extLst>
                  <a:ext uri="{FF2B5EF4-FFF2-40B4-BE49-F238E27FC236}">
                    <a16:creationId xmlns:a16="http://schemas.microsoft.com/office/drawing/2014/main" id="{D6FB53BD-0CBB-4707-934D-512DD2A05F37}"/>
                  </a:ext>
                </a:extLst>
              </p:cNvPr>
              <p:cNvGrpSpPr/>
              <p:nvPr/>
            </p:nvGrpSpPr>
            <p:grpSpPr>
              <a:xfrm>
                <a:off x="4457066" y="4069974"/>
                <a:ext cx="2003898" cy="338554"/>
                <a:chOff x="4457066" y="4350507"/>
                <a:chExt cx="2003898" cy="338554"/>
              </a:xfrm>
            </p:grpSpPr>
            <p:sp>
              <p:nvSpPr>
                <p:cNvPr id="180" name="사각형: 둥근 모서리 179">
                  <a:extLst>
                    <a:ext uri="{FF2B5EF4-FFF2-40B4-BE49-F238E27FC236}">
                      <a16:creationId xmlns:a16="http://schemas.microsoft.com/office/drawing/2014/main" id="{A8CFFB32-5319-4316-9458-D4BB73F40904}"/>
                    </a:ext>
                  </a:extLst>
                </p:cNvPr>
                <p:cNvSpPr/>
                <p:nvPr/>
              </p:nvSpPr>
              <p:spPr>
                <a:xfrm>
                  <a:off x="4457066" y="4352156"/>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181" name="TextBox 180">
                  <a:extLst>
                    <a:ext uri="{FF2B5EF4-FFF2-40B4-BE49-F238E27FC236}">
                      <a16:creationId xmlns:a16="http://schemas.microsoft.com/office/drawing/2014/main" id="{8CCB7F39-3D28-4D26-8F75-11C68CC9A536}"/>
                    </a:ext>
                  </a:extLst>
                </p:cNvPr>
                <p:cNvSpPr txBox="1"/>
                <p:nvPr/>
              </p:nvSpPr>
              <p:spPr>
                <a:xfrm>
                  <a:off x="4904141" y="4350507"/>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学生照会</a:t>
                  </a:r>
                  <a:endParaRPr lang="ko-KR" altLang="en-US" sz="1600" b="1" dirty="0">
                    <a:latin typeface="UD Digi Kyokasho NK-R" panose="02020400000000000000" pitchFamily="18" charset="-128"/>
                  </a:endParaRPr>
                </a:p>
              </p:txBody>
            </p:sp>
          </p:grpSp>
          <p:grpSp>
            <p:nvGrpSpPr>
              <p:cNvPr id="254" name="그룹 253">
                <a:extLst>
                  <a:ext uri="{FF2B5EF4-FFF2-40B4-BE49-F238E27FC236}">
                    <a16:creationId xmlns:a16="http://schemas.microsoft.com/office/drawing/2014/main" id="{CC212F42-627D-4472-8721-52EADF9E24F9}"/>
                  </a:ext>
                </a:extLst>
              </p:cNvPr>
              <p:cNvGrpSpPr/>
              <p:nvPr/>
            </p:nvGrpSpPr>
            <p:grpSpPr>
              <a:xfrm>
                <a:off x="4467135" y="4726316"/>
                <a:ext cx="2003898" cy="338554"/>
                <a:chOff x="4457066" y="4810682"/>
                <a:chExt cx="2003898" cy="338554"/>
              </a:xfrm>
            </p:grpSpPr>
            <p:sp>
              <p:nvSpPr>
                <p:cNvPr id="209" name="사각형: 둥근 모서리 208">
                  <a:extLst>
                    <a:ext uri="{FF2B5EF4-FFF2-40B4-BE49-F238E27FC236}">
                      <a16:creationId xmlns:a16="http://schemas.microsoft.com/office/drawing/2014/main" id="{68E7CDEB-F5DB-4BC4-9A80-0B633A4B2A92}"/>
                    </a:ext>
                  </a:extLst>
                </p:cNvPr>
                <p:cNvSpPr/>
                <p:nvPr/>
              </p:nvSpPr>
              <p:spPr>
                <a:xfrm>
                  <a:off x="4457066" y="4812331"/>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10" name="TextBox 209">
                  <a:extLst>
                    <a:ext uri="{FF2B5EF4-FFF2-40B4-BE49-F238E27FC236}">
                      <a16:creationId xmlns:a16="http://schemas.microsoft.com/office/drawing/2014/main" id="{D6762A4B-4605-41B6-8EC8-9FC839258FD1}"/>
                    </a:ext>
                  </a:extLst>
                </p:cNvPr>
                <p:cNvSpPr txBox="1"/>
                <p:nvPr/>
              </p:nvSpPr>
              <p:spPr>
                <a:xfrm>
                  <a:off x="4904141" y="4810682"/>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日程照会</a:t>
                  </a:r>
                  <a:endParaRPr lang="ko-KR" altLang="en-US" sz="1600" b="1" dirty="0">
                    <a:latin typeface="UD Digi Kyokasho NK-R" panose="02020400000000000000" pitchFamily="18" charset="-128"/>
                  </a:endParaRPr>
                </a:p>
              </p:txBody>
            </p:sp>
          </p:grpSp>
        </p:grpSp>
        <p:grpSp>
          <p:nvGrpSpPr>
            <p:cNvPr id="307" name="그룹 306">
              <a:extLst>
                <a:ext uri="{FF2B5EF4-FFF2-40B4-BE49-F238E27FC236}">
                  <a16:creationId xmlns:a16="http://schemas.microsoft.com/office/drawing/2014/main" id="{2D90B5CF-DAA8-492C-8D06-85E28C1798E8}"/>
                </a:ext>
              </a:extLst>
            </p:cNvPr>
            <p:cNvGrpSpPr/>
            <p:nvPr/>
          </p:nvGrpSpPr>
          <p:grpSpPr>
            <a:xfrm>
              <a:off x="7137576" y="1399126"/>
              <a:ext cx="2007086" cy="4184724"/>
              <a:chOff x="6573437" y="1412585"/>
              <a:chExt cx="2007086" cy="4184724"/>
            </a:xfrm>
          </p:grpSpPr>
          <p:grpSp>
            <p:nvGrpSpPr>
              <p:cNvPr id="265" name="그룹 264">
                <a:extLst>
                  <a:ext uri="{FF2B5EF4-FFF2-40B4-BE49-F238E27FC236}">
                    <a16:creationId xmlns:a16="http://schemas.microsoft.com/office/drawing/2014/main" id="{5A63C28A-12CA-46EE-B57D-905293233BA1}"/>
                  </a:ext>
                </a:extLst>
              </p:cNvPr>
              <p:cNvGrpSpPr/>
              <p:nvPr/>
            </p:nvGrpSpPr>
            <p:grpSpPr>
              <a:xfrm>
                <a:off x="6573437" y="1412585"/>
                <a:ext cx="2003898" cy="400110"/>
                <a:chOff x="6573437" y="1412585"/>
                <a:chExt cx="2003898" cy="400110"/>
              </a:xfrm>
            </p:grpSpPr>
            <p:sp>
              <p:nvSpPr>
                <p:cNvPr id="213" name="사각형: 둥근 모서리 212">
                  <a:extLst>
                    <a:ext uri="{FF2B5EF4-FFF2-40B4-BE49-F238E27FC236}">
                      <a16:creationId xmlns:a16="http://schemas.microsoft.com/office/drawing/2014/main" id="{64E4DE4A-5D93-4FF1-88A7-856D4A18B04B}"/>
                    </a:ext>
                  </a:extLst>
                </p:cNvPr>
                <p:cNvSpPr/>
                <p:nvPr/>
              </p:nvSpPr>
              <p:spPr>
                <a:xfrm>
                  <a:off x="6573437" y="1429968"/>
                  <a:ext cx="2003898"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214" name="TextBox 213">
                  <a:extLst>
                    <a:ext uri="{FF2B5EF4-FFF2-40B4-BE49-F238E27FC236}">
                      <a16:creationId xmlns:a16="http://schemas.microsoft.com/office/drawing/2014/main" id="{2B0E22C1-5AE5-4D0C-ABD2-D02B805D394F}"/>
                    </a:ext>
                  </a:extLst>
                </p:cNvPr>
                <p:cNvSpPr txBox="1"/>
                <p:nvPr/>
              </p:nvSpPr>
              <p:spPr>
                <a:xfrm>
                  <a:off x="7226575" y="1412585"/>
                  <a:ext cx="697627"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学生</a:t>
                  </a:r>
                  <a:endParaRPr lang="ko-KR" altLang="en-US" sz="2000" b="1" dirty="0">
                    <a:latin typeface="UD Digi Kyokasho NK-R" panose="02020400000000000000" pitchFamily="18" charset="-128"/>
                  </a:endParaRPr>
                </a:p>
              </p:txBody>
            </p:sp>
          </p:grpSp>
          <p:grpSp>
            <p:nvGrpSpPr>
              <p:cNvPr id="261" name="그룹 260">
                <a:extLst>
                  <a:ext uri="{FF2B5EF4-FFF2-40B4-BE49-F238E27FC236}">
                    <a16:creationId xmlns:a16="http://schemas.microsoft.com/office/drawing/2014/main" id="{4A3818A2-925B-4287-8BB5-6950F9FF816A}"/>
                  </a:ext>
                </a:extLst>
              </p:cNvPr>
              <p:cNvGrpSpPr/>
              <p:nvPr/>
            </p:nvGrpSpPr>
            <p:grpSpPr>
              <a:xfrm>
                <a:off x="6576625" y="1928801"/>
                <a:ext cx="2003898" cy="338554"/>
                <a:chOff x="6573437" y="1928801"/>
                <a:chExt cx="2003898" cy="338554"/>
              </a:xfrm>
            </p:grpSpPr>
            <p:sp>
              <p:nvSpPr>
                <p:cNvPr id="218" name="사각형: 둥근 모서리 217">
                  <a:extLst>
                    <a:ext uri="{FF2B5EF4-FFF2-40B4-BE49-F238E27FC236}">
                      <a16:creationId xmlns:a16="http://schemas.microsoft.com/office/drawing/2014/main" id="{19155D98-1BE1-4734-A568-64342EBF9E1B}"/>
                    </a:ext>
                  </a:extLst>
                </p:cNvPr>
                <p:cNvSpPr/>
                <p:nvPr/>
              </p:nvSpPr>
              <p:spPr>
                <a:xfrm>
                  <a:off x="6573437" y="193045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19" name="TextBox 218">
                  <a:extLst>
                    <a:ext uri="{FF2B5EF4-FFF2-40B4-BE49-F238E27FC236}">
                      <a16:creationId xmlns:a16="http://schemas.microsoft.com/office/drawing/2014/main" id="{3673C409-1BBB-4420-8C93-D6F62B5404DD}"/>
                    </a:ext>
                  </a:extLst>
                </p:cNvPr>
                <p:cNvSpPr txBox="1"/>
                <p:nvPr/>
              </p:nvSpPr>
              <p:spPr>
                <a:xfrm>
                  <a:off x="7020512" y="1928801"/>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学生修正</a:t>
                  </a:r>
                  <a:endParaRPr lang="ko-KR" altLang="en-US" sz="1600" b="1" dirty="0">
                    <a:latin typeface="UD Digi Kyokasho NK-R" panose="02020400000000000000" pitchFamily="18" charset="-128"/>
                  </a:endParaRPr>
                </a:p>
              </p:txBody>
            </p:sp>
          </p:grpSp>
          <p:grpSp>
            <p:nvGrpSpPr>
              <p:cNvPr id="257" name="그룹 256">
                <a:extLst>
                  <a:ext uri="{FF2B5EF4-FFF2-40B4-BE49-F238E27FC236}">
                    <a16:creationId xmlns:a16="http://schemas.microsoft.com/office/drawing/2014/main" id="{F5B564C9-D6A8-48F1-9689-BBB4C8C4D847}"/>
                  </a:ext>
                </a:extLst>
              </p:cNvPr>
              <p:cNvGrpSpPr/>
              <p:nvPr/>
            </p:nvGrpSpPr>
            <p:grpSpPr>
              <a:xfrm>
                <a:off x="6576625" y="4186253"/>
                <a:ext cx="2003898" cy="338554"/>
                <a:chOff x="6573437" y="4350507"/>
                <a:chExt cx="2003898" cy="338554"/>
              </a:xfrm>
            </p:grpSpPr>
            <p:sp>
              <p:nvSpPr>
                <p:cNvPr id="226" name="사각형: 둥근 모서리 225">
                  <a:extLst>
                    <a:ext uri="{FF2B5EF4-FFF2-40B4-BE49-F238E27FC236}">
                      <a16:creationId xmlns:a16="http://schemas.microsoft.com/office/drawing/2014/main" id="{EF1B24ED-7C0E-4922-BB4E-4EE3A3142586}"/>
                    </a:ext>
                  </a:extLst>
                </p:cNvPr>
                <p:cNvSpPr/>
                <p:nvPr/>
              </p:nvSpPr>
              <p:spPr>
                <a:xfrm>
                  <a:off x="6573437" y="4352156"/>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27" name="TextBox 226">
                  <a:extLst>
                    <a:ext uri="{FF2B5EF4-FFF2-40B4-BE49-F238E27FC236}">
                      <a16:creationId xmlns:a16="http://schemas.microsoft.com/office/drawing/2014/main" id="{603FC9FF-5B1E-4DF8-B1AE-B0C71F705F0F}"/>
                    </a:ext>
                  </a:extLst>
                </p:cNvPr>
                <p:cNvSpPr txBox="1"/>
                <p:nvPr/>
              </p:nvSpPr>
              <p:spPr>
                <a:xfrm>
                  <a:off x="6976504" y="4350507"/>
                  <a:ext cx="1197764"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受講申込み</a:t>
                  </a:r>
                  <a:endParaRPr lang="ko-KR" altLang="en-US" sz="1600" b="1" dirty="0">
                    <a:latin typeface="UD Digi Kyokasho NK-R" panose="02020400000000000000" pitchFamily="18" charset="-128"/>
                  </a:endParaRPr>
                </a:p>
              </p:txBody>
            </p:sp>
          </p:grpSp>
          <p:grpSp>
            <p:nvGrpSpPr>
              <p:cNvPr id="260" name="그룹 259">
                <a:extLst>
                  <a:ext uri="{FF2B5EF4-FFF2-40B4-BE49-F238E27FC236}">
                    <a16:creationId xmlns:a16="http://schemas.microsoft.com/office/drawing/2014/main" id="{3AAAF1B0-43A1-4079-984F-C6119C9D9B95}"/>
                  </a:ext>
                </a:extLst>
              </p:cNvPr>
              <p:cNvGrpSpPr/>
              <p:nvPr/>
            </p:nvGrpSpPr>
            <p:grpSpPr>
              <a:xfrm>
                <a:off x="6576625" y="2493164"/>
                <a:ext cx="2003898" cy="338554"/>
                <a:chOff x="6572561" y="2348891"/>
                <a:chExt cx="2003898" cy="338554"/>
              </a:xfrm>
            </p:grpSpPr>
            <p:sp>
              <p:nvSpPr>
                <p:cNvPr id="232" name="사각형: 둥근 모서리 231">
                  <a:extLst>
                    <a:ext uri="{FF2B5EF4-FFF2-40B4-BE49-F238E27FC236}">
                      <a16:creationId xmlns:a16="http://schemas.microsoft.com/office/drawing/2014/main" id="{72EEA975-F0E9-4FD7-A839-90676155C188}"/>
                    </a:ext>
                  </a:extLst>
                </p:cNvPr>
                <p:cNvSpPr/>
                <p:nvPr/>
              </p:nvSpPr>
              <p:spPr>
                <a:xfrm>
                  <a:off x="6572561" y="235054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33" name="TextBox 232">
                  <a:extLst>
                    <a:ext uri="{FF2B5EF4-FFF2-40B4-BE49-F238E27FC236}">
                      <a16:creationId xmlns:a16="http://schemas.microsoft.com/office/drawing/2014/main" id="{9F5DC3A5-AC38-471F-9B41-8DA4173E7EA0}"/>
                    </a:ext>
                  </a:extLst>
                </p:cNvPr>
                <p:cNvSpPr txBox="1"/>
                <p:nvPr/>
              </p:nvSpPr>
              <p:spPr>
                <a:xfrm>
                  <a:off x="7019636" y="2348891"/>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成績修正</a:t>
                  </a:r>
                  <a:endParaRPr lang="ko-KR" altLang="en-US" sz="1600" b="1" dirty="0">
                    <a:latin typeface="UD Digi Kyokasho NK-R" panose="02020400000000000000" pitchFamily="18" charset="-128"/>
                  </a:endParaRPr>
                </a:p>
              </p:txBody>
            </p:sp>
          </p:grpSp>
          <p:grpSp>
            <p:nvGrpSpPr>
              <p:cNvPr id="259" name="그룹 258">
                <a:extLst>
                  <a:ext uri="{FF2B5EF4-FFF2-40B4-BE49-F238E27FC236}">
                    <a16:creationId xmlns:a16="http://schemas.microsoft.com/office/drawing/2014/main" id="{3090567A-4D4E-449E-A22B-67F99641E8EF}"/>
                  </a:ext>
                </a:extLst>
              </p:cNvPr>
              <p:cNvGrpSpPr/>
              <p:nvPr/>
            </p:nvGrpSpPr>
            <p:grpSpPr>
              <a:xfrm>
                <a:off x="6576625" y="3057527"/>
                <a:ext cx="2003898" cy="338554"/>
                <a:chOff x="6571685" y="2762556"/>
                <a:chExt cx="2003898" cy="338554"/>
              </a:xfrm>
            </p:grpSpPr>
            <p:sp>
              <p:nvSpPr>
                <p:cNvPr id="235" name="사각형: 둥근 모서리 234">
                  <a:extLst>
                    <a:ext uri="{FF2B5EF4-FFF2-40B4-BE49-F238E27FC236}">
                      <a16:creationId xmlns:a16="http://schemas.microsoft.com/office/drawing/2014/main" id="{7FF7AFA3-3C66-47D2-A6C9-8426EE6B7AB7}"/>
                    </a:ext>
                  </a:extLst>
                </p:cNvPr>
                <p:cNvSpPr/>
                <p:nvPr/>
              </p:nvSpPr>
              <p:spPr>
                <a:xfrm>
                  <a:off x="6571685" y="2764205"/>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36" name="TextBox 235">
                  <a:extLst>
                    <a:ext uri="{FF2B5EF4-FFF2-40B4-BE49-F238E27FC236}">
                      <a16:creationId xmlns:a16="http://schemas.microsoft.com/office/drawing/2014/main" id="{EED9ED76-9FA6-43EF-A29B-AA367FE58042}"/>
                    </a:ext>
                  </a:extLst>
                </p:cNvPr>
                <p:cNvSpPr txBox="1"/>
                <p:nvPr/>
              </p:nvSpPr>
              <p:spPr>
                <a:xfrm>
                  <a:off x="6866984" y="2762556"/>
                  <a:ext cx="1415772" cy="338554"/>
                </a:xfrm>
                <a:prstGeom prst="rect">
                  <a:avLst/>
                </a:prstGeom>
                <a:noFill/>
              </p:spPr>
              <p:txBody>
                <a:bodyPr wrap="none" rtlCol="0">
                  <a:spAutoFit/>
                </a:bodyPr>
                <a:lstStyle/>
                <a:p>
                  <a:pPr algn="ctr"/>
                  <a:r>
                    <a:rPr lang="ja-JP" altLang="en-US" sz="1600" b="1" dirty="0">
                      <a:latin typeface="UD Digi Kyokasho NK-R" panose="02020400000000000000" pitchFamily="18" charset="-128"/>
                      <a:ea typeface="UD Digi Kyokasho NK-R" panose="02020400000000000000" pitchFamily="18" charset="-128"/>
                    </a:rPr>
                    <a:t>時間割表照会</a:t>
                  </a:r>
                  <a:endParaRPr lang="ko-KR" altLang="en-US" sz="1600" b="1" dirty="0">
                    <a:latin typeface="UD Digi Kyokasho NK-R" panose="02020400000000000000" pitchFamily="18" charset="-128"/>
                  </a:endParaRPr>
                </a:p>
              </p:txBody>
            </p:sp>
          </p:grpSp>
          <p:grpSp>
            <p:nvGrpSpPr>
              <p:cNvPr id="258" name="그룹 257">
                <a:extLst>
                  <a:ext uri="{FF2B5EF4-FFF2-40B4-BE49-F238E27FC236}">
                    <a16:creationId xmlns:a16="http://schemas.microsoft.com/office/drawing/2014/main" id="{30216806-501A-47C3-B849-6A068961A848}"/>
                  </a:ext>
                </a:extLst>
              </p:cNvPr>
              <p:cNvGrpSpPr/>
              <p:nvPr/>
            </p:nvGrpSpPr>
            <p:grpSpPr>
              <a:xfrm>
                <a:off x="6576625" y="3621890"/>
                <a:ext cx="2003898" cy="338554"/>
                <a:chOff x="6571685" y="3164576"/>
                <a:chExt cx="2003898" cy="338554"/>
              </a:xfrm>
            </p:grpSpPr>
            <p:sp>
              <p:nvSpPr>
                <p:cNvPr id="242" name="사각형: 둥근 모서리 241">
                  <a:extLst>
                    <a:ext uri="{FF2B5EF4-FFF2-40B4-BE49-F238E27FC236}">
                      <a16:creationId xmlns:a16="http://schemas.microsoft.com/office/drawing/2014/main" id="{80EAD6BA-EF7D-406B-A426-C119E9A31514}"/>
                    </a:ext>
                  </a:extLst>
                </p:cNvPr>
                <p:cNvSpPr/>
                <p:nvPr/>
              </p:nvSpPr>
              <p:spPr>
                <a:xfrm>
                  <a:off x="6571685" y="3166225"/>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44" name="TextBox 243">
                  <a:extLst>
                    <a:ext uri="{FF2B5EF4-FFF2-40B4-BE49-F238E27FC236}">
                      <a16:creationId xmlns:a16="http://schemas.microsoft.com/office/drawing/2014/main" id="{FC932459-45B6-4E23-904B-B5F5FBDC0974}"/>
                    </a:ext>
                  </a:extLst>
                </p:cNvPr>
                <p:cNvSpPr txBox="1"/>
                <p:nvPr/>
              </p:nvSpPr>
              <p:spPr>
                <a:xfrm>
                  <a:off x="7018760" y="3164576"/>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出席修正</a:t>
                  </a:r>
                  <a:endParaRPr lang="ko-KR" altLang="en-US" sz="1600" b="1" dirty="0">
                    <a:latin typeface="UD Digi Kyokasho NK-R" panose="02020400000000000000" pitchFamily="18" charset="-128"/>
                  </a:endParaRPr>
                </a:p>
              </p:txBody>
            </p:sp>
          </p:grpSp>
          <p:grpSp>
            <p:nvGrpSpPr>
              <p:cNvPr id="262" name="그룹 261">
                <a:extLst>
                  <a:ext uri="{FF2B5EF4-FFF2-40B4-BE49-F238E27FC236}">
                    <a16:creationId xmlns:a16="http://schemas.microsoft.com/office/drawing/2014/main" id="{0119B6A6-F592-436F-808C-D7F3ED8B8946}"/>
                  </a:ext>
                </a:extLst>
              </p:cNvPr>
              <p:cNvGrpSpPr/>
              <p:nvPr/>
            </p:nvGrpSpPr>
            <p:grpSpPr>
              <a:xfrm>
                <a:off x="6576625" y="4750617"/>
                <a:ext cx="2003898" cy="338554"/>
                <a:chOff x="4457066" y="4810682"/>
                <a:chExt cx="2003898" cy="338554"/>
              </a:xfrm>
            </p:grpSpPr>
            <p:sp>
              <p:nvSpPr>
                <p:cNvPr id="263" name="사각형: 둥근 모서리 262">
                  <a:extLst>
                    <a:ext uri="{FF2B5EF4-FFF2-40B4-BE49-F238E27FC236}">
                      <a16:creationId xmlns:a16="http://schemas.microsoft.com/office/drawing/2014/main" id="{899B1076-477E-4118-BA2F-D93D7B68C41B}"/>
                    </a:ext>
                  </a:extLst>
                </p:cNvPr>
                <p:cNvSpPr/>
                <p:nvPr/>
              </p:nvSpPr>
              <p:spPr>
                <a:xfrm>
                  <a:off x="4457066" y="4812331"/>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64" name="TextBox 263">
                  <a:extLst>
                    <a:ext uri="{FF2B5EF4-FFF2-40B4-BE49-F238E27FC236}">
                      <a16:creationId xmlns:a16="http://schemas.microsoft.com/office/drawing/2014/main" id="{46AF8F06-1A6D-41EC-86EC-B8CCA6E9BF81}"/>
                    </a:ext>
                  </a:extLst>
                </p:cNvPr>
                <p:cNvSpPr txBox="1"/>
                <p:nvPr/>
              </p:nvSpPr>
              <p:spPr>
                <a:xfrm>
                  <a:off x="4904141" y="4810682"/>
                  <a:ext cx="1005403" cy="338554"/>
                </a:xfrm>
                <a:prstGeom prst="rect">
                  <a:avLst/>
                </a:prstGeom>
                <a:noFill/>
              </p:spPr>
              <p:txBody>
                <a:bodyPr wrap="none" rtlCol="0">
                  <a:spAutoFit/>
                </a:bodyPr>
                <a:lstStyle/>
                <a:p>
                  <a:r>
                    <a:rPr lang="ja-JP" altLang="en-US" sz="1600" b="1" dirty="0">
                      <a:latin typeface="UD Digi Kyokasho NK-R" panose="02020400000000000000" pitchFamily="18" charset="-128"/>
                      <a:ea typeface="UD Digi Kyokasho NK-R" panose="02020400000000000000" pitchFamily="18" charset="-128"/>
                    </a:rPr>
                    <a:t>日程照会</a:t>
                  </a:r>
                  <a:endParaRPr lang="ko-KR" altLang="en-US" sz="1600" b="1" dirty="0">
                    <a:latin typeface="UD Digi Kyokasho NK-R" panose="02020400000000000000" pitchFamily="18" charset="-128"/>
                  </a:endParaRPr>
                </a:p>
              </p:txBody>
            </p:sp>
          </p:grpSp>
          <p:grpSp>
            <p:nvGrpSpPr>
              <p:cNvPr id="287" name="그룹 286">
                <a:extLst>
                  <a:ext uri="{FF2B5EF4-FFF2-40B4-BE49-F238E27FC236}">
                    <a16:creationId xmlns:a16="http://schemas.microsoft.com/office/drawing/2014/main" id="{D79776C4-39A8-481E-835A-124BEF1691E0}"/>
                  </a:ext>
                </a:extLst>
              </p:cNvPr>
              <p:cNvGrpSpPr/>
              <p:nvPr/>
            </p:nvGrpSpPr>
            <p:grpSpPr>
              <a:xfrm>
                <a:off x="6573437" y="5258755"/>
                <a:ext cx="2003898" cy="338554"/>
                <a:chOff x="4457066" y="4810682"/>
                <a:chExt cx="2003898" cy="338554"/>
              </a:xfrm>
            </p:grpSpPr>
            <p:sp>
              <p:nvSpPr>
                <p:cNvPr id="288" name="사각형: 둥근 모서리 287">
                  <a:extLst>
                    <a:ext uri="{FF2B5EF4-FFF2-40B4-BE49-F238E27FC236}">
                      <a16:creationId xmlns:a16="http://schemas.microsoft.com/office/drawing/2014/main" id="{CBD44113-7AD4-4F7F-844B-50B7D84255CC}"/>
                    </a:ext>
                  </a:extLst>
                </p:cNvPr>
                <p:cNvSpPr/>
                <p:nvPr/>
              </p:nvSpPr>
              <p:spPr>
                <a:xfrm>
                  <a:off x="4457066" y="4812331"/>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89" name="TextBox 288">
                  <a:extLst>
                    <a:ext uri="{FF2B5EF4-FFF2-40B4-BE49-F238E27FC236}">
                      <a16:creationId xmlns:a16="http://schemas.microsoft.com/office/drawing/2014/main" id="{46C9D2F9-125E-41A0-A926-AFA6C141E78C}"/>
                    </a:ext>
                  </a:extLst>
                </p:cNvPr>
                <p:cNvSpPr txBox="1"/>
                <p:nvPr/>
              </p:nvSpPr>
              <p:spPr>
                <a:xfrm>
                  <a:off x="4865231" y="4810682"/>
                  <a:ext cx="1210588" cy="338554"/>
                </a:xfrm>
                <a:prstGeom prst="rect">
                  <a:avLst/>
                </a:prstGeom>
                <a:noFill/>
              </p:spPr>
              <p:txBody>
                <a:bodyPr wrap="none" rtlCol="0">
                  <a:spAutoFit/>
                </a:bodyPr>
                <a:lstStyle/>
                <a:p>
                  <a:r>
                    <a:rPr lang="ja-JP" altLang="en-US" sz="1600" b="1" dirty="0">
                      <a:latin typeface="UD Digi Kyokasho NK-R" panose="02020400000000000000" pitchFamily="18" charset="-128"/>
                    </a:rPr>
                    <a:t>学番号探し</a:t>
                  </a:r>
                  <a:endParaRPr lang="ko-KR" altLang="en-US" sz="1600" b="1" dirty="0">
                    <a:latin typeface="UD Digi Kyokasho NK-R" panose="02020400000000000000" pitchFamily="18" charset="-128"/>
                  </a:endParaRPr>
                </a:p>
              </p:txBody>
            </p:sp>
          </p:grpSp>
        </p:grpSp>
        <p:grpSp>
          <p:nvGrpSpPr>
            <p:cNvPr id="308" name="그룹 307">
              <a:extLst>
                <a:ext uri="{FF2B5EF4-FFF2-40B4-BE49-F238E27FC236}">
                  <a16:creationId xmlns:a16="http://schemas.microsoft.com/office/drawing/2014/main" id="{7B6A8313-2CE9-4BA7-BD36-03C8CB487E0C}"/>
                </a:ext>
              </a:extLst>
            </p:cNvPr>
            <p:cNvGrpSpPr/>
            <p:nvPr/>
          </p:nvGrpSpPr>
          <p:grpSpPr>
            <a:xfrm>
              <a:off x="9534171" y="1399126"/>
              <a:ext cx="2019816" cy="4696841"/>
              <a:chOff x="8678136" y="1399126"/>
              <a:chExt cx="2019816" cy="4696841"/>
            </a:xfrm>
          </p:grpSpPr>
          <p:grpSp>
            <p:nvGrpSpPr>
              <p:cNvPr id="268" name="그룹 267">
                <a:extLst>
                  <a:ext uri="{FF2B5EF4-FFF2-40B4-BE49-F238E27FC236}">
                    <a16:creationId xmlns:a16="http://schemas.microsoft.com/office/drawing/2014/main" id="{5CB4D538-B70A-4BA6-8E32-89B80B380315}"/>
                  </a:ext>
                </a:extLst>
              </p:cNvPr>
              <p:cNvGrpSpPr/>
              <p:nvPr/>
            </p:nvGrpSpPr>
            <p:grpSpPr>
              <a:xfrm>
                <a:off x="8682241" y="1399126"/>
                <a:ext cx="2003898" cy="400110"/>
                <a:chOff x="4457066" y="1412585"/>
                <a:chExt cx="2003898" cy="400110"/>
              </a:xfrm>
            </p:grpSpPr>
            <p:sp>
              <p:nvSpPr>
                <p:cNvPr id="269" name="사각형: 둥근 모서리 268">
                  <a:extLst>
                    <a:ext uri="{FF2B5EF4-FFF2-40B4-BE49-F238E27FC236}">
                      <a16:creationId xmlns:a16="http://schemas.microsoft.com/office/drawing/2014/main" id="{D8421207-2655-414B-9872-9DFE4CC67615}"/>
                    </a:ext>
                  </a:extLst>
                </p:cNvPr>
                <p:cNvSpPr/>
                <p:nvPr/>
              </p:nvSpPr>
              <p:spPr>
                <a:xfrm>
                  <a:off x="4457066" y="1429968"/>
                  <a:ext cx="2003898"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270" name="TextBox 269">
                  <a:extLst>
                    <a:ext uri="{FF2B5EF4-FFF2-40B4-BE49-F238E27FC236}">
                      <a16:creationId xmlns:a16="http://schemas.microsoft.com/office/drawing/2014/main" id="{2915CB7C-826E-4F06-AB17-CE3B0E953EAC}"/>
                    </a:ext>
                  </a:extLst>
                </p:cNvPr>
                <p:cNvSpPr txBox="1"/>
                <p:nvPr/>
              </p:nvSpPr>
              <p:spPr>
                <a:xfrm>
                  <a:off x="5009214" y="1412585"/>
                  <a:ext cx="899605"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その他</a:t>
                  </a:r>
                  <a:endParaRPr lang="ko-KR" altLang="en-US" sz="2000" b="1" dirty="0">
                    <a:latin typeface="UD Digi Kyokasho NK-R" panose="02020400000000000000" pitchFamily="18" charset="-128"/>
                  </a:endParaRPr>
                </a:p>
              </p:txBody>
            </p:sp>
          </p:grpSp>
          <p:grpSp>
            <p:nvGrpSpPr>
              <p:cNvPr id="271" name="그룹 270">
                <a:extLst>
                  <a:ext uri="{FF2B5EF4-FFF2-40B4-BE49-F238E27FC236}">
                    <a16:creationId xmlns:a16="http://schemas.microsoft.com/office/drawing/2014/main" id="{16B1683F-91B1-4353-84B3-137A2EACE7F3}"/>
                  </a:ext>
                </a:extLst>
              </p:cNvPr>
              <p:cNvGrpSpPr/>
              <p:nvPr/>
            </p:nvGrpSpPr>
            <p:grpSpPr>
              <a:xfrm>
                <a:off x="8682241" y="1915342"/>
                <a:ext cx="2003898" cy="338554"/>
                <a:chOff x="4457066" y="1928801"/>
                <a:chExt cx="2003898" cy="338554"/>
              </a:xfrm>
            </p:grpSpPr>
            <p:sp>
              <p:nvSpPr>
                <p:cNvPr id="272" name="사각형: 둥근 모서리 271">
                  <a:extLst>
                    <a:ext uri="{FF2B5EF4-FFF2-40B4-BE49-F238E27FC236}">
                      <a16:creationId xmlns:a16="http://schemas.microsoft.com/office/drawing/2014/main" id="{E9D4CD24-2452-4188-9D7E-0F2B595F0252}"/>
                    </a:ext>
                  </a:extLst>
                </p:cNvPr>
                <p:cNvSpPr/>
                <p:nvPr/>
              </p:nvSpPr>
              <p:spPr>
                <a:xfrm>
                  <a:off x="4457066" y="193045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73" name="TextBox 272">
                  <a:extLst>
                    <a:ext uri="{FF2B5EF4-FFF2-40B4-BE49-F238E27FC236}">
                      <a16:creationId xmlns:a16="http://schemas.microsoft.com/office/drawing/2014/main" id="{76F08DAB-839A-41B7-A63E-9D2313A1F9AA}"/>
                    </a:ext>
                  </a:extLst>
                </p:cNvPr>
                <p:cNvSpPr txBox="1"/>
                <p:nvPr/>
              </p:nvSpPr>
              <p:spPr>
                <a:xfrm>
                  <a:off x="4656543" y="1928801"/>
                  <a:ext cx="1620957" cy="338554"/>
                </a:xfrm>
                <a:prstGeom prst="rect">
                  <a:avLst/>
                </a:prstGeom>
                <a:noFill/>
              </p:spPr>
              <p:txBody>
                <a:bodyPr wrap="none" rtlCol="0">
                  <a:spAutoFit/>
                </a:bodyPr>
                <a:lstStyle/>
                <a:p>
                  <a:pPr algn="ctr"/>
                  <a:r>
                    <a:rPr lang="ja-JP" altLang="en-US" sz="1600" b="1" dirty="0">
                      <a:latin typeface="UD Digi Kyokasho NK-R" panose="02020400000000000000" pitchFamily="18" charset="-128"/>
                    </a:rPr>
                    <a:t>お知らせ掲示板</a:t>
                  </a:r>
                  <a:endParaRPr lang="ko-KR" altLang="en-US" sz="1600" b="1" dirty="0">
                    <a:latin typeface="UD Digi Kyokasho NK-R" panose="02020400000000000000" pitchFamily="18" charset="-128"/>
                  </a:endParaRPr>
                </a:p>
              </p:txBody>
            </p:sp>
          </p:grpSp>
          <p:sp>
            <p:nvSpPr>
              <p:cNvPr id="291" name="TextBox 290">
                <a:extLst>
                  <a:ext uri="{FF2B5EF4-FFF2-40B4-BE49-F238E27FC236}">
                    <a16:creationId xmlns:a16="http://schemas.microsoft.com/office/drawing/2014/main" id="{50769883-42EA-4F6B-956C-35605B3087D1}"/>
                  </a:ext>
                </a:extLst>
              </p:cNvPr>
              <p:cNvSpPr txBox="1"/>
              <p:nvPr/>
            </p:nvSpPr>
            <p:spPr>
              <a:xfrm>
                <a:off x="8776730" y="2258760"/>
                <a:ext cx="1814919" cy="1166923"/>
              </a:xfrm>
              <a:prstGeom prst="rect">
                <a:avLst/>
              </a:prstGeom>
              <a:noFill/>
            </p:spPr>
            <p:txBody>
              <a:bodyPr wrap="none" rtlCol="0">
                <a:spAutoFit/>
              </a:bodyPr>
              <a:lstStyle/>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お知らせの登録</a:t>
                </a:r>
                <a:endParaRPr lang="en-US" altLang="ja-JP" sz="1600" spc="300" dirty="0">
                  <a:latin typeface="UD Digi Kyokasho NK-R" panose="02020400000000000000" pitchFamily="18" charset="-128"/>
                  <a:ea typeface="UD Digi Kyokasho NK-R" panose="02020400000000000000" pitchFamily="18" charset="-128"/>
                </a:endParaRPr>
              </a:p>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お知らせの照会</a:t>
                </a:r>
                <a:endParaRPr lang="en-US" altLang="ja-JP" sz="1600" spc="300" dirty="0">
                  <a:latin typeface="UD Digi Kyokasho NK-R" panose="02020400000000000000" pitchFamily="18" charset="-128"/>
                  <a:ea typeface="UD Digi Kyokasho NK-R" panose="02020400000000000000" pitchFamily="18" charset="-128"/>
                </a:endParaRPr>
              </a:p>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お知らせの修正</a:t>
                </a:r>
                <a:endParaRPr lang="en-US" altLang="ja-JP" sz="1600" spc="300" dirty="0">
                  <a:latin typeface="UD Digi Kyokasho NK-R" panose="02020400000000000000" pitchFamily="18" charset="-128"/>
                  <a:ea typeface="UD Digi Kyokasho NK-R" panose="02020400000000000000" pitchFamily="18" charset="-128"/>
                </a:endParaRPr>
              </a:p>
            </p:txBody>
          </p:sp>
          <p:grpSp>
            <p:nvGrpSpPr>
              <p:cNvPr id="293" name="그룹 292">
                <a:extLst>
                  <a:ext uri="{FF2B5EF4-FFF2-40B4-BE49-F238E27FC236}">
                    <a16:creationId xmlns:a16="http://schemas.microsoft.com/office/drawing/2014/main" id="{90FA2490-54F5-41AC-A82C-3A267DF68375}"/>
                  </a:ext>
                </a:extLst>
              </p:cNvPr>
              <p:cNvGrpSpPr/>
              <p:nvPr/>
            </p:nvGrpSpPr>
            <p:grpSpPr>
              <a:xfrm>
                <a:off x="8678136" y="3444006"/>
                <a:ext cx="2003898" cy="338554"/>
                <a:chOff x="4457066" y="1928801"/>
                <a:chExt cx="2003898" cy="338554"/>
              </a:xfrm>
            </p:grpSpPr>
            <p:sp>
              <p:nvSpPr>
                <p:cNvPr id="294" name="사각형: 둥근 모서리 293">
                  <a:extLst>
                    <a:ext uri="{FF2B5EF4-FFF2-40B4-BE49-F238E27FC236}">
                      <a16:creationId xmlns:a16="http://schemas.microsoft.com/office/drawing/2014/main" id="{C4085E5E-780F-49B4-B90C-4C632BE4101A}"/>
                    </a:ext>
                  </a:extLst>
                </p:cNvPr>
                <p:cNvSpPr/>
                <p:nvPr/>
              </p:nvSpPr>
              <p:spPr>
                <a:xfrm>
                  <a:off x="4457066" y="193045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295" name="TextBox 294">
                  <a:extLst>
                    <a:ext uri="{FF2B5EF4-FFF2-40B4-BE49-F238E27FC236}">
                      <a16:creationId xmlns:a16="http://schemas.microsoft.com/office/drawing/2014/main" id="{730DDB48-D30C-4A07-86E4-DBB9B14C6894}"/>
                    </a:ext>
                  </a:extLst>
                </p:cNvPr>
                <p:cNvSpPr txBox="1"/>
                <p:nvPr/>
              </p:nvSpPr>
              <p:spPr>
                <a:xfrm>
                  <a:off x="4861728" y="1928801"/>
                  <a:ext cx="1210588" cy="338554"/>
                </a:xfrm>
                <a:prstGeom prst="rect">
                  <a:avLst/>
                </a:prstGeom>
                <a:noFill/>
              </p:spPr>
              <p:txBody>
                <a:bodyPr wrap="none" rtlCol="0">
                  <a:spAutoFit/>
                </a:bodyPr>
                <a:lstStyle/>
                <a:p>
                  <a:pPr algn="ctr"/>
                  <a:r>
                    <a:rPr lang="ja-JP" altLang="en-US" sz="1600" b="1" dirty="0">
                      <a:latin typeface="UD Digi Kyokasho NK-R" panose="02020400000000000000" pitchFamily="18" charset="-128"/>
                    </a:rPr>
                    <a:t>自由掲示板</a:t>
                  </a:r>
                  <a:endParaRPr lang="ko-KR" altLang="en-US" sz="1600" b="1" dirty="0">
                    <a:latin typeface="UD Digi Kyokasho NK-R" panose="02020400000000000000" pitchFamily="18" charset="-128"/>
                  </a:endParaRPr>
                </a:p>
              </p:txBody>
            </p:sp>
          </p:grpSp>
          <p:sp>
            <p:nvSpPr>
              <p:cNvPr id="296" name="TextBox 295">
                <a:extLst>
                  <a:ext uri="{FF2B5EF4-FFF2-40B4-BE49-F238E27FC236}">
                    <a16:creationId xmlns:a16="http://schemas.microsoft.com/office/drawing/2014/main" id="{EE918555-8040-47B3-B38A-BFE8F61338C4}"/>
                  </a:ext>
                </a:extLst>
              </p:cNvPr>
              <p:cNvSpPr txBox="1"/>
              <p:nvPr/>
            </p:nvSpPr>
            <p:spPr>
              <a:xfrm>
                <a:off x="8861595" y="3787424"/>
                <a:ext cx="1636987" cy="1166923"/>
              </a:xfrm>
              <a:prstGeom prst="rect">
                <a:avLst/>
              </a:prstGeom>
              <a:noFill/>
            </p:spPr>
            <p:txBody>
              <a:bodyPr wrap="none" rtlCol="0">
                <a:spAutoFit/>
              </a:bodyPr>
              <a:lstStyle/>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掲示物の登録</a:t>
                </a:r>
                <a:endParaRPr lang="en-US" altLang="ja-JP" sz="1600" spc="300" dirty="0">
                  <a:latin typeface="UD Digi Kyokasho NK-R" panose="02020400000000000000" pitchFamily="18" charset="-128"/>
                  <a:ea typeface="UD Digi Kyokasho NK-R" panose="02020400000000000000" pitchFamily="18" charset="-128"/>
                </a:endParaRPr>
              </a:p>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掲示物の照会</a:t>
                </a:r>
                <a:endParaRPr lang="en-US" altLang="ja-JP" sz="1600" spc="300" dirty="0">
                  <a:latin typeface="UD Digi Kyokasho NK-R" panose="02020400000000000000" pitchFamily="18" charset="-128"/>
                  <a:ea typeface="UD Digi Kyokasho NK-R" panose="02020400000000000000" pitchFamily="18" charset="-128"/>
                </a:endParaRPr>
              </a:p>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掲示物の修正</a:t>
                </a:r>
                <a:endParaRPr lang="en-US" altLang="ja-JP" sz="1600" spc="300" dirty="0">
                  <a:latin typeface="UD Digi Kyokasho NK-R" panose="02020400000000000000" pitchFamily="18" charset="-128"/>
                  <a:ea typeface="UD Digi Kyokasho NK-R" panose="02020400000000000000" pitchFamily="18" charset="-128"/>
                </a:endParaRPr>
              </a:p>
            </p:txBody>
          </p:sp>
          <p:grpSp>
            <p:nvGrpSpPr>
              <p:cNvPr id="301" name="그룹 300">
                <a:extLst>
                  <a:ext uri="{FF2B5EF4-FFF2-40B4-BE49-F238E27FC236}">
                    <a16:creationId xmlns:a16="http://schemas.microsoft.com/office/drawing/2014/main" id="{2A35F420-F92D-42CD-B294-73E5F94BD87D}"/>
                  </a:ext>
                </a:extLst>
              </p:cNvPr>
              <p:cNvGrpSpPr/>
              <p:nvPr/>
            </p:nvGrpSpPr>
            <p:grpSpPr>
              <a:xfrm>
                <a:off x="8694054" y="4954958"/>
                <a:ext cx="2003898" cy="338554"/>
                <a:chOff x="4457066" y="1928801"/>
                <a:chExt cx="2003898" cy="338554"/>
              </a:xfrm>
            </p:grpSpPr>
            <p:sp>
              <p:nvSpPr>
                <p:cNvPr id="302" name="사각형: 둥근 모서리 301">
                  <a:extLst>
                    <a:ext uri="{FF2B5EF4-FFF2-40B4-BE49-F238E27FC236}">
                      <a16:creationId xmlns:a16="http://schemas.microsoft.com/office/drawing/2014/main" id="{D70385B6-3D90-4DB1-9A9E-3067EBA1532C}"/>
                    </a:ext>
                  </a:extLst>
                </p:cNvPr>
                <p:cNvSpPr/>
                <p:nvPr/>
              </p:nvSpPr>
              <p:spPr>
                <a:xfrm>
                  <a:off x="4457066" y="1930450"/>
                  <a:ext cx="2003898" cy="323446"/>
                </a:xfrm>
                <a:prstGeom prst="roundRect">
                  <a:avLst>
                    <a:gd name="adj" fmla="val 50000"/>
                  </a:avLst>
                </a:prstGeom>
                <a:solidFill>
                  <a:srgbClr val="CE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latin typeface="UD Digi Kyokasho NK-R" panose="02020400000000000000" pitchFamily="18" charset="-128"/>
                  </a:endParaRPr>
                </a:p>
              </p:txBody>
            </p:sp>
            <p:sp>
              <p:nvSpPr>
                <p:cNvPr id="303" name="TextBox 302">
                  <a:extLst>
                    <a:ext uri="{FF2B5EF4-FFF2-40B4-BE49-F238E27FC236}">
                      <a16:creationId xmlns:a16="http://schemas.microsoft.com/office/drawing/2014/main" id="{E022A24A-ADD8-43FA-A7FC-F44F2C194597}"/>
                    </a:ext>
                  </a:extLst>
                </p:cNvPr>
                <p:cNvSpPr txBox="1"/>
                <p:nvPr/>
              </p:nvSpPr>
              <p:spPr>
                <a:xfrm>
                  <a:off x="4861728" y="1928801"/>
                  <a:ext cx="1210589" cy="338554"/>
                </a:xfrm>
                <a:prstGeom prst="rect">
                  <a:avLst/>
                </a:prstGeom>
                <a:noFill/>
              </p:spPr>
              <p:txBody>
                <a:bodyPr wrap="none" rtlCol="0">
                  <a:spAutoFit/>
                </a:bodyPr>
                <a:lstStyle/>
                <a:p>
                  <a:pPr algn="ctr"/>
                  <a:r>
                    <a:rPr lang="ja-JP" altLang="en-US" sz="1600" b="1" dirty="0">
                      <a:latin typeface="UD Digi Kyokasho NK-R" panose="02020400000000000000" pitchFamily="18" charset="-128"/>
                    </a:rPr>
                    <a:t>メッセージ</a:t>
                  </a:r>
                  <a:endParaRPr lang="ko-KR" altLang="en-US" sz="1600" b="1" dirty="0">
                    <a:latin typeface="UD Digi Kyokasho NK-R" panose="02020400000000000000" pitchFamily="18" charset="-128"/>
                  </a:endParaRPr>
                </a:p>
              </p:txBody>
            </p:sp>
          </p:grpSp>
          <p:sp>
            <p:nvSpPr>
              <p:cNvPr id="304" name="TextBox 303">
                <a:extLst>
                  <a:ext uri="{FF2B5EF4-FFF2-40B4-BE49-F238E27FC236}">
                    <a16:creationId xmlns:a16="http://schemas.microsoft.com/office/drawing/2014/main" id="{CB9B35D5-7F5D-4ED6-AB30-9245742543E8}"/>
                  </a:ext>
                </a:extLst>
              </p:cNvPr>
              <p:cNvSpPr txBox="1"/>
              <p:nvPr/>
            </p:nvSpPr>
            <p:spPr>
              <a:xfrm>
                <a:off x="8714011" y="5298376"/>
                <a:ext cx="1963999" cy="797591"/>
              </a:xfrm>
              <a:prstGeom prst="rect">
                <a:avLst/>
              </a:prstGeom>
              <a:noFill/>
            </p:spPr>
            <p:txBody>
              <a:bodyPr wrap="none" rtlCol="0">
                <a:spAutoFit/>
              </a:bodyPr>
              <a:lstStyle/>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メッセージの受信</a:t>
                </a:r>
                <a:endParaRPr lang="en-US" altLang="ja-JP" sz="1600" spc="300" dirty="0">
                  <a:latin typeface="UD Digi Kyokasho NK-R" panose="02020400000000000000" pitchFamily="18" charset="-128"/>
                  <a:ea typeface="UD Digi Kyokasho NK-R" panose="02020400000000000000" pitchFamily="18" charset="-128"/>
                </a:endParaRPr>
              </a:p>
              <a:p>
                <a:pPr algn="ctr">
                  <a:lnSpc>
                    <a:spcPct val="150000"/>
                  </a:lnSpc>
                </a:pPr>
                <a:r>
                  <a:rPr lang="ja-JP" altLang="en-US" sz="1600" spc="300" dirty="0">
                    <a:latin typeface="UD Digi Kyokasho NK-R" panose="02020400000000000000" pitchFamily="18" charset="-128"/>
                    <a:ea typeface="UD Digi Kyokasho NK-R" panose="02020400000000000000" pitchFamily="18" charset="-128"/>
                  </a:rPr>
                  <a:t>メッセージの発信</a:t>
                </a:r>
                <a:endParaRPr lang="en-US" altLang="ja-JP" sz="1600" spc="300" dirty="0">
                  <a:latin typeface="UD Digi Kyokasho NK-R" panose="02020400000000000000" pitchFamily="18" charset="-128"/>
                  <a:ea typeface="UD Digi Kyokasho NK-R" panose="02020400000000000000" pitchFamily="18" charset="-128"/>
                </a:endParaRPr>
              </a:p>
            </p:txBody>
          </p:sp>
        </p:grpSp>
      </p:grpSp>
    </p:spTree>
    <p:extLst>
      <p:ext uri="{BB962C8B-B14F-4D97-AF65-F5344CB8AC3E}">
        <p14:creationId xmlns:p14="http://schemas.microsoft.com/office/powerpoint/2010/main" val="88607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D5AE24A9-47CC-4276-A778-2401F7312BE9}"/>
              </a:ext>
            </a:extLst>
          </p:cNvPr>
          <p:cNvGrpSpPr/>
          <p:nvPr/>
        </p:nvGrpSpPr>
        <p:grpSpPr>
          <a:xfrm>
            <a:off x="257195" y="246048"/>
            <a:ext cx="2271029" cy="492443"/>
            <a:chOff x="1493152" y="2600007"/>
            <a:chExt cx="2271029" cy="492443"/>
          </a:xfrm>
        </p:grpSpPr>
        <p:sp>
          <p:nvSpPr>
            <p:cNvPr id="7" name="TextBox 6">
              <a:extLst>
                <a:ext uri="{FF2B5EF4-FFF2-40B4-BE49-F238E27FC236}">
                  <a16:creationId xmlns:a16="http://schemas.microsoft.com/office/drawing/2014/main" id="{5A5DD26D-6C0D-42FE-BBA2-F5B0F5ADFDAD}"/>
                </a:ext>
              </a:extLst>
            </p:cNvPr>
            <p:cNvSpPr txBox="1"/>
            <p:nvPr/>
          </p:nvSpPr>
          <p:spPr>
            <a:xfrm>
              <a:off x="2091928" y="2600007"/>
              <a:ext cx="1672253" cy="492443"/>
            </a:xfrm>
            <a:prstGeom prst="rect">
              <a:avLst/>
            </a:prstGeom>
            <a:noFill/>
          </p:spPr>
          <p:txBody>
            <a:bodyPr wrap="none" rtlCol="0">
              <a:spAutoFit/>
            </a:bodyPr>
            <a:lstStyle/>
            <a:p>
              <a:r>
                <a:rPr lang="ja-JP" altLang="en-US" sz="26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機能一覧</a:t>
              </a:r>
              <a:endParaRPr lang="ko-KR" altLang="en-US" sz="26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8" name="타원 7">
              <a:extLst>
                <a:ext uri="{FF2B5EF4-FFF2-40B4-BE49-F238E27FC236}">
                  <a16:creationId xmlns:a16="http://schemas.microsoft.com/office/drawing/2014/main" id="{904A2682-E641-4D07-BC3A-7D9D663ABA26}"/>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pc="300" dirty="0">
                  <a:solidFill>
                    <a:schemeClr val="tx1">
                      <a:lumMod val="75000"/>
                      <a:lumOff val="25000"/>
                    </a:schemeClr>
                  </a:solidFill>
                  <a:latin typeface="UD Digi Kyokasho NP-B" panose="02020700000000000000" pitchFamily="18" charset="-128"/>
                  <a:ea typeface="UD Digi Kyokasho NP-B" panose="02020700000000000000" pitchFamily="18" charset="-128"/>
                </a:rPr>
                <a:t>2</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sp>
        <p:nvSpPr>
          <p:cNvPr id="31" name="TextBox 30">
            <a:extLst>
              <a:ext uri="{FF2B5EF4-FFF2-40B4-BE49-F238E27FC236}">
                <a16:creationId xmlns:a16="http://schemas.microsoft.com/office/drawing/2014/main" id="{16C6C467-C3D3-4BE6-97B7-5EB56167C64D}"/>
              </a:ext>
            </a:extLst>
          </p:cNvPr>
          <p:cNvSpPr txBox="1"/>
          <p:nvPr/>
        </p:nvSpPr>
        <p:spPr>
          <a:xfrm>
            <a:off x="2528224" y="307603"/>
            <a:ext cx="1710725" cy="369332"/>
          </a:xfrm>
          <a:prstGeom prst="rect">
            <a:avLst/>
          </a:prstGeom>
          <a:noFill/>
        </p:spPr>
        <p:txBody>
          <a:bodyPr wrap="none" rtlCol="0">
            <a:spAutoFit/>
          </a:bodyPr>
          <a:lstStyle/>
          <a:p>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r>
              <a:rPr lang="ja-JP"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rPr>
              <a:t>担当パート</a:t>
            </a:r>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30" name="그룹 29">
            <a:extLst>
              <a:ext uri="{FF2B5EF4-FFF2-40B4-BE49-F238E27FC236}">
                <a16:creationId xmlns:a16="http://schemas.microsoft.com/office/drawing/2014/main" id="{1C720654-76F3-458B-B9A6-8180C5313250}"/>
              </a:ext>
            </a:extLst>
          </p:cNvPr>
          <p:cNvGrpSpPr/>
          <p:nvPr/>
        </p:nvGrpSpPr>
        <p:grpSpPr>
          <a:xfrm>
            <a:off x="1214121" y="2573349"/>
            <a:ext cx="9763759" cy="1711302"/>
            <a:chOff x="938504" y="2372313"/>
            <a:chExt cx="9763759" cy="1711302"/>
          </a:xfrm>
        </p:grpSpPr>
        <p:grpSp>
          <p:nvGrpSpPr>
            <p:cNvPr id="26" name="그룹 25">
              <a:extLst>
                <a:ext uri="{FF2B5EF4-FFF2-40B4-BE49-F238E27FC236}">
                  <a16:creationId xmlns:a16="http://schemas.microsoft.com/office/drawing/2014/main" id="{BF3AA354-4111-4671-9A3F-E7CDD364717F}"/>
                </a:ext>
              </a:extLst>
            </p:cNvPr>
            <p:cNvGrpSpPr/>
            <p:nvPr/>
          </p:nvGrpSpPr>
          <p:grpSpPr>
            <a:xfrm>
              <a:off x="938504" y="2372313"/>
              <a:ext cx="2014944" cy="1711302"/>
              <a:chOff x="938504" y="2372313"/>
              <a:chExt cx="2014944" cy="1711302"/>
            </a:xfrm>
          </p:grpSpPr>
          <p:grpSp>
            <p:nvGrpSpPr>
              <p:cNvPr id="267" name="그룹 266">
                <a:extLst>
                  <a:ext uri="{FF2B5EF4-FFF2-40B4-BE49-F238E27FC236}">
                    <a16:creationId xmlns:a16="http://schemas.microsoft.com/office/drawing/2014/main" id="{A2991A3B-F321-40C9-9A93-C6CBF099DB20}"/>
                  </a:ext>
                </a:extLst>
              </p:cNvPr>
              <p:cNvGrpSpPr/>
              <p:nvPr/>
            </p:nvGrpSpPr>
            <p:grpSpPr>
              <a:xfrm>
                <a:off x="949550" y="2372313"/>
                <a:ext cx="2003898" cy="400110"/>
                <a:chOff x="197736" y="1412585"/>
                <a:chExt cx="4146857" cy="400110"/>
              </a:xfrm>
            </p:grpSpPr>
            <p:sp>
              <p:nvSpPr>
                <p:cNvPr id="95" name="사각형: 둥근 모서리 94">
                  <a:extLst>
                    <a:ext uri="{FF2B5EF4-FFF2-40B4-BE49-F238E27FC236}">
                      <a16:creationId xmlns:a16="http://schemas.microsoft.com/office/drawing/2014/main" id="{43D65B5D-FA4C-4CDD-BBEE-AD98904B9FF3}"/>
                    </a:ext>
                  </a:extLst>
                </p:cNvPr>
                <p:cNvSpPr/>
                <p:nvPr/>
              </p:nvSpPr>
              <p:spPr>
                <a:xfrm>
                  <a:off x="197736" y="1429968"/>
                  <a:ext cx="4146857"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96" name="TextBox 95">
                  <a:extLst>
                    <a:ext uri="{FF2B5EF4-FFF2-40B4-BE49-F238E27FC236}">
                      <a16:creationId xmlns:a16="http://schemas.microsoft.com/office/drawing/2014/main" id="{70E8FE68-CA84-4982-91C6-E0D5B5A244C6}"/>
                    </a:ext>
                  </a:extLst>
                </p:cNvPr>
                <p:cNvSpPr txBox="1"/>
                <p:nvPr/>
              </p:nvSpPr>
              <p:spPr>
                <a:xfrm>
                  <a:off x="1794111" y="1412585"/>
                  <a:ext cx="954107"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管理者</a:t>
                  </a:r>
                  <a:endParaRPr lang="ko-KR" altLang="en-US" sz="2000" b="1" dirty="0">
                    <a:latin typeface="UD Digi Kyokasho NK-R" panose="02020400000000000000" pitchFamily="18" charset="-128"/>
                  </a:endParaRPr>
                </a:p>
              </p:txBody>
            </p:sp>
          </p:grpSp>
          <p:sp>
            <p:nvSpPr>
              <p:cNvPr id="11" name="사각형: 둥근 모서리 10">
                <a:extLst>
                  <a:ext uri="{FF2B5EF4-FFF2-40B4-BE49-F238E27FC236}">
                    <a16:creationId xmlns:a16="http://schemas.microsoft.com/office/drawing/2014/main" id="{228DC4D5-8C98-448B-95BA-8E58F5FDFD5F}"/>
                  </a:ext>
                </a:extLst>
              </p:cNvPr>
              <p:cNvSpPr/>
              <p:nvPr/>
            </p:nvSpPr>
            <p:spPr>
              <a:xfrm>
                <a:off x="938504" y="3760169"/>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solidFill>
                      <a:schemeClr val="tx1"/>
                    </a:solidFill>
                    <a:latin typeface="UD Digi Kyokasho NK-R" panose="02020400000000000000" pitchFamily="18" charset="-128"/>
                    <a:ea typeface="UD Digi Kyokasho NK-R" panose="02020400000000000000" pitchFamily="18" charset="-128"/>
                  </a:rPr>
                  <a:t>パク　ジュンベ</a:t>
                </a:r>
                <a:endParaRPr lang="ko-KR" altLang="en-US" sz="1600" b="1" dirty="0">
                  <a:solidFill>
                    <a:schemeClr val="tx1"/>
                  </a:solidFill>
                  <a:latin typeface="UD Digi Kyokasho NK-R" panose="02020400000000000000" pitchFamily="18" charset="-128"/>
                </a:endParaRPr>
              </a:p>
            </p:txBody>
          </p:sp>
          <p:sp>
            <p:nvSpPr>
              <p:cNvPr id="12" name="사각형: 둥근 모서리 11">
                <a:extLst>
                  <a:ext uri="{FF2B5EF4-FFF2-40B4-BE49-F238E27FC236}">
                    <a16:creationId xmlns:a16="http://schemas.microsoft.com/office/drawing/2014/main" id="{9FF12DCC-4A7F-4AEF-91DF-E539A37CF28F}"/>
                  </a:ext>
                </a:extLst>
              </p:cNvPr>
              <p:cNvSpPr/>
              <p:nvPr/>
            </p:nvSpPr>
            <p:spPr>
              <a:xfrm>
                <a:off x="938504" y="3104573"/>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UD Digi Kyokasho NK-R" panose="02020400000000000000" pitchFamily="18" charset="-128"/>
                    <a:ea typeface="UD Digi Kyokasho NK-R" panose="02020400000000000000" pitchFamily="18" charset="-128"/>
                  </a:rPr>
                  <a:t>チェ　ムナン</a:t>
                </a:r>
                <a:endParaRPr lang="en-US" altLang="ja-JP" sz="1600" b="1" dirty="0">
                  <a:solidFill>
                    <a:schemeClr val="tx1"/>
                  </a:solidFill>
                  <a:latin typeface="UD Digi Kyokasho NK-R" panose="02020400000000000000" pitchFamily="18" charset="-128"/>
                  <a:ea typeface="UD Digi Kyokasho NK-R" panose="02020400000000000000" pitchFamily="18" charset="-128"/>
                </a:endParaRPr>
              </a:p>
            </p:txBody>
          </p:sp>
        </p:grpSp>
        <p:grpSp>
          <p:nvGrpSpPr>
            <p:cNvPr id="29" name="그룹 28">
              <a:extLst>
                <a:ext uri="{FF2B5EF4-FFF2-40B4-BE49-F238E27FC236}">
                  <a16:creationId xmlns:a16="http://schemas.microsoft.com/office/drawing/2014/main" id="{9640CA4A-E19B-43D1-A06C-0C4F174D42CA}"/>
                </a:ext>
              </a:extLst>
            </p:cNvPr>
            <p:cNvGrpSpPr/>
            <p:nvPr/>
          </p:nvGrpSpPr>
          <p:grpSpPr>
            <a:xfrm>
              <a:off x="3532488" y="2372313"/>
              <a:ext cx="2003898" cy="1711302"/>
              <a:chOff x="3894190" y="2372313"/>
              <a:chExt cx="2003898" cy="1711302"/>
            </a:xfrm>
          </p:grpSpPr>
          <p:grpSp>
            <p:nvGrpSpPr>
              <p:cNvPr id="266" name="그룹 265">
                <a:extLst>
                  <a:ext uri="{FF2B5EF4-FFF2-40B4-BE49-F238E27FC236}">
                    <a16:creationId xmlns:a16="http://schemas.microsoft.com/office/drawing/2014/main" id="{4E38EDB2-DDAF-4A91-8718-4043FC8B87BA}"/>
                  </a:ext>
                </a:extLst>
              </p:cNvPr>
              <p:cNvGrpSpPr/>
              <p:nvPr/>
            </p:nvGrpSpPr>
            <p:grpSpPr>
              <a:xfrm>
                <a:off x="3894190" y="2372313"/>
                <a:ext cx="2003898" cy="400110"/>
                <a:chOff x="4457066" y="1412585"/>
                <a:chExt cx="2003898" cy="400110"/>
              </a:xfrm>
            </p:grpSpPr>
            <p:sp>
              <p:nvSpPr>
                <p:cNvPr id="198" name="사각형: 둥근 모서리 197">
                  <a:extLst>
                    <a:ext uri="{FF2B5EF4-FFF2-40B4-BE49-F238E27FC236}">
                      <a16:creationId xmlns:a16="http://schemas.microsoft.com/office/drawing/2014/main" id="{2BC507EB-3FD2-4520-96F3-CDEC6A4562AA}"/>
                    </a:ext>
                  </a:extLst>
                </p:cNvPr>
                <p:cNvSpPr/>
                <p:nvPr/>
              </p:nvSpPr>
              <p:spPr>
                <a:xfrm>
                  <a:off x="4457066" y="1429968"/>
                  <a:ext cx="2003898"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199" name="TextBox 198">
                  <a:extLst>
                    <a:ext uri="{FF2B5EF4-FFF2-40B4-BE49-F238E27FC236}">
                      <a16:creationId xmlns:a16="http://schemas.microsoft.com/office/drawing/2014/main" id="{AA7BADDB-CCFE-45F7-9BE5-A0450E8CA5F8}"/>
                    </a:ext>
                  </a:extLst>
                </p:cNvPr>
                <p:cNvSpPr txBox="1"/>
                <p:nvPr/>
              </p:nvSpPr>
              <p:spPr>
                <a:xfrm>
                  <a:off x="5110202" y="1412585"/>
                  <a:ext cx="697627"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教授</a:t>
                  </a:r>
                  <a:endParaRPr lang="ko-KR" altLang="en-US" sz="2000" b="1" dirty="0">
                    <a:latin typeface="UD Digi Kyokasho NK-R" panose="02020400000000000000" pitchFamily="18" charset="-128"/>
                  </a:endParaRPr>
                </a:p>
              </p:txBody>
            </p:sp>
          </p:grpSp>
          <p:sp>
            <p:nvSpPr>
              <p:cNvPr id="14" name="사각형: 둥근 모서리 13">
                <a:extLst>
                  <a:ext uri="{FF2B5EF4-FFF2-40B4-BE49-F238E27FC236}">
                    <a16:creationId xmlns:a16="http://schemas.microsoft.com/office/drawing/2014/main" id="{68BF202A-DA24-4D1B-8BE7-DBDDB7901614}"/>
                  </a:ext>
                </a:extLst>
              </p:cNvPr>
              <p:cNvSpPr/>
              <p:nvPr/>
            </p:nvSpPr>
            <p:spPr>
              <a:xfrm>
                <a:off x="3894190" y="3104573"/>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UD Digi Kyokasho NK-R" panose="02020400000000000000" pitchFamily="18" charset="-128"/>
                    <a:ea typeface="UD Digi Kyokasho NK-R" panose="02020400000000000000" pitchFamily="18" charset="-128"/>
                  </a:rPr>
                  <a:t>チェ　ガンミン</a:t>
                </a:r>
                <a:endParaRPr lang="en-US" altLang="ja-JP" sz="1600" b="1" dirty="0">
                  <a:solidFill>
                    <a:schemeClr val="tx1"/>
                  </a:solidFill>
                  <a:latin typeface="UD Digi Kyokasho NK-R" panose="02020400000000000000" pitchFamily="18" charset="-128"/>
                  <a:ea typeface="UD Digi Kyokasho NK-R" panose="02020400000000000000" pitchFamily="18" charset="-128"/>
                </a:endParaRPr>
              </a:p>
            </p:txBody>
          </p:sp>
          <p:sp>
            <p:nvSpPr>
              <p:cNvPr id="15" name="사각형: 둥근 모서리 14">
                <a:extLst>
                  <a:ext uri="{FF2B5EF4-FFF2-40B4-BE49-F238E27FC236}">
                    <a16:creationId xmlns:a16="http://schemas.microsoft.com/office/drawing/2014/main" id="{FDCC8FB5-49F1-412C-B137-C9F37F8E8B1F}"/>
                  </a:ext>
                </a:extLst>
              </p:cNvPr>
              <p:cNvSpPr/>
              <p:nvPr/>
            </p:nvSpPr>
            <p:spPr>
              <a:xfrm>
                <a:off x="3894190" y="3760169"/>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UD Digi Kyokasho NK-R" panose="02020400000000000000" pitchFamily="18" charset="-128"/>
                    <a:ea typeface="UD Digi Kyokasho NK-R" panose="02020400000000000000" pitchFamily="18" charset="-128"/>
                  </a:rPr>
                  <a:t>パク　ジュンベ</a:t>
                </a:r>
                <a:endParaRPr lang="ko-KR" altLang="en-US" sz="1600" b="1" dirty="0">
                  <a:solidFill>
                    <a:schemeClr val="tx1"/>
                  </a:solidFill>
                  <a:latin typeface="UD Digi Kyokasho NK-R" panose="02020400000000000000" pitchFamily="18" charset="-128"/>
                </a:endParaRPr>
              </a:p>
            </p:txBody>
          </p:sp>
        </p:grpSp>
        <p:grpSp>
          <p:nvGrpSpPr>
            <p:cNvPr id="28" name="그룹 27">
              <a:extLst>
                <a:ext uri="{FF2B5EF4-FFF2-40B4-BE49-F238E27FC236}">
                  <a16:creationId xmlns:a16="http://schemas.microsoft.com/office/drawing/2014/main" id="{1F8C2190-8494-442B-97C2-C6F1EFC2D39C}"/>
                </a:ext>
              </a:extLst>
            </p:cNvPr>
            <p:cNvGrpSpPr/>
            <p:nvPr/>
          </p:nvGrpSpPr>
          <p:grpSpPr>
            <a:xfrm>
              <a:off x="6115426" y="2372313"/>
              <a:ext cx="2003898" cy="1711302"/>
              <a:chOff x="6297665" y="2372313"/>
              <a:chExt cx="2003898" cy="1711302"/>
            </a:xfrm>
          </p:grpSpPr>
          <p:grpSp>
            <p:nvGrpSpPr>
              <p:cNvPr id="265" name="그룹 264">
                <a:extLst>
                  <a:ext uri="{FF2B5EF4-FFF2-40B4-BE49-F238E27FC236}">
                    <a16:creationId xmlns:a16="http://schemas.microsoft.com/office/drawing/2014/main" id="{5A63C28A-12CA-46EE-B57D-905293233BA1}"/>
                  </a:ext>
                </a:extLst>
              </p:cNvPr>
              <p:cNvGrpSpPr/>
              <p:nvPr/>
            </p:nvGrpSpPr>
            <p:grpSpPr>
              <a:xfrm>
                <a:off x="6297665" y="2372313"/>
                <a:ext cx="2003898" cy="400110"/>
                <a:chOff x="6573437" y="1412585"/>
                <a:chExt cx="2003898" cy="400110"/>
              </a:xfrm>
            </p:grpSpPr>
            <p:sp>
              <p:nvSpPr>
                <p:cNvPr id="213" name="사각형: 둥근 모서리 212">
                  <a:extLst>
                    <a:ext uri="{FF2B5EF4-FFF2-40B4-BE49-F238E27FC236}">
                      <a16:creationId xmlns:a16="http://schemas.microsoft.com/office/drawing/2014/main" id="{64E4DE4A-5D93-4FF1-88A7-856D4A18B04B}"/>
                    </a:ext>
                  </a:extLst>
                </p:cNvPr>
                <p:cNvSpPr/>
                <p:nvPr/>
              </p:nvSpPr>
              <p:spPr>
                <a:xfrm>
                  <a:off x="6573437" y="1429968"/>
                  <a:ext cx="2003898"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214" name="TextBox 213">
                  <a:extLst>
                    <a:ext uri="{FF2B5EF4-FFF2-40B4-BE49-F238E27FC236}">
                      <a16:creationId xmlns:a16="http://schemas.microsoft.com/office/drawing/2014/main" id="{2B0E22C1-5AE5-4D0C-ABD2-D02B805D394F}"/>
                    </a:ext>
                  </a:extLst>
                </p:cNvPr>
                <p:cNvSpPr txBox="1"/>
                <p:nvPr/>
              </p:nvSpPr>
              <p:spPr>
                <a:xfrm>
                  <a:off x="7226575" y="1412585"/>
                  <a:ext cx="697627"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学生</a:t>
                  </a:r>
                  <a:endParaRPr lang="ko-KR" altLang="en-US" sz="2000" b="1" dirty="0">
                    <a:latin typeface="UD Digi Kyokasho NK-R" panose="02020400000000000000" pitchFamily="18" charset="-128"/>
                  </a:endParaRPr>
                </a:p>
              </p:txBody>
            </p:sp>
          </p:grpSp>
          <p:sp>
            <p:nvSpPr>
              <p:cNvPr id="16" name="사각형: 둥근 모서리 15">
                <a:extLst>
                  <a:ext uri="{FF2B5EF4-FFF2-40B4-BE49-F238E27FC236}">
                    <a16:creationId xmlns:a16="http://schemas.microsoft.com/office/drawing/2014/main" id="{7E5E5823-C215-4FA5-9169-8A288CD399D2}"/>
                  </a:ext>
                </a:extLst>
              </p:cNvPr>
              <p:cNvSpPr/>
              <p:nvPr/>
            </p:nvSpPr>
            <p:spPr>
              <a:xfrm>
                <a:off x="6297665" y="3104573"/>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UD Digi Kyokasho NK-R" panose="02020400000000000000" pitchFamily="18" charset="-128"/>
                    <a:ea typeface="UD Digi Kyokasho NK-R" panose="02020400000000000000" pitchFamily="18" charset="-128"/>
                  </a:rPr>
                  <a:t>パク　ソルファ</a:t>
                </a:r>
                <a:endParaRPr lang="en-US" altLang="ja-JP" sz="1600" b="1" dirty="0">
                  <a:solidFill>
                    <a:schemeClr val="tx1"/>
                  </a:solidFill>
                  <a:latin typeface="UD Digi Kyokasho NK-R" panose="02020400000000000000" pitchFamily="18" charset="-128"/>
                  <a:ea typeface="UD Digi Kyokasho NK-R" panose="02020400000000000000" pitchFamily="18" charset="-128"/>
                </a:endParaRPr>
              </a:p>
            </p:txBody>
          </p:sp>
          <p:sp>
            <p:nvSpPr>
              <p:cNvPr id="17" name="사각형: 둥근 모서리 16">
                <a:extLst>
                  <a:ext uri="{FF2B5EF4-FFF2-40B4-BE49-F238E27FC236}">
                    <a16:creationId xmlns:a16="http://schemas.microsoft.com/office/drawing/2014/main" id="{545BAB0C-DD79-4E61-AAFA-B3EB142C7468}"/>
                  </a:ext>
                </a:extLst>
              </p:cNvPr>
              <p:cNvSpPr/>
              <p:nvPr/>
            </p:nvSpPr>
            <p:spPr>
              <a:xfrm>
                <a:off x="6297665" y="3760169"/>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UD Digi Kyokasho NK-R" panose="02020400000000000000" pitchFamily="18" charset="-128"/>
                    <a:ea typeface="UD Digi Kyokasho NK-R" panose="02020400000000000000" pitchFamily="18" charset="-128"/>
                  </a:rPr>
                  <a:t>アン　ウンビョル</a:t>
                </a:r>
                <a:endParaRPr lang="en-US" altLang="ja-JP" sz="1600" b="1" dirty="0">
                  <a:solidFill>
                    <a:schemeClr val="tx1"/>
                  </a:solidFill>
                  <a:latin typeface="UD Digi Kyokasho NK-R" panose="02020400000000000000" pitchFamily="18" charset="-128"/>
                  <a:ea typeface="UD Digi Kyokasho NK-R" panose="02020400000000000000" pitchFamily="18" charset="-128"/>
                </a:endParaRPr>
              </a:p>
            </p:txBody>
          </p:sp>
        </p:grpSp>
        <p:grpSp>
          <p:nvGrpSpPr>
            <p:cNvPr id="27" name="그룹 26">
              <a:extLst>
                <a:ext uri="{FF2B5EF4-FFF2-40B4-BE49-F238E27FC236}">
                  <a16:creationId xmlns:a16="http://schemas.microsoft.com/office/drawing/2014/main" id="{0E73D521-0AA4-49E1-9B54-B601C5E99FB6}"/>
                </a:ext>
              </a:extLst>
            </p:cNvPr>
            <p:cNvGrpSpPr/>
            <p:nvPr/>
          </p:nvGrpSpPr>
          <p:grpSpPr>
            <a:xfrm>
              <a:off x="8698365" y="2372313"/>
              <a:ext cx="2003898" cy="1711302"/>
              <a:chOff x="8698365" y="2372313"/>
              <a:chExt cx="2003898" cy="1711302"/>
            </a:xfrm>
          </p:grpSpPr>
          <p:grpSp>
            <p:nvGrpSpPr>
              <p:cNvPr id="268" name="그룹 267">
                <a:extLst>
                  <a:ext uri="{FF2B5EF4-FFF2-40B4-BE49-F238E27FC236}">
                    <a16:creationId xmlns:a16="http://schemas.microsoft.com/office/drawing/2014/main" id="{5CB4D538-B70A-4BA6-8E32-89B80B380315}"/>
                  </a:ext>
                </a:extLst>
              </p:cNvPr>
              <p:cNvGrpSpPr/>
              <p:nvPr/>
            </p:nvGrpSpPr>
            <p:grpSpPr>
              <a:xfrm>
                <a:off x="8698365" y="2372313"/>
                <a:ext cx="2003898" cy="400110"/>
                <a:chOff x="4457066" y="1412585"/>
                <a:chExt cx="2003898" cy="400110"/>
              </a:xfrm>
            </p:grpSpPr>
            <p:sp>
              <p:nvSpPr>
                <p:cNvPr id="269" name="사각형: 둥근 모서리 268">
                  <a:extLst>
                    <a:ext uri="{FF2B5EF4-FFF2-40B4-BE49-F238E27FC236}">
                      <a16:creationId xmlns:a16="http://schemas.microsoft.com/office/drawing/2014/main" id="{D8421207-2655-414B-9872-9DFE4CC67615}"/>
                    </a:ext>
                  </a:extLst>
                </p:cNvPr>
                <p:cNvSpPr/>
                <p:nvPr/>
              </p:nvSpPr>
              <p:spPr>
                <a:xfrm>
                  <a:off x="4457066" y="1429968"/>
                  <a:ext cx="2003898" cy="32344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UD Digi Kyokasho NK-R" panose="02020400000000000000" pitchFamily="18" charset="-128"/>
                  </a:endParaRPr>
                </a:p>
              </p:txBody>
            </p:sp>
            <p:sp>
              <p:nvSpPr>
                <p:cNvPr id="270" name="TextBox 269">
                  <a:extLst>
                    <a:ext uri="{FF2B5EF4-FFF2-40B4-BE49-F238E27FC236}">
                      <a16:creationId xmlns:a16="http://schemas.microsoft.com/office/drawing/2014/main" id="{2915CB7C-826E-4F06-AB17-CE3B0E953EAC}"/>
                    </a:ext>
                  </a:extLst>
                </p:cNvPr>
                <p:cNvSpPr txBox="1"/>
                <p:nvPr/>
              </p:nvSpPr>
              <p:spPr>
                <a:xfrm>
                  <a:off x="5009214" y="1412585"/>
                  <a:ext cx="899605" cy="400110"/>
                </a:xfrm>
                <a:prstGeom prst="rect">
                  <a:avLst/>
                </a:prstGeom>
                <a:noFill/>
              </p:spPr>
              <p:txBody>
                <a:bodyPr wrap="none" rtlCol="0">
                  <a:spAutoFit/>
                </a:bodyPr>
                <a:lstStyle/>
                <a:p>
                  <a:pPr algn="ctr"/>
                  <a:r>
                    <a:rPr lang="ja-JP" altLang="en-US" sz="2000" b="1" dirty="0">
                      <a:latin typeface="UD Digi Kyokasho NK-R" panose="02020400000000000000" pitchFamily="18" charset="-128"/>
                      <a:ea typeface="UD Digi Kyokasho NK-R" panose="02020400000000000000" pitchFamily="18" charset="-128"/>
                    </a:rPr>
                    <a:t>その他</a:t>
                  </a:r>
                  <a:endParaRPr lang="ko-KR" altLang="en-US" sz="2000" b="1" dirty="0">
                    <a:latin typeface="UD Digi Kyokasho NK-R" panose="02020400000000000000" pitchFamily="18" charset="-128"/>
                  </a:endParaRPr>
                </a:p>
              </p:txBody>
            </p:sp>
          </p:grpSp>
          <p:sp>
            <p:nvSpPr>
              <p:cNvPr id="18" name="사각형: 둥근 모서리 17">
                <a:extLst>
                  <a:ext uri="{FF2B5EF4-FFF2-40B4-BE49-F238E27FC236}">
                    <a16:creationId xmlns:a16="http://schemas.microsoft.com/office/drawing/2014/main" id="{0BA24FC5-CA0F-4972-B074-AF3AC173E5B2}"/>
                  </a:ext>
                </a:extLst>
              </p:cNvPr>
              <p:cNvSpPr/>
              <p:nvPr/>
            </p:nvSpPr>
            <p:spPr>
              <a:xfrm>
                <a:off x="8698365" y="3104573"/>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UD Digi Kyokasho NK-R" panose="02020400000000000000" pitchFamily="18" charset="-128"/>
                    <a:ea typeface="UD Digi Kyokasho NK-R" panose="02020400000000000000" pitchFamily="18" charset="-128"/>
                  </a:rPr>
                  <a:t>ノ　ジュリ</a:t>
                </a:r>
                <a:endParaRPr lang="en-US" altLang="ja-JP" sz="1600" b="1" dirty="0">
                  <a:solidFill>
                    <a:schemeClr val="tx1"/>
                  </a:solidFill>
                  <a:latin typeface="UD Digi Kyokasho NK-R" panose="02020400000000000000" pitchFamily="18" charset="-128"/>
                  <a:ea typeface="UD Digi Kyokasho NK-R" panose="02020400000000000000" pitchFamily="18" charset="-128"/>
                </a:endParaRPr>
              </a:p>
            </p:txBody>
          </p:sp>
          <p:sp>
            <p:nvSpPr>
              <p:cNvPr id="19" name="사각형: 둥근 모서리 18">
                <a:extLst>
                  <a:ext uri="{FF2B5EF4-FFF2-40B4-BE49-F238E27FC236}">
                    <a16:creationId xmlns:a16="http://schemas.microsoft.com/office/drawing/2014/main" id="{EFD846AC-DAAA-489B-9C70-D411BFE74B7D}"/>
                  </a:ext>
                </a:extLst>
              </p:cNvPr>
              <p:cNvSpPr/>
              <p:nvPr/>
            </p:nvSpPr>
            <p:spPr>
              <a:xfrm>
                <a:off x="8698365" y="3760169"/>
                <a:ext cx="2003898" cy="323446"/>
              </a:xfrm>
              <a:prstGeom prst="roundRect">
                <a:avLst>
                  <a:gd name="adj" fmla="val 50000"/>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UD Digi Kyokasho NK-R" panose="02020400000000000000" pitchFamily="18" charset="-128"/>
                    <a:ea typeface="UD Digi Kyokasho NK-R" panose="02020400000000000000" pitchFamily="18" charset="-128"/>
                  </a:rPr>
                  <a:t>チェ　ムナン</a:t>
                </a:r>
                <a:endParaRPr lang="en-US" altLang="ja-JP" sz="1600" b="1" dirty="0">
                  <a:solidFill>
                    <a:schemeClr val="tx1"/>
                  </a:solidFill>
                  <a:latin typeface="UD Digi Kyokasho NK-R" panose="02020400000000000000" pitchFamily="18" charset="-128"/>
                  <a:ea typeface="UD Digi Kyokasho NK-R" panose="02020400000000000000" pitchFamily="18" charset="-128"/>
                </a:endParaRPr>
              </a:p>
            </p:txBody>
          </p:sp>
        </p:grpSp>
      </p:grpSp>
    </p:spTree>
    <p:extLst>
      <p:ext uri="{BB962C8B-B14F-4D97-AF65-F5344CB8AC3E}">
        <p14:creationId xmlns:p14="http://schemas.microsoft.com/office/powerpoint/2010/main" val="26719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D5AE24A9-47CC-4276-A778-2401F7312BE9}"/>
              </a:ext>
            </a:extLst>
          </p:cNvPr>
          <p:cNvGrpSpPr/>
          <p:nvPr/>
        </p:nvGrpSpPr>
        <p:grpSpPr>
          <a:xfrm>
            <a:off x="257195" y="246048"/>
            <a:ext cx="2271029" cy="492443"/>
            <a:chOff x="1493152" y="2600007"/>
            <a:chExt cx="2271029" cy="492443"/>
          </a:xfrm>
        </p:grpSpPr>
        <p:sp>
          <p:nvSpPr>
            <p:cNvPr id="7" name="TextBox 6">
              <a:extLst>
                <a:ext uri="{FF2B5EF4-FFF2-40B4-BE49-F238E27FC236}">
                  <a16:creationId xmlns:a16="http://schemas.microsoft.com/office/drawing/2014/main" id="{5A5DD26D-6C0D-42FE-BBA2-F5B0F5ADFDAD}"/>
                </a:ext>
              </a:extLst>
            </p:cNvPr>
            <p:cNvSpPr txBox="1"/>
            <p:nvPr/>
          </p:nvSpPr>
          <p:spPr>
            <a:xfrm>
              <a:off x="2091928" y="2600007"/>
              <a:ext cx="1672253" cy="492443"/>
            </a:xfrm>
            <a:prstGeom prst="rect">
              <a:avLst/>
            </a:prstGeom>
            <a:noFill/>
          </p:spPr>
          <p:txBody>
            <a:bodyPr wrap="none" rtlCol="0">
              <a:spAutoFit/>
            </a:bodyPr>
            <a:lstStyle/>
            <a:p>
              <a:r>
                <a:rPr lang="ja-JP" altLang="en-US" sz="26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開発環境</a:t>
              </a:r>
              <a:endParaRPr lang="ko-KR" altLang="en-US" sz="26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8" name="타원 7">
              <a:extLst>
                <a:ext uri="{FF2B5EF4-FFF2-40B4-BE49-F238E27FC236}">
                  <a16:creationId xmlns:a16="http://schemas.microsoft.com/office/drawing/2014/main" id="{904A2682-E641-4D07-BC3A-7D9D663ABA26}"/>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rPr>
                <a:t>3</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sp>
        <p:nvSpPr>
          <p:cNvPr id="31" name="TextBox 30">
            <a:extLst>
              <a:ext uri="{FF2B5EF4-FFF2-40B4-BE49-F238E27FC236}">
                <a16:creationId xmlns:a16="http://schemas.microsoft.com/office/drawing/2014/main" id="{16C6C467-C3D3-4BE6-97B7-5EB56167C64D}"/>
              </a:ext>
            </a:extLst>
          </p:cNvPr>
          <p:cNvSpPr txBox="1"/>
          <p:nvPr/>
        </p:nvSpPr>
        <p:spPr>
          <a:xfrm>
            <a:off x="2528224" y="307603"/>
            <a:ext cx="1754006" cy="369332"/>
          </a:xfrm>
          <a:prstGeom prst="rect">
            <a:avLst/>
          </a:prstGeom>
          <a:noFill/>
        </p:spPr>
        <p:txBody>
          <a:bodyPr wrap="none" rtlCol="0">
            <a:spAutoFit/>
          </a:bodyPr>
          <a:lstStyle/>
          <a:p>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r>
              <a:rPr lang="ja-JP" altLang="en-US"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開発ツール</a:t>
            </a:r>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grpSp>
        <p:nvGrpSpPr>
          <p:cNvPr id="4" name="그룹 3">
            <a:extLst>
              <a:ext uri="{FF2B5EF4-FFF2-40B4-BE49-F238E27FC236}">
                <a16:creationId xmlns:a16="http://schemas.microsoft.com/office/drawing/2014/main" id="{F69A815F-AF06-4BA4-8763-F53C65677C92}"/>
              </a:ext>
            </a:extLst>
          </p:cNvPr>
          <p:cNvGrpSpPr/>
          <p:nvPr/>
        </p:nvGrpSpPr>
        <p:grpSpPr>
          <a:xfrm>
            <a:off x="1391561" y="1107280"/>
            <a:ext cx="9408878" cy="5163675"/>
            <a:chOff x="855971" y="986577"/>
            <a:chExt cx="9837085" cy="5398679"/>
          </a:xfrm>
        </p:grpSpPr>
        <p:pic>
          <p:nvPicPr>
            <p:cNvPr id="1028" name="Picture 4" descr="맥(Mac)에서 이클립스(Eclipse)로 Java(자바) 개발하기 위한 준비 ...">
              <a:extLst>
                <a:ext uri="{FF2B5EF4-FFF2-40B4-BE49-F238E27FC236}">
                  <a16:creationId xmlns:a16="http://schemas.microsoft.com/office/drawing/2014/main" id="{AAA9EAC8-9917-4717-BC13-67993013B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822" y="1278771"/>
              <a:ext cx="1891225" cy="1898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요소의 선택 (CSS/제이쿼리 선택자)">
              <a:extLst>
                <a:ext uri="{FF2B5EF4-FFF2-40B4-BE49-F238E27FC236}">
                  <a16:creationId xmlns:a16="http://schemas.microsoft.com/office/drawing/2014/main" id="{285E16A9-8E52-4383-A695-6639499E0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929" y="2237718"/>
              <a:ext cx="2145127" cy="21451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에이잭스 - 해시넷">
              <a:extLst>
                <a:ext uri="{FF2B5EF4-FFF2-40B4-BE49-F238E27FC236}">
                  <a16:creationId xmlns:a16="http://schemas.microsoft.com/office/drawing/2014/main" id="{29E2F20F-758D-4ADD-BF16-10BF29AAD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2643" y="42124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SS Flex(Flexible Box) 완벽 가이드 | HEROPY">
              <a:extLst>
                <a:ext uri="{FF2B5EF4-FFF2-40B4-BE49-F238E27FC236}">
                  <a16:creationId xmlns:a16="http://schemas.microsoft.com/office/drawing/2014/main" id="{883A7ABC-3926-47DD-8CAE-5CDCDB0225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564" r="23832"/>
            <a:stretch/>
          </p:blipFill>
          <p:spPr bwMode="auto">
            <a:xfrm>
              <a:off x="7223344" y="4374622"/>
              <a:ext cx="2195783" cy="20106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racle Platinum Partner Cloud Premier, PaaS, SaaS, IaaS">
              <a:extLst>
                <a:ext uri="{FF2B5EF4-FFF2-40B4-BE49-F238E27FC236}">
                  <a16:creationId xmlns:a16="http://schemas.microsoft.com/office/drawing/2014/main" id="{40D00E69-0052-4B58-9D5F-6E5DFF28995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07" t="27607" r="9194" b="30966"/>
            <a:stretch/>
          </p:blipFill>
          <p:spPr bwMode="auto">
            <a:xfrm>
              <a:off x="6899864" y="986577"/>
              <a:ext cx="3523986" cy="16998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loudBees Announces CloudBees CI/CD Powered by Jenkins X, a SaaS ...">
              <a:extLst>
                <a:ext uri="{FF2B5EF4-FFF2-40B4-BE49-F238E27FC236}">
                  <a16:creationId xmlns:a16="http://schemas.microsoft.com/office/drawing/2014/main" id="{AD603421-B125-4C27-A8E2-CD341FDE345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572" r="15187"/>
            <a:stretch/>
          </p:blipFill>
          <p:spPr bwMode="auto">
            <a:xfrm>
              <a:off x="5367848" y="2579450"/>
              <a:ext cx="1941931" cy="19050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톰캣 8.5 세션클러스터링 설정 : 스마일서브 공식 블로그 [ IDC HOWTO ]">
              <a:extLst>
                <a:ext uri="{FF2B5EF4-FFF2-40B4-BE49-F238E27FC236}">
                  <a16:creationId xmlns:a16="http://schemas.microsoft.com/office/drawing/2014/main" id="{A630810C-5FEB-40E7-A348-6EC39098CE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971" y="1717576"/>
              <a:ext cx="1980673" cy="198067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Javascript – 현대 모드 “use strict” | 아이군의 블로그">
              <a:extLst>
                <a:ext uri="{FF2B5EF4-FFF2-40B4-BE49-F238E27FC236}">
                  <a16:creationId xmlns:a16="http://schemas.microsoft.com/office/drawing/2014/main" id="{2C48F0F3-B8DE-48ED-9133-891B98CA63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303" y="4285647"/>
              <a:ext cx="1905000" cy="1905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525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D5AE24A9-47CC-4276-A778-2401F7312BE9}"/>
              </a:ext>
            </a:extLst>
          </p:cNvPr>
          <p:cNvGrpSpPr/>
          <p:nvPr/>
        </p:nvGrpSpPr>
        <p:grpSpPr>
          <a:xfrm>
            <a:off x="257195" y="246048"/>
            <a:ext cx="2271029" cy="492443"/>
            <a:chOff x="1493152" y="2600007"/>
            <a:chExt cx="2271029" cy="492443"/>
          </a:xfrm>
        </p:grpSpPr>
        <p:sp>
          <p:nvSpPr>
            <p:cNvPr id="7" name="TextBox 6">
              <a:extLst>
                <a:ext uri="{FF2B5EF4-FFF2-40B4-BE49-F238E27FC236}">
                  <a16:creationId xmlns:a16="http://schemas.microsoft.com/office/drawing/2014/main" id="{5A5DD26D-6C0D-42FE-BBA2-F5B0F5ADFDAD}"/>
                </a:ext>
              </a:extLst>
            </p:cNvPr>
            <p:cNvSpPr txBox="1"/>
            <p:nvPr/>
          </p:nvSpPr>
          <p:spPr>
            <a:xfrm>
              <a:off x="2091928" y="2600007"/>
              <a:ext cx="1672253" cy="492443"/>
            </a:xfrm>
            <a:prstGeom prst="rect">
              <a:avLst/>
            </a:prstGeom>
            <a:noFill/>
          </p:spPr>
          <p:txBody>
            <a:bodyPr wrap="none" rtlCol="0">
              <a:spAutoFit/>
            </a:bodyPr>
            <a:lstStyle/>
            <a:p>
              <a:r>
                <a:rPr lang="ja-JP" altLang="en-US" sz="2600" b="1" spc="300" dirty="0">
                  <a:solidFill>
                    <a:schemeClr val="tx1">
                      <a:lumMod val="75000"/>
                      <a:lumOff val="25000"/>
                    </a:schemeClr>
                  </a:solidFill>
                  <a:latin typeface="UD Digi Kyokasho NK-R" panose="02020400000000000000" pitchFamily="18" charset="-128"/>
                  <a:ea typeface="UD Digi Kyokasho NK-R" panose="02020400000000000000" pitchFamily="18" charset="-128"/>
                </a:rPr>
                <a:t>開発環境</a:t>
              </a:r>
              <a:endParaRPr lang="ko-KR" altLang="en-US" sz="2600" b="1"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sp>
          <p:nvSpPr>
            <p:cNvPr id="8" name="타원 7">
              <a:extLst>
                <a:ext uri="{FF2B5EF4-FFF2-40B4-BE49-F238E27FC236}">
                  <a16:creationId xmlns:a16="http://schemas.microsoft.com/office/drawing/2014/main" id="{904A2682-E641-4D07-BC3A-7D9D663ABA26}"/>
                </a:ext>
              </a:extLst>
            </p:cNvPr>
            <p:cNvSpPr/>
            <p:nvPr/>
          </p:nvSpPr>
          <p:spPr>
            <a:xfrm>
              <a:off x="1493152" y="2611134"/>
              <a:ext cx="448930" cy="44893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rPr>
                <a:t>3</a:t>
              </a:r>
              <a:endParaRPr lang="ko-KR" altLang="en-US" sz="2000" b="1" spc="300" dirty="0">
                <a:solidFill>
                  <a:schemeClr val="tx1">
                    <a:lumMod val="75000"/>
                    <a:lumOff val="25000"/>
                  </a:schemeClr>
                </a:solidFill>
                <a:latin typeface="UD Digi Kyokasho NP-B" panose="02020700000000000000" pitchFamily="18" charset="-128"/>
                <a:ea typeface="LG Smart UI Bold" panose="020B0800000101010101" pitchFamily="50" charset="-127"/>
              </a:endParaRPr>
            </a:p>
          </p:txBody>
        </p:sp>
      </p:grpSp>
      <p:sp>
        <p:nvSpPr>
          <p:cNvPr id="31" name="TextBox 30">
            <a:extLst>
              <a:ext uri="{FF2B5EF4-FFF2-40B4-BE49-F238E27FC236}">
                <a16:creationId xmlns:a16="http://schemas.microsoft.com/office/drawing/2014/main" id="{16C6C467-C3D3-4BE6-97B7-5EB56167C64D}"/>
              </a:ext>
            </a:extLst>
          </p:cNvPr>
          <p:cNvSpPr txBox="1"/>
          <p:nvPr/>
        </p:nvSpPr>
        <p:spPr>
          <a:xfrm>
            <a:off x="2528224" y="307603"/>
            <a:ext cx="1064715" cy="369332"/>
          </a:xfrm>
          <a:prstGeom prst="rect">
            <a:avLst/>
          </a:prstGeom>
          <a:noFill/>
        </p:spPr>
        <p:txBody>
          <a:bodyPr wrap="none" rtlCol="0">
            <a:spAutoFit/>
          </a:bodyPr>
          <a:lstStyle/>
          <a:p>
            <a:r>
              <a:rPr lang="en-US" altLang="ja-JP" i="0" spc="300" dirty="0">
                <a:solidFill>
                  <a:schemeClr val="tx1">
                    <a:lumMod val="75000"/>
                    <a:lumOff val="25000"/>
                  </a:schemeClr>
                </a:solidFill>
                <a:effectLst/>
                <a:latin typeface="UD Digi Kyokasho NK-R" panose="02020400000000000000" pitchFamily="18" charset="-128"/>
                <a:ea typeface="UD Digi Kyokasho NK-R" panose="02020400000000000000" pitchFamily="18" charset="-128"/>
              </a:rPr>
              <a:t>[ERD]</a:t>
            </a:r>
            <a:endParaRPr lang="ko-KR" altLang="en-US" spc="300" dirty="0">
              <a:solidFill>
                <a:schemeClr val="tx1">
                  <a:lumMod val="75000"/>
                  <a:lumOff val="25000"/>
                </a:schemeClr>
              </a:solidFill>
              <a:latin typeface="UD Digi Kyokasho NK-R" panose="02020400000000000000" pitchFamily="18" charset="-128"/>
              <a:ea typeface="LG Smart UI Bold" panose="020B0800000101010101" pitchFamily="50" charset="-127"/>
            </a:endParaRPr>
          </a:p>
        </p:txBody>
      </p:sp>
      <p:pic>
        <p:nvPicPr>
          <p:cNvPr id="9" name="그림 8">
            <a:extLst>
              <a:ext uri="{FF2B5EF4-FFF2-40B4-BE49-F238E27FC236}">
                <a16:creationId xmlns:a16="http://schemas.microsoft.com/office/drawing/2014/main" id="{0A43F549-8ED5-4011-9CB2-C0E2F6EAD939}"/>
              </a:ext>
            </a:extLst>
          </p:cNvPr>
          <p:cNvPicPr>
            <a:picLocks noChangeAspect="1"/>
          </p:cNvPicPr>
          <p:nvPr/>
        </p:nvPicPr>
        <p:blipFill rotWithShape="1">
          <a:blip r:embed="rId2">
            <a:extLst>
              <a:ext uri="{28A0092B-C50C-407E-A947-70E740481C1C}">
                <a14:useLocalDpi xmlns:a14="http://schemas.microsoft.com/office/drawing/2010/main" val="0"/>
              </a:ext>
            </a:extLst>
          </a:blip>
          <a:srcRect l="4322" t="5434" r="4670" b="-1010"/>
          <a:stretch/>
        </p:blipFill>
        <p:spPr>
          <a:xfrm>
            <a:off x="1477921" y="845310"/>
            <a:ext cx="9236159" cy="5851967"/>
          </a:xfrm>
          <a:prstGeom prst="rect">
            <a:avLst/>
          </a:prstGeom>
        </p:spPr>
      </p:pic>
    </p:spTree>
    <p:extLst>
      <p:ext uri="{BB962C8B-B14F-4D97-AF65-F5344CB8AC3E}">
        <p14:creationId xmlns:p14="http://schemas.microsoft.com/office/powerpoint/2010/main" val="355502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9F5A299F-3049-4F6E-ABD3-99816979B14A}"/>
              </a:ext>
            </a:extLst>
          </p:cNvPr>
          <p:cNvGrpSpPr/>
          <p:nvPr/>
        </p:nvGrpSpPr>
        <p:grpSpPr>
          <a:xfrm>
            <a:off x="4270921" y="2714625"/>
            <a:ext cx="3650158" cy="1376095"/>
            <a:chOff x="4270921" y="2714625"/>
            <a:chExt cx="3650158" cy="1376095"/>
          </a:xfrm>
        </p:grpSpPr>
        <p:sp>
          <p:nvSpPr>
            <p:cNvPr id="4" name="사각형: 둥근 모서리 3">
              <a:extLst>
                <a:ext uri="{FF2B5EF4-FFF2-40B4-BE49-F238E27FC236}">
                  <a16:creationId xmlns:a16="http://schemas.microsoft.com/office/drawing/2014/main" id="{8760F564-80E6-4193-B6DF-760865CEBDD8}"/>
                </a:ext>
              </a:extLst>
            </p:cNvPr>
            <p:cNvSpPr/>
            <p:nvPr/>
          </p:nvSpPr>
          <p:spPr>
            <a:xfrm>
              <a:off x="4445648" y="2714625"/>
              <a:ext cx="3300704" cy="1323439"/>
            </a:xfrm>
            <a:prstGeom prst="roundRect">
              <a:avLst>
                <a:gd name="adj" fmla="val 50000"/>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8104B887-EEFC-445A-9BC8-C88BD2D9FC52}"/>
                </a:ext>
              </a:extLst>
            </p:cNvPr>
            <p:cNvSpPr txBox="1"/>
            <p:nvPr/>
          </p:nvSpPr>
          <p:spPr>
            <a:xfrm>
              <a:off x="4270921" y="2767281"/>
              <a:ext cx="3650158" cy="1323439"/>
            </a:xfrm>
            <a:prstGeom prst="rect">
              <a:avLst/>
            </a:prstGeom>
            <a:noFill/>
          </p:spPr>
          <p:txBody>
            <a:bodyPr wrap="square">
              <a:spAutoFit/>
            </a:bodyPr>
            <a:lstStyle/>
            <a:p>
              <a:pPr algn="ctr"/>
              <a:r>
                <a:rPr lang="ja-JP" altLang="en-US" sz="8000" b="1" spc="300" dirty="0">
                  <a:solidFill>
                    <a:schemeClr val="tx1">
                      <a:lumMod val="75000"/>
                      <a:lumOff val="25000"/>
                    </a:schemeClr>
                  </a:solidFill>
                  <a:latin typeface="UD Digi Kyokasho NK-B" panose="02020700000000000000" pitchFamily="18" charset="-128"/>
                  <a:ea typeface="UD Digi Kyokasho NK-B" panose="02020700000000000000" pitchFamily="18" charset="-128"/>
                </a:rPr>
                <a:t>試演</a:t>
              </a:r>
              <a:endParaRPr lang="ko-KR" altLang="en-US" sz="8000" b="1" spc="300" dirty="0">
                <a:solidFill>
                  <a:schemeClr val="tx1">
                    <a:lumMod val="75000"/>
                    <a:lumOff val="25000"/>
                  </a:schemeClr>
                </a:solidFill>
                <a:latin typeface="UD Digi Kyokasho NK-B" panose="02020700000000000000" pitchFamily="18" charset="-128"/>
                <a:ea typeface="LG Smart UI Bold" panose="020B0800000101010101" pitchFamily="50" charset="-127"/>
              </a:endParaRPr>
            </a:p>
          </p:txBody>
        </p:sp>
      </p:grpSp>
      <p:pic>
        <p:nvPicPr>
          <p:cNvPr id="2" name="그림 1">
            <a:extLst>
              <a:ext uri="{FF2B5EF4-FFF2-40B4-BE49-F238E27FC236}">
                <a16:creationId xmlns:a16="http://schemas.microsoft.com/office/drawing/2014/main" id="{384E0E66-008E-40B8-862C-922C79A33F52}"/>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9488031" y="3980011"/>
            <a:ext cx="2113420" cy="1947557"/>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77891342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590</Words>
  <Application>Microsoft Office PowerPoint</Application>
  <PresentationFormat>와이드스크린</PresentationFormat>
  <Paragraphs>123</Paragraphs>
  <Slides>10</Slides>
  <Notes>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Arial</vt:lpstr>
      <vt:lpstr>Arial Black</vt:lpstr>
      <vt:lpstr>UD Digi Kyokasho NK-R</vt:lpstr>
      <vt:lpstr>UD Digi Kyokasho NK-B</vt:lpstr>
      <vt:lpstr>맑은 고딕</vt:lpstr>
      <vt:lpstr>UD Digi Kyokasho NP-B</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 elly</dc:creator>
  <cp:lastModifiedBy>J elly</cp:lastModifiedBy>
  <cp:revision>71</cp:revision>
  <dcterms:created xsi:type="dcterms:W3CDTF">2020-08-24T06:04:29Z</dcterms:created>
  <dcterms:modified xsi:type="dcterms:W3CDTF">2020-08-25T05:15:39Z</dcterms:modified>
</cp:coreProperties>
</file>