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1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68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65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19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6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63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11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46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50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1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2E0F-BBA7-4552-8047-24D887010187}" type="datetimeFigureOut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499D-41D2-4279-9D86-F2B23E40E8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05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98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9372" y="548619"/>
            <a:ext cx="10515600" cy="1390540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①은 테스트 클래스 이름 입력 부분이고</a:t>
            </a:r>
            <a:r>
              <a:rPr lang="en-US" altLang="ko-KR" dirty="0"/>
              <a:t>, </a:t>
            </a:r>
            <a:r>
              <a:rPr lang="ko-KR" altLang="en-US" dirty="0"/>
              <a:t>테스트 클래스 이름은 테스트할 클래스 이름에 </a:t>
            </a:r>
            <a:r>
              <a:rPr lang="en-US" altLang="ko-KR" dirty="0"/>
              <a:t>Test</a:t>
            </a:r>
            <a:r>
              <a:rPr lang="ko-KR" altLang="en-US" dirty="0"/>
              <a:t>를 추가해서 입력합니다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②는 테스트 클래스가 테스트하게 될 클래스를 지정하는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054" y="2398821"/>
            <a:ext cx="4905375" cy="29432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59372" y="1939159"/>
            <a:ext cx="6056914" cy="4740194"/>
            <a:chOff x="759372" y="1939159"/>
            <a:chExt cx="6056914" cy="47401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372" y="1939159"/>
              <a:ext cx="6056914" cy="474019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247697" y="6148552"/>
              <a:ext cx="1103586" cy="530801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60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957"/>
          <a:stretch/>
        </p:blipFill>
        <p:spPr>
          <a:xfrm>
            <a:off x="2601311" y="1825625"/>
            <a:ext cx="9538137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61" y="485555"/>
            <a:ext cx="2663222" cy="23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9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클래스를 실행하는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</a:t>
            </a:r>
            <a:r>
              <a:rPr lang="ko-KR" altLang="en-US" dirty="0"/>
              <a:t>클래스에서 마우스 오른쪽 버튼 </a:t>
            </a:r>
            <a:r>
              <a:rPr lang="en-US" altLang="ko-KR" dirty="0"/>
              <a:t>-&gt; </a:t>
            </a:r>
            <a:r>
              <a:rPr lang="en-US" altLang="ko-KR" dirty="0"/>
              <a:t>RunAs</a:t>
            </a:r>
            <a:r>
              <a:rPr lang="en-US" altLang="ko-KR" dirty="0"/>
              <a:t> -&gt; JUnit Test</a:t>
            </a:r>
            <a:r>
              <a:rPr lang="ko-KR" altLang="en-US" dirty="0"/>
              <a:t>를 </a:t>
            </a:r>
            <a:r>
              <a:rPr lang="ko-KR" altLang="en-US" dirty="0" smtClean="0"/>
              <a:t>선택   </a:t>
            </a:r>
            <a:endParaRPr lang="en-US" altLang="ko-KR" dirty="0" smtClean="0"/>
          </a:p>
          <a:p>
            <a:r>
              <a:rPr lang="ko-KR" altLang="en-US" dirty="0" smtClean="0"/>
              <a:t>실패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성공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38" y="3161100"/>
            <a:ext cx="9100032" cy="1870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72" y="5213740"/>
            <a:ext cx="8948164" cy="15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대포적인</a:t>
            </a:r>
            <a:r>
              <a:rPr lang="ko-KR" altLang="en-US" dirty="0" smtClean="0"/>
              <a:t> </a:t>
            </a:r>
            <a:r>
              <a:rPr lang="ko-KR" altLang="en-US" dirty="0" smtClean="0"/>
              <a:t>단정문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간단한 </a:t>
            </a:r>
            <a:r>
              <a:rPr lang="en-US" altLang="ko-KR" dirty="0"/>
              <a:t>Calculator </a:t>
            </a:r>
            <a:r>
              <a:rPr lang="ko-KR" altLang="en-US" dirty="0"/>
              <a:t>클래스를 통해 </a:t>
            </a:r>
            <a:r>
              <a:rPr lang="en-US" altLang="ko-KR" dirty="0"/>
              <a:t>JUnit</a:t>
            </a:r>
            <a:r>
              <a:rPr lang="ko-KR" altLang="en-US" dirty="0"/>
              <a:t>에 대해 </a:t>
            </a:r>
            <a:r>
              <a:rPr lang="en-US" altLang="ko-KR" dirty="0" smtClean="0"/>
              <a:t>find out</a:t>
            </a:r>
          </a:p>
          <a:p>
            <a:r>
              <a:rPr lang="ko-KR" altLang="en-US" dirty="0" smtClean="0"/>
              <a:t>예제 </a:t>
            </a:r>
            <a:r>
              <a:rPr lang="ko-KR" altLang="en-US" dirty="0"/>
              <a:t>소스에서 </a:t>
            </a:r>
            <a:r>
              <a:rPr lang="en-US" altLang="ko-KR" dirty="0"/>
              <a:t>assertEquals</a:t>
            </a:r>
            <a:r>
              <a:rPr lang="en-US" altLang="ko-KR" dirty="0"/>
              <a:t> </a:t>
            </a:r>
            <a:r>
              <a:rPr lang="ko-KR" altLang="en-US" dirty="0" smtClean="0"/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JUnit</a:t>
            </a:r>
            <a:r>
              <a:rPr lang="ko-KR" altLang="en-US" dirty="0"/>
              <a:t>에서 가장 많이 사용되는 </a:t>
            </a:r>
            <a:r>
              <a:rPr lang="ko-KR" altLang="en-US" dirty="0" smtClean="0"/>
              <a:t>메소드</a:t>
            </a:r>
            <a:endParaRPr lang="en-US" altLang="ko-KR" dirty="0" smtClean="0"/>
          </a:p>
          <a:p>
            <a:r>
              <a:rPr lang="ko-KR" altLang="en-US" dirty="0" smtClean="0"/>
              <a:t>단정문의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assertArrayEquals</a:t>
            </a:r>
            <a:r>
              <a:rPr lang="en-US" altLang="ko-KR" dirty="0"/>
              <a:t>(</a:t>
            </a:r>
            <a:r>
              <a:rPr lang="en-US" altLang="ko-KR" dirty="0"/>
              <a:t>a,b</a:t>
            </a:r>
            <a:r>
              <a:rPr lang="en-US" altLang="ko-KR" dirty="0"/>
              <a:t>) : </a:t>
            </a:r>
            <a:r>
              <a:rPr lang="ko-KR" altLang="en-US" dirty="0"/>
              <a:t>배열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b</a:t>
            </a:r>
            <a:r>
              <a:rPr lang="ko-KR" altLang="en-US" dirty="0"/>
              <a:t>가 일치함을 확인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assertEquals</a:t>
            </a:r>
            <a:r>
              <a:rPr lang="en-US" altLang="ko-KR" dirty="0"/>
              <a:t>(</a:t>
            </a:r>
            <a:r>
              <a:rPr lang="en-US" altLang="ko-KR" dirty="0"/>
              <a:t>a,b</a:t>
            </a:r>
            <a:r>
              <a:rPr lang="en-US" altLang="ko-KR" dirty="0"/>
              <a:t>) : </a:t>
            </a:r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b</a:t>
            </a:r>
            <a:r>
              <a:rPr lang="ko-KR" altLang="en-US" dirty="0"/>
              <a:t>의 값이 같은지 확인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assertSame</a:t>
            </a:r>
            <a:r>
              <a:rPr lang="en-US" altLang="ko-KR" dirty="0"/>
              <a:t>(</a:t>
            </a:r>
            <a:r>
              <a:rPr lang="en-US" altLang="ko-KR" dirty="0"/>
              <a:t>a,b</a:t>
            </a:r>
            <a:r>
              <a:rPr lang="en-US" altLang="ko-KR" dirty="0"/>
              <a:t>) : </a:t>
            </a:r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b</a:t>
            </a:r>
            <a:r>
              <a:rPr lang="ko-KR" altLang="en-US" dirty="0"/>
              <a:t>가 같은 객체임을 확인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assertTrue</a:t>
            </a:r>
            <a:r>
              <a:rPr lang="en-US" altLang="ko-KR" dirty="0"/>
              <a:t>(a) : a</a:t>
            </a:r>
            <a:r>
              <a:rPr lang="ko-KR" altLang="en-US" dirty="0"/>
              <a:t>가 참인지 확인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assertNotNull</a:t>
            </a:r>
            <a:r>
              <a:rPr lang="en-US" altLang="ko-KR" dirty="0"/>
              <a:t>(a) : a</a:t>
            </a:r>
            <a:r>
              <a:rPr lang="ko-KR" altLang="en-US" dirty="0"/>
              <a:t>객체가 </a:t>
            </a:r>
            <a:r>
              <a:rPr lang="en-US" altLang="ko-KR" dirty="0"/>
              <a:t>null</a:t>
            </a:r>
            <a:r>
              <a:rPr lang="ko-KR" altLang="en-US" dirty="0"/>
              <a:t>이 아님을 확인</a:t>
            </a:r>
          </a:p>
        </p:txBody>
      </p:sp>
    </p:spTree>
    <p:extLst>
      <p:ext uri="{BB962C8B-B14F-4D97-AF65-F5344CB8AC3E}">
        <p14:creationId xmlns:p14="http://schemas.microsoft.com/office/powerpoint/2010/main" val="168748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어노테이션</a:t>
            </a:r>
            <a:r>
              <a:rPr lang="ko-KR" altLang="en-US" dirty="0"/>
              <a:t>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테스트 </a:t>
            </a:r>
            <a:r>
              <a:rPr lang="ko-KR" altLang="en-US" dirty="0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지정하기</a:t>
            </a:r>
            <a:endParaRPr lang="en-US" altLang="ko-KR" dirty="0" smtClean="0"/>
          </a:p>
          <a:p>
            <a:pPr lvl="1"/>
            <a:r>
              <a:rPr lang="en-US" altLang="ko-KR" dirty="0"/>
              <a:t>@Test</a:t>
            </a:r>
            <a:r>
              <a:rPr lang="ko-KR" altLang="en-US" dirty="0"/>
              <a:t>가 </a:t>
            </a:r>
            <a:r>
              <a:rPr lang="ko-KR" altLang="en-US" dirty="0"/>
              <a:t>메소드</a:t>
            </a:r>
            <a:r>
              <a:rPr lang="ko-KR" altLang="en-US" dirty="0"/>
              <a:t> 위에 선언되면 이 </a:t>
            </a:r>
            <a:r>
              <a:rPr lang="ko-KR" altLang="en-US" dirty="0"/>
              <a:t>메소드는</a:t>
            </a:r>
            <a:r>
              <a:rPr lang="ko-KR" altLang="en-US" dirty="0"/>
              <a:t> 테스트 대상 </a:t>
            </a:r>
            <a:r>
              <a:rPr lang="ko-KR" altLang="en-US" dirty="0"/>
              <a:t>메소드임을</a:t>
            </a:r>
            <a:r>
              <a:rPr lang="ko-KR" altLang="en-US" dirty="0"/>
              <a:t>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06" y="2728747"/>
            <a:ext cx="7043422" cy="24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테스트 </a:t>
            </a:r>
            <a:r>
              <a:rPr lang="ko-KR" altLang="en-US" dirty="0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수행시간</a:t>
            </a:r>
            <a:r>
              <a:rPr lang="ko-KR" altLang="en-US" dirty="0" smtClean="0"/>
              <a:t> 제한하기</a:t>
            </a:r>
          </a:p>
          <a:p>
            <a:pPr lvl="1"/>
            <a:r>
              <a:rPr lang="ko-KR" altLang="en-US" dirty="0" smtClean="0"/>
              <a:t>결과를 </a:t>
            </a:r>
            <a:r>
              <a:rPr lang="ko-KR" altLang="en-US" dirty="0"/>
              <a:t>반환하는데 </a:t>
            </a:r>
            <a:r>
              <a:rPr lang="en-US" altLang="ko-KR" dirty="0"/>
              <a:t>5,000</a:t>
            </a:r>
            <a:r>
              <a:rPr lang="ko-KR" altLang="en-US" dirty="0"/>
              <a:t>밀리 초를 넘긴다면 이 테스트는 실패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71" y="2934493"/>
            <a:ext cx="7867947" cy="26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6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테스트 </a:t>
            </a:r>
            <a:r>
              <a:rPr lang="ko-KR" altLang="en-US" dirty="0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Exception </a:t>
            </a:r>
            <a:r>
              <a:rPr lang="ko-KR" altLang="en-US" dirty="0" smtClean="0"/>
              <a:t>지정하기</a:t>
            </a:r>
            <a:endParaRPr lang="en-US" altLang="ko-KR" dirty="0" smtClean="0"/>
          </a:p>
          <a:p>
            <a:pPr lvl="1"/>
            <a:r>
              <a:rPr lang="en-US" altLang="ko-KR" dirty="0"/>
              <a:t>@Test(expected=</a:t>
            </a:r>
            <a:r>
              <a:rPr lang="en-US" altLang="ko-KR" dirty="0"/>
              <a:t>RuntimeException.class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/>
              <a:t>메소드</a:t>
            </a:r>
            <a:r>
              <a:rPr lang="ko-KR" altLang="en-US" dirty="0"/>
              <a:t> 위에 선언되면 이 테스트 </a:t>
            </a:r>
            <a:r>
              <a:rPr lang="ko-KR" altLang="en-US" dirty="0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RuntimeException</a:t>
            </a:r>
            <a:r>
              <a:rPr lang="ko-KR" altLang="en-US" dirty="0"/>
              <a:t>이 발생해야 테스트가 성공</a:t>
            </a:r>
            <a:r>
              <a:rPr lang="en-US" altLang="ko-KR" dirty="0"/>
              <a:t>, </a:t>
            </a:r>
            <a:r>
              <a:rPr lang="ko-KR" altLang="en-US" dirty="0"/>
              <a:t>그렇지 않으면 실패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87" y="3467920"/>
            <a:ext cx="8805547" cy="25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3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초기화 및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pPr lvl="1"/>
            <a:r>
              <a:rPr lang="en-US" altLang="ko-KR" dirty="0"/>
              <a:t>@</a:t>
            </a:r>
            <a:r>
              <a:rPr lang="en-US" altLang="ko-KR" dirty="0"/>
              <a:t>BeforeClass</a:t>
            </a:r>
            <a:r>
              <a:rPr lang="en-US" altLang="ko-KR" dirty="0"/>
              <a:t>, @</a:t>
            </a:r>
            <a:r>
              <a:rPr lang="en-US" altLang="ko-KR" dirty="0"/>
              <a:t>AfterClass</a:t>
            </a:r>
            <a:r>
              <a:rPr lang="ko-KR" altLang="en-US" dirty="0"/>
              <a:t>가 </a:t>
            </a:r>
            <a:r>
              <a:rPr lang="ko-KR" altLang="en-US" dirty="0"/>
              <a:t>메소드</a:t>
            </a:r>
            <a:r>
              <a:rPr lang="ko-KR" altLang="en-US" dirty="0"/>
              <a:t> 위에 선언되면 해당 테스트 클래스에서 딱 한 번씩만 수행되도록 지정하는 </a:t>
            </a:r>
            <a:r>
              <a:rPr lang="ko-KR" altLang="en-US" dirty="0"/>
              <a:t>어노테이션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45" y="3069840"/>
            <a:ext cx="9300013" cy="38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7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@Before, @After</a:t>
            </a:r>
            <a:r>
              <a:rPr lang="ko-KR" altLang="en-US" dirty="0"/>
              <a:t>가 </a:t>
            </a:r>
            <a:r>
              <a:rPr lang="ko-KR" altLang="en-US" dirty="0"/>
              <a:t>메소드</a:t>
            </a:r>
            <a:r>
              <a:rPr lang="ko-KR" altLang="en-US" dirty="0"/>
              <a:t> 위에 선언되면 해당 테스트 클래스 안에 </a:t>
            </a:r>
            <a:r>
              <a:rPr lang="ko-KR" altLang="en-US" dirty="0"/>
              <a:t>메소드들이</a:t>
            </a:r>
            <a:r>
              <a:rPr lang="ko-KR" altLang="en-US" dirty="0"/>
              <a:t> 테스트 되기 전과 후에 각각 실행되게 지정하는 </a:t>
            </a:r>
            <a:r>
              <a:rPr lang="ko-KR" altLang="en-US" dirty="0"/>
              <a:t>어노테이션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3229302"/>
            <a:ext cx="8521755" cy="36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7" y="996183"/>
            <a:ext cx="8181483" cy="56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Junit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테스트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ko-KR" altLang="en-US" dirty="0"/>
              <a:t>외부 테스트 프로그램</a:t>
            </a:r>
            <a:r>
              <a:rPr lang="en-US" altLang="ko-KR" dirty="0"/>
              <a:t>(</a:t>
            </a:r>
            <a:r>
              <a:rPr lang="ko-KR" altLang="en-US" dirty="0"/>
              <a:t>케이스</a:t>
            </a:r>
            <a:r>
              <a:rPr lang="en-US" altLang="ko-KR" dirty="0"/>
              <a:t>)</a:t>
            </a:r>
            <a:r>
              <a:rPr lang="ko-KR" altLang="en-US" dirty="0"/>
              <a:t>을 작성하여 </a:t>
            </a:r>
            <a:r>
              <a:rPr lang="en-US" altLang="ko-KR" dirty="0"/>
              <a:t>System.out</a:t>
            </a:r>
            <a:r>
              <a:rPr lang="ko-KR" altLang="en-US" dirty="0"/>
              <a:t>으로 번거롭게 디버깅하지 </a:t>
            </a:r>
            <a:r>
              <a:rPr lang="ko-KR" altLang="en-US" dirty="0" smtClean="0"/>
              <a:t>않아도</a:t>
            </a:r>
            <a:endParaRPr lang="en-US" altLang="ko-KR" dirty="0" smtClean="0"/>
          </a:p>
          <a:p>
            <a:pPr lvl="1"/>
            <a:r>
              <a:rPr lang="ko-KR" altLang="en-US" dirty="0"/>
              <a:t>프로그램 테스트 시 걸릴 시간도 관리할 수 있게 해주며 오픈 </a:t>
            </a:r>
            <a:r>
              <a:rPr lang="ko-KR" altLang="en-US" dirty="0" smtClean="0"/>
              <a:t>소스</a:t>
            </a:r>
            <a:endParaRPr lang="en-US" altLang="ko-KR" dirty="0" smtClean="0"/>
          </a:p>
          <a:p>
            <a:pPr lvl="1"/>
            <a:r>
              <a:rPr lang="ko-KR" altLang="en-US" dirty="0"/>
              <a:t>플러그인 형태로 </a:t>
            </a:r>
            <a:r>
              <a:rPr lang="en-US" altLang="ko-KR" dirty="0"/>
              <a:t>Eclipse</a:t>
            </a:r>
            <a:r>
              <a:rPr lang="ko-KR" altLang="en-US" dirty="0"/>
              <a:t>에 </a:t>
            </a:r>
            <a:r>
              <a:rPr lang="ko-KR" altLang="en-US" dirty="0" smtClean="0"/>
              <a:t>포함되어</a:t>
            </a:r>
            <a:endParaRPr lang="en-US" altLang="ko-KR" dirty="0" smtClean="0"/>
          </a:p>
          <a:p>
            <a:pPr lvl="1"/>
            <a:r>
              <a:rPr lang="ko-KR" altLang="en-US" dirty="0"/>
              <a:t>어느 정도 개발이 진행되면 프로그램에 대한 단위 테스트는 반드시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/>
              <a:t>보이지 않고 숨겨진 단위 테스트를 끌어내어 정형화시켜 단위 테스트를 쉽게 해주는 테스트용 </a:t>
            </a:r>
            <a:r>
              <a:rPr lang="en-US" altLang="ko-KR" dirty="0"/>
              <a:t>Framework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77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544" y="662152"/>
            <a:ext cx="115088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앞의 그림 설명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@</a:t>
            </a:r>
            <a:r>
              <a:rPr lang="en-US" altLang="ko-KR" sz="2400" dirty="0"/>
              <a:t>BeforeClass</a:t>
            </a:r>
            <a:r>
              <a:rPr lang="en-US" altLang="ko-KR" sz="2400" dirty="0"/>
              <a:t> </a:t>
            </a:r>
            <a:r>
              <a:rPr lang="ko-KR" altLang="en-US" sz="2400" dirty="0"/>
              <a:t>어노테이션은</a:t>
            </a:r>
            <a:r>
              <a:rPr lang="ko-KR" altLang="en-US" sz="2400" dirty="0"/>
              <a:t> 테스트 클래스 수행 시 단위 테스트 </a:t>
            </a:r>
            <a:r>
              <a:rPr lang="ko-KR" altLang="en-US" sz="2400" dirty="0"/>
              <a:t>메소드</a:t>
            </a:r>
            <a:r>
              <a:rPr lang="ko-KR" altLang="en-US" sz="2400" dirty="0"/>
              <a:t> 보다 먼저 딱 한 번 수행되어야 할 경우 </a:t>
            </a:r>
            <a:r>
              <a:rPr lang="ko-KR" altLang="en-US" sz="2400" dirty="0" smtClean="0"/>
              <a:t>지정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/>
              <a:t>예를 들어 </a:t>
            </a:r>
            <a:r>
              <a:rPr lang="en-US" altLang="ko-KR" sz="2400" dirty="0"/>
              <a:t>DB </a:t>
            </a:r>
            <a:r>
              <a:rPr lang="ko-KR" altLang="en-US" sz="2400" dirty="0"/>
              <a:t>연결 시 드라이버 로딩 부분을 </a:t>
            </a:r>
            <a:r>
              <a:rPr lang="en-US" altLang="ko-KR" sz="2400" dirty="0"/>
              <a:t>@</a:t>
            </a:r>
            <a:r>
              <a:rPr lang="en-US" altLang="ko-KR" sz="2400" dirty="0"/>
              <a:t>BeforeClass</a:t>
            </a:r>
            <a:r>
              <a:rPr lang="ko-KR" altLang="en-US" sz="2400" dirty="0"/>
              <a:t>로 지정한 </a:t>
            </a:r>
            <a:r>
              <a:rPr lang="ko-KR" altLang="en-US" sz="2400" dirty="0"/>
              <a:t>메소드에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작성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/>
              <a:t>@</a:t>
            </a:r>
            <a:r>
              <a:rPr lang="en-US" altLang="ko-KR" sz="2400" dirty="0"/>
              <a:t>AfterClass</a:t>
            </a:r>
            <a:r>
              <a:rPr lang="en-US" altLang="ko-KR" sz="2400" dirty="0"/>
              <a:t> </a:t>
            </a:r>
            <a:r>
              <a:rPr lang="ko-KR" altLang="en-US" sz="2400" dirty="0"/>
              <a:t>어노테이션은</a:t>
            </a:r>
            <a:r>
              <a:rPr lang="ko-KR" altLang="en-US" sz="2400" dirty="0"/>
              <a:t> 단위 테스트 함수들이 다 수행되고 맨 마지막에 수행되어야 할 경우 </a:t>
            </a:r>
            <a:r>
              <a:rPr lang="ko-KR" altLang="en-US" sz="2400" dirty="0" smtClean="0"/>
              <a:t>지정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/>
              <a:t>예를 들어 </a:t>
            </a:r>
            <a:r>
              <a:rPr lang="en-US" altLang="ko-KR" sz="2400" dirty="0"/>
              <a:t>DB </a:t>
            </a:r>
            <a:r>
              <a:rPr lang="ko-KR" altLang="en-US" sz="2400" dirty="0"/>
              <a:t>연결 후 마지막에 드라이버를 반납하는 부분을 </a:t>
            </a:r>
            <a:r>
              <a:rPr lang="en-US" altLang="ko-KR" sz="2400" dirty="0"/>
              <a:t>@</a:t>
            </a:r>
            <a:r>
              <a:rPr lang="en-US" altLang="ko-KR" sz="2400" dirty="0"/>
              <a:t>AfterClass</a:t>
            </a:r>
            <a:r>
              <a:rPr lang="ko-KR" altLang="en-US" sz="2400" dirty="0"/>
              <a:t>로 지정한 </a:t>
            </a:r>
            <a:r>
              <a:rPr lang="ko-KR" altLang="en-US" sz="2400" dirty="0"/>
              <a:t>메소드에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작성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@Before</a:t>
            </a:r>
            <a:r>
              <a:rPr lang="ko-KR" altLang="en-US" sz="2400" dirty="0"/>
              <a:t>와</a:t>
            </a:r>
            <a:r>
              <a:rPr lang="en-US" altLang="ko-KR" sz="2400" dirty="0"/>
              <a:t>@After</a:t>
            </a:r>
            <a:r>
              <a:rPr lang="ko-KR" altLang="en-US" sz="2400" dirty="0"/>
              <a:t>는 </a:t>
            </a:r>
            <a:r>
              <a:rPr lang="en-US" altLang="ko-KR" sz="2400" dirty="0"/>
              <a:t>@Test</a:t>
            </a:r>
            <a:r>
              <a:rPr lang="ko-KR" altLang="en-US" sz="2400" dirty="0"/>
              <a:t>로 지정된 단위 테스트 </a:t>
            </a:r>
            <a:r>
              <a:rPr lang="ko-KR" altLang="en-US" sz="2400" dirty="0"/>
              <a:t>메소드가</a:t>
            </a:r>
            <a:r>
              <a:rPr lang="ko-KR" altLang="en-US" sz="2400" dirty="0"/>
              <a:t> 실행되기 전 한 번씩 수행하거나 실행되고 난 후 수행되어야 하는 부분을 </a:t>
            </a:r>
            <a:r>
              <a:rPr lang="ko-KR" altLang="en-US" sz="2400" dirty="0" smtClean="0"/>
              <a:t>작성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/>
              <a:t>예를 들어 공통으로 객체를 생성하는 코드를 </a:t>
            </a:r>
            <a:r>
              <a:rPr lang="en-US" altLang="ko-KR" sz="2400" dirty="0"/>
              <a:t>@Test</a:t>
            </a:r>
            <a:r>
              <a:rPr lang="ko-KR" altLang="en-US" sz="2400" dirty="0"/>
              <a:t>로 지정된 단위 테스트 </a:t>
            </a:r>
            <a:r>
              <a:rPr lang="ko-KR" altLang="en-US" sz="2400" dirty="0"/>
              <a:t>메소드</a:t>
            </a:r>
            <a:r>
              <a:rPr lang="ko-KR" altLang="en-US" sz="2400" dirty="0"/>
              <a:t> 안에 있다면 그 부분을 </a:t>
            </a:r>
            <a:r>
              <a:rPr lang="en-US" altLang="ko-KR" sz="2400" dirty="0"/>
              <a:t>@Before</a:t>
            </a:r>
            <a:r>
              <a:rPr lang="ko-KR" altLang="en-US" sz="2400" dirty="0"/>
              <a:t>에 지정된 </a:t>
            </a:r>
            <a:r>
              <a:rPr lang="ko-KR" altLang="en-US" sz="2400" dirty="0"/>
              <a:t>메소드에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작성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22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테스트 </a:t>
            </a:r>
            <a:r>
              <a:rPr lang="en-US" altLang="ko-KR" dirty="0"/>
              <a:t>Framework</a:t>
            </a:r>
            <a:r>
              <a:rPr lang="ko-KR" altLang="en-US" dirty="0"/>
              <a:t>인 </a:t>
            </a:r>
            <a:r>
              <a:rPr lang="en-US" altLang="ko-KR" dirty="0"/>
              <a:t>JUnit</a:t>
            </a:r>
            <a:r>
              <a:rPr lang="ko-KR" altLang="en-US" dirty="0"/>
              <a:t>에 </a:t>
            </a:r>
            <a:r>
              <a:rPr lang="ko-KR" altLang="en-US" dirty="0" smtClean="0"/>
              <a:t>대해</a:t>
            </a:r>
            <a:endParaRPr lang="en-US" altLang="ko-KR" dirty="0" smtClean="0"/>
          </a:p>
          <a:p>
            <a:r>
              <a:rPr lang="en-US" altLang="ko-KR" dirty="0"/>
              <a:t>JUnit</a:t>
            </a:r>
            <a:r>
              <a:rPr lang="ko-KR" altLang="en-US" dirty="0"/>
              <a:t>을 사용하여 테스트 클래스를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/>
              <a:t>Eclipse</a:t>
            </a:r>
            <a:r>
              <a:rPr lang="ko-KR" altLang="en-US" dirty="0"/>
              <a:t>에서 설치 방법과 어떻게 </a:t>
            </a:r>
            <a:r>
              <a:rPr lang="ko-KR" altLang="en-US" dirty="0" smtClean="0"/>
              <a:t>사용하는지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26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Junit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단위 </a:t>
            </a:r>
            <a:r>
              <a:rPr lang="ko-KR" altLang="en-US" dirty="0"/>
              <a:t>테스트 </a:t>
            </a:r>
            <a:r>
              <a:rPr lang="en-US" altLang="ko-KR" dirty="0"/>
              <a:t>Framework </a:t>
            </a:r>
            <a:r>
              <a:rPr lang="ko-KR" altLang="en-US" dirty="0"/>
              <a:t>중 하나</a:t>
            </a:r>
          </a:p>
          <a:p>
            <a:r>
              <a:rPr lang="ko-KR" altLang="en-US" dirty="0"/>
              <a:t>문자 혹은 </a:t>
            </a:r>
            <a:r>
              <a:rPr lang="en-US" altLang="ko-KR" dirty="0"/>
              <a:t>GUI </a:t>
            </a:r>
            <a:r>
              <a:rPr lang="ko-KR" altLang="en-US" dirty="0"/>
              <a:t>기반으로 실행됨</a:t>
            </a:r>
          </a:p>
          <a:p>
            <a:r>
              <a:rPr lang="ko-KR" altLang="en-US" dirty="0"/>
              <a:t>단정문으로</a:t>
            </a:r>
            <a:r>
              <a:rPr lang="ko-KR" altLang="en-US" dirty="0"/>
              <a:t> 테스트 케이스의 수행 결과를 판별함</a:t>
            </a:r>
            <a:r>
              <a:rPr lang="en-US" altLang="ko-KR" dirty="0"/>
              <a:t>(</a:t>
            </a:r>
            <a:r>
              <a:rPr lang="en-US" altLang="ko-KR" dirty="0"/>
              <a:t>assertEquals</a:t>
            </a:r>
            <a:r>
              <a:rPr lang="en-US" altLang="ko-KR" dirty="0"/>
              <a:t>(</a:t>
            </a:r>
            <a:r>
              <a:rPr lang="ko-KR" altLang="en-US" dirty="0"/>
              <a:t>예상 값</a:t>
            </a:r>
            <a:r>
              <a:rPr lang="en-US" altLang="ko-KR" dirty="0"/>
              <a:t>, </a:t>
            </a:r>
            <a:r>
              <a:rPr lang="ko-KR" altLang="en-US" dirty="0"/>
              <a:t>실제 값</a:t>
            </a:r>
            <a:r>
              <a:rPr lang="en-US" altLang="ko-KR" dirty="0"/>
              <a:t>))</a:t>
            </a:r>
          </a:p>
          <a:p>
            <a:r>
              <a:rPr lang="ko-KR" altLang="en-US" dirty="0"/>
              <a:t>어노테이션으로</a:t>
            </a:r>
            <a:r>
              <a:rPr lang="ko-KR" altLang="en-US" dirty="0"/>
              <a:t> 간결하게 지원함</a:t>
            </a:r>
          </a:p>
          <a:p>
            <a:r>
              <a:rPr lang="ko-KR" altLang="en-US" dirty="0"/>
              <a:t>결과는 성공</a:t>
            </a:r>
            <a:r>
              <a:rPr lang="en-US" altLang="ko-KR" dirty="0"/>
              <a:t>(</a:t>
            </a:r>
            <a:r>
              <a:rPr lang="ko-KR" altLang="en-US" dirty="0"/>
              <a:t>녹색</a:t>
            </a:r>
            <a:r>
              <a:rPr lang="en-US" altLang="ko-KR" dirty="0"/>
              <a:t>), </a:t>
            </a:r>
            <a:r>
              <a:rPr lang="ko-KR" altLang="en-US" dirty="0"/>
              <a:t>실패</a:t>
            </a:r>
            <a:r>
              <a:rPr lang="en-US" altLang="ko-KR" dirty="0"/>
              <a:t>(</a:t>
            </a:r>
            <a:r>
              <a:rPr lang="ko-KR" altLang="en-US" dirty="0"/>
              <a:t>붉은색</a:t>
            </a:r>
            <a:r>
              <a:rPr lang="en-US" altLang="ko-KR" dirty="0"/>
              <a:t>) </a:t>
            </a:r>
            <a:r>
              <a:rPr lang="ko-KR" altLang="en-US" dirty="0"/>
              <a:t>중 하나로 표시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51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에 </a:t>
            </a:r>
            <a:r>
              <a:rPr lang="en-US" altLang="ko-KR" dirty="0"/>
              <a:t>JUnit </a:t>
            </a:r>
            <a:r>
              <a:rPr lang="ko-KR" altLang="en-US" dirty="0"/>
              <a:t>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Project</a:t>
            </a:r>
            <a:r>
              <a:rPr lang="ko-KR" altLang="en-US" dirty="0"/>
              <a:t>를 생성</a:t>
            </a:r>
          </a:p>
          <a:p>
            <a:r>
              <a:rPr lang="en-US" altLang="ko-KR" dirty="0"/>
              <a:t>Project </a:t>
            </a:r>
            <a:r>
              <a:rPr lang="ko-KR" altLang="en-US" dirty="0"/>
              <a:t>이름에서 오른쪽 마우스를 클릭하고 </a:t>
            </a:r>
            <a:r>
              <a:rPr lang="en-US" altLang="ko-KR" dirty="0"/>
              <a:t>Properties</a:t>
            </a:r>
            <a:r>
              <a:rPr lang="ko-KR" altLang="en-US" dirty="0"/>
              <a:t>를 선택</a:t>
            </a:r>
          </a:p>
          <a:p>
            <a:r>
              <a:rPr lang="en-US" altLang="ko-KR" dirty="0"/>
              <a:t>Java </a:t>
            </a:r>
            <a:r>
              <a:rPr lang="en-US" altLang="ko-KR" dirty="0"/>
              <a:t>BuildPath</a:t>
            </a:r>
            <a:r>
              <a:rPr lang="ko-KR" altLang="en-US" dirty="0"/>
              <a:t>를 선택</a:t>
            </a:r>
          </a:p>
          <a:p>
            <a:r>
              <a:rPr lang="en-US" altLang="ko-KR" dirty="0"/>
              <a:t>Libraries </a:t>
            </a:r>
            <a:r>
              <a:rPr lang="ko-KR" altLang="en-US" dirty="0"/>
              <a:t>탭을 선택하고</a:t>
            </a:r>
            <a:r>
              <a:rPr lang="en-US" altLang="ko-KR" dirty="0"/>
              <a:t>, Add Library</a:t>
            </a:r>
            <a:r>
              <a:rPr lang="ko-KR" altLang="en-US" dirty="0"/>
              <a:t>를 선택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52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917" y="312135"/>
            <a:ext cx="5799083" cy="523437"/>
          </a:xfrm>
        </p:spPr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을 선택하고</a:t>
            </a:r>
            <a:r>
              <a:rPr lang="en-US" altLang="ko-KR" dirty="0"/>
              <a:t>, Next </a:t>
            </a:r>
            <a:r>
              <a:rPr lang="ko-KR" altLang="en-US" dirty="0"/>
              <a:t>버튼 선택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44" y="835572"/>
            <a:ext cx="5898931" cy="570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119"/>
            <a:ext cx="8245366" cy="62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6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568" y="75649"/>
            <a:ext cx="11819818" cy="13590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버전을 선택하고</a:t>
            </a:r>
            <a:r>
              <a:rPr lang="en-US" altLang="ko-KR" sz="2400" dirty="0"/>
              <a:t>, Finish </a:t>
            </a:r>
            <a:r>
              <a:rPr lang="ko-KR" altLang="en-US" sz="2400" dirty="0"/>
              <a:t>버튼 </a:t>
            </a:r>
            <a:r>
              <a:rPr lang="ko-KR" altLang="en-US" sz="2400" dirty="0" smtClean="0"/>
              <a:t>선택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Eclipse</a:t>
            </a:r>
            <a:r>
              <a:rPr lang="ko-KR" altLang="en-US" sz="2400" dirty="0"/>
              <a:t>에 </a:t>
            </a:r>
            <a:r>
              <a:rPr lang="en-US" altLang="ko-KR" sz="2400" dirty="0"/>
              <a:t>JUnit</a:t>
            </a:r>
            <a:r>
              <a:rPr lang="ko-KR" altLang="en-US" sz="2400" dirty="0"/>
              <a:t>이 설정되었습니다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지금부터는 간단한 </a:t>
            </a:r>
            <a:r>
              <a:rPr lang="en-US" altLang="ko-KR" sz="2400" dirty="0"/>
              <a:t>Calculator </a:t>
            </a:r>
            <a:r>
              <a:rPr lang="ko-KR" altLang="en-US" sz="2400" dirty="0"/>
              <a:t>클래스를 통해 </a:t>
            </a:r>
            <a:r>
              <a:rPr lang="en-US" altLang="ko-KR" sz="2400" dirty="0"/>
              <a:t>Eclipse</a:t>
            </a:r>
            <a:r>
              <a:rPr lang="ko-KR" altLang="en-US" sz="2400" dirty="0"/>
              <a:t>에서 어떻게 </a:t>
            </a:r>
            <a:r>
              <a:rPr lang="en-US" altLang="ko-KR" sz="2400" dirty="0"/>
              <a:t>JUnit</a:t>
            </a:r>
            <a:r>
              <a:rPr lang="ko-KR" altLang="en-US" sz="2400" dirty="0"/>
              <a:t>을 사용하는지 알아봅니다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8" y="1686907"/>
            <a:ext cx="5186805" cy="47759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10" y="1810732"/>
            <a:ext cx="6044635" cy="45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JUnit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com.calculator</a:t>
            </a:r>
            <a:r>
              <a:rPr lang="en-US" altLang="ko-KR" dirty="0"/>
              <a:t> </a:t>
            </a:r>
            <a:r>
              <a:rPr lang="ko-KR" altLang="en-US" dirty="0"/>
              <a:t>패키지를 만들고 </a:t>
            </a:r>
            <a:r>
              <a:rPr lang="en-US" altLang="ko-KR" dirty="0"/>
              <a:t>Calculator </a:t>
            </a:r>
            <a:r>
              <a:rPr lang="ko-KR" altLang="en-US" dirty="0"/>
              <a:t>클래스를 만듭니다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34" y="2805472"/>
            <a:ext cx="4206766" cy="1933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60" y="2469368"/>
            <a:ext cx="7191940" cy="2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722039"/>
            <a:ext cx="10515600" cy="886044"/>
          </a:xfrm>
        </p:spPr>
        <p:txBody>
          <a:bodyPr/>
          <a:lstStyle/>
          <a:p>
            <a:r>
              <a:rPr lang="en-US" altLang="ko-KR" dirty="0" smtClean="0"/>
              <a:t>com.calculator</a:t>
            </a:r>
            <a:r>
              <a:rPr lang="en-US" altLang="ko-KR" dirty="0" smtClean="0"/>
              <a:t> </a:t>
            </a:r>
            <a:r>
              <a:rPr lang="ko-KR" altLang="en-US" dirty="0"/>
              <a:t>패키지에서 마우스 오른쪽 버튼 </a:t>
            </a:r>
            <a:r>
              <a:rPr lang="en-US" altLang="ko-KR" dirty="0"/>
              <a:t>-&gt; New -&gt; JUnit Test Case </a:t>
            </a:r>
            <a:r>
              <a:rPr lang="ko-KR" altLang="en-US" dirty="0"/>
              <a:t>선택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48" y="1608083"/>
            <a:ext cx="7097110" cy="52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515</Words>
  <Application>Microsoft Office PowerPoint</Application>
  <PresentationFormat>와이드스크린</PresentationFormat>
  <Paragraphs>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JUnit</vt:lpstr>
      <vt:lpstr>Junit 정의</vt:lpstr>
      <vt:lpstr>Junit 특징</vt:lpstr>
      <vt:lpstr>Eclipse에 JUnit 설정하기</vt:lpstr>
      <vt:lpstr>PowerPoint 프레젠테이션</vt:lpstr>
      <vt:lpstr>PowerPoint 프레젠테이션</vt:lpstr>
      <vt:lpstr>PowerPoint 프레젠테이션</vt:lpstr>
      <vt:lpstr>JUnit 사용하기</vt:lpstr>
      <vt:lpstr>PowerPoint 프레젠테이션</vt:lpstr>
      <vt:lpstr>PowerPoint 프레젠테이션</vt:lpstr>
      <vt:lpstr>PowerPoint 프레젠테이션</vt:lpstr>
      <vt:lpstr>테스트 클래스를 실행하는 방법</vt:lpstr>
      <vt:lpstr>대포적인 단정문</vt:lpstr>
      <vt:lpstr>어노테이션 활용하기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park jaehyun</dc:creator>
  <cp:lastModifiedBy>park jaehyun</cp:lastModifiedBy>
  <cp:revision>6</cp:revision>
  <dcterms:created xsi:type="dcterms:W3CDTF">2019-11-13T13:52:08Z</dcterms:created>
  <dcterms:modified xsi:type="dcterms:W3CDTF">2019-11-13T14:14:29Z</dcterms:modified>
</cp:coreProperties>
</file>