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0693400" cy="7562850"/>
  <p:notesSz cx="10693400" cy="75628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46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830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55889" y="1192530"/>
            <a:ext cx="4219194" cy="520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93939" y="1200911"/>
            <a:ext cx="8305800" cy="586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0502" y="1517786"/>
            <a:ext cx="7852394" cy="27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43525" y="3540347"/>
            <a:ext cx="6406349" cy="2503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7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542913" y="6931876"/>
            <a:ext cx="179070" cy="153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26755" y="2414016"/>
            <a:ext cx="7440168" cy="1231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58801" y="2891805"/>
            <a:ext cx="457708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 smtClean="0">
                <a:solidFill>
                  <a:srgbClr val="FFFFFF"/>
                </a:solidFill>
                <a:latin typeface="맑은 고딕"/>
                <a:cs typeface="맑은 고딕"/>
              </a:rPr>
              <a:t>UML </a:t>
            </a:r>
            <a:r>
              <a:rPr sz="2400" b="1" dirty="0">
                <a:solidFill>
                  <a:srgbClr val="FFFFFF"/>
                </a:solidFill>
                <a:latin typeface="맑은 고딕"/>
                <a:cs typeface="맑은 고딕"/>
              </a:rPr>
              <a:t>인터랙션 다이어그램</a:t>
            </a:r>
            <a:endParaRPr sz="2400" dirty="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0502" y="1530486"/>
            <a:ext cx="44900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  <a:tabLst>
                <a:tab pos="268605" algn="l"/>
              </a:tabLst>
            </a:pPr>
            <a:r>
              <a:rPr sz="1350" dirty="0">
                <a:solidFill>
                  <a:srgbClr val="FF388D"/>
                </a:solidFill>
                <a:latin typeface="Wingdings 3"/>
                <a:cs typeface="Wingdings 3"/>
              </a:rPr>
              <a:t></a:t>
            </a:r>
            <a:r>
              <a:rPr sz="1350" dirty="0">
                <a:solidFill>
                  <a:srgbClr val="FF388D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메시지 (주로 동기적임, </a:t>
            </a:r>
            <a:r>
              <a:rPr sz="2000" spc="-15" dirty="0">
                <a:solidFill>
                  <a:srgbClr val="002060"/>
                </a:solidFill>
                <a:latin typeface="맑은 고딕"/>
                <a:cs typeface="맑은 고딕"/>
              </a:rPr>
              <a:t>synch</a:t>
            </a:r>
            <a:r>
              <a:rPr sz="2000" spc="-40" dirty="0">
                <a:solidFill>
                  <a:srgbClr val="002060"/>
                </a:solidFill>
                <a:latin typeface="맑은 고딕"/>
                <a:cs typeface="맑은 고딕"/>
              </a:rPr>
              <a:t>r</a:t>
            </a:r>
            <a:r>
              <a:rPr sz="2000" spc="-15" dirty="0">
                <a:solidFill>
                  <a:srgbClr val="002060"/>
                </a:solidFill>
                <a:latin typeface="맑은 고딕"/>
                <a:cs typeface="맑은 고딕"/>
              </a:rPr>
              <a:t>onous)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3965" y="2010024"/>
            <a:ext cx="2016760" cy="231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5"/>
              </a:lnSpc>
              <a:tabLst>
                <a:tab pos="240665" algn="l"/>
              </a:tabLst>
            </a:pPr>
            <a:r>
              <a:rPr sz="1800" dirty="0">
                <a:solidFill>
                  <a:srgbClr val="FF388D"/>
                </a:solidFill>
                <a:latin typeface="Verdana"/>
                <a:cs typeface="Verdana"/>
              </a:rPr>
              <a:t>◦	</a:t>
            </a:r>
            <a:r>
              <a:rPr sz="1800" dirty="0">
                <a:latin typeface="맑은 고딕"/>
                <a:cs typeface="맑은 고딕"/>
              </a:rPr>
              <a:t>채워진 화살표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끝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5671" y="797813"/>
            <a:ext cx="5599176" cy="299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77161" y="2697479"/>
            <a:ext cx="0" cy="653415"/>
          </a:xfrm>
          <a:custGeom>
            <a:avLst/>
            <a:gdLst/>
            <a:ahLst/>
            <a:cxnLst/>
            <a:rect l="l" t="t" r="r" b="b"/>
            <a:pathLst>
              <a:path h="653414">
                <a:moveTo>
                  <a:pt x="0" y="0"/>
                </a:moveTo>
                <a:lnTo>
                  <a:pt x="0" y="653033"/>
                </a:lnTo>
              </a:path>
            </a:pathLst>
          </a:custGeom>
          <a:ln w="66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77161" y="3669791"/>
            <a:ext cx="0" cy="320040"/>
          </a:xfrm>
          <a:custGeom>
            <a:avLst/>
            <a:gdLst/>
            <a:ahLst/>
            <a:cxnLst/>
            <a:rect l="l" t="t" r="r" b="b"/>
            <a:pathLst>
              <a:path h="320039">
                <a:moveTo>
                  <a:pt x="0" y="0"/>
                </a:moveTo>
                <a:lnTo>
                  <a:pt x="0" y="320040"/>
                </a:lnTo>
              </a:path>
            </a:pathLst>
          </a:custGeom>
          <a:ln w="66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77161" y="4309109"/>
            <a:ext cx="0" cy="319405"/>
          </a:xfrm>
          <a:custGeom>
            <a:avLst/>
            <a:gdLst/>
            <a:ahLst/>
            <a:cxnLst/>
            <a:rect l="l" t="t" r="r" b="b"/>
            <a:pathLst>
              <a:path h="319404">
                <a:moveTo>
                  <a:pt x="0" y="0"/>
                </a:moveTo>
                <a:lnTo>
                  <a:pt x="0" y="319277"/>
                </a:lnTo>
              </a:path>
            </a:pathLst>
          </a:custGeom>
          <a:ln w="66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74493" y="2697479"/>
            <a:ext cx="5715" cy="90805"/>
          </a:xfrm>
          <a:custGeom>
            <a:avLst/>
            <a:gdLst/>
            <a:ahLst/>
            <a:cxnLst/>
            <a:rect l="l" t="t" r="r" b="b"/>
            <a:pathLst>
              <a:path w="5715" h="90805">
                <a:moveTo>
                  <a:pt x="5333" y="2286"/>
                </a:moveTo>
                <a:lnTo>
                  <a:pt x="5333" y="89154"/>
                </a:lnTo>
                <a:lnTo>
                  <a:pt x="3809" y="90678"/>
                </a:lnTo>
                <a:lnTo>
                  <a:pt x="2285" y="90678"/>
                </a:lnTo>
                <a:lnTo>
                  <a:pt x="0" y="89154"/>
                </a:lnTo>
                <a:lnTo>
                  <a:pt x="0" y="0"/>
                </a:lnTo>
                <a:lnTo>
                  <a:pt x="5333" y="0"/>
                </a:lnTo>
                <a:lnTo>
                  <a:pt x="5333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74493" y="2834639"/>
            <a:ext cx="5715" cy="90170"/>
          </a:xfrm>
          <a:custGeom>
            <a:avLst/>
            <a:gdLst/>
            <a:ahLst/>
            <a:cxnLst/>
            <a:rect l="l" t="t" r="r" b="b"/>
            <a:pathLst>
              <a:path w="5715" h="90169">
                <a:moveTo>
                  <a:pt x="5333" y="1523"/>
                </a:moveTo>
                <a:lnTo>
                  <a:pt x="5333" y="88391"/>
                </a:lnTo>
                <a:lnTo>
                  <a:pt x="2285" y="89915"/>
                </a:lnTo>
                <a:lnTo>
                  <a:pt x="0" y="88391"/>
                </a:lnTo>
                <a:lnTo>
                  <a:pt x="0" y="0"/>
                </a:lnTo>
                <a:lnTo>
                  <a:pt x="5333" y="0"/>
                </a:lnTo>
                <a:lnTo>
                  <a:pt x="5333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74493" y="2969514"/>
            <a:ext cx="5715" cy="92710"/>
          </a:xfrm>
          <a:custGeom>
            <a:avLst/>
            <a:gdLst/>
            <a:ahLst/>
            <a:cxnLst/>
            <a:rect l="l" t="t" r="r" b="b"/>
            <a:pathLst>
              <a:path w="5715" h="92710">
                <a:moveTo>
                  <a:pt x="5333" y="3047"/>
                </a:moveTo>
                <a:lnTo>
                  <a:pt x="5333" y="89915"/>
                </a:lnTo>
                <a:lnTo>
                  <a:pt x="3809" y="89915"/>
                </a:lnTo>
                <a:lnTo>
                  <a:pt x="2285" y="92201"/>
                </a:lnTo>
                <a:lnTo>
                  <a:pt x="2285" y="89915"/>
                </a:lnTo>
                <a:lnTo>
                  <a:pt x="0" y="89915"/>
                </a:lnTo>
                <a:lnTo>
                  <a:pt x="0" y="1523"/>
                </a:lnTo>
                <a:lnTo>
                  <a:pt x="2285" y="0"/>
                </a:lnTo>
                <a:lnTo>
                  <a:pt x="3809" y="0"/>
                </a:lnTo>
                <a:lnTo>
                  <a:pt x="5333" y="1523"/>
                </a:lnTo>
                <a:lnTo>
                  <a:pt x="5333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74493" y="3105911"/>
            <a:ext cx="5715" cy="90805"/>
          </a:xfrm>
          <a:custGeom>
            <a:avLst/>
            <a:gdLst/>
            <a:ahLst/>
            <a:cxnLst/>
            <a:rect l="l" t="t" r="r" b="b"/>
            <a:pathLst>
              <a:path w="5715" h="90805">
                <a:moveTo>
                  <a:pt x="5333" y="3047"/>
                </a:moveTo>
                <a:lnTo>
                  <a:pt x="5333" y="90677"/>
                </a:lnTo>
                <a:lnTo>
                  <a:pt x="0" y="90677"/>
                </a:lnTo>
                <a:lnTo>
                  <a:pt x="0" y="1523"/>
                </a:lnTo>
                <a:lnTo>
                  <a:pt x="2285" y="0"/>
                </a:lnTo>
                <a:lnTo>
                  <a:pt x="3809" y="0"/>
                </a:lnTo>
                <a:lnTo>
                  <a:pt x="5333" y="1523"/>
                </a:lnTo>
                <a:lnTo>
                  <a:pt x="5333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74493" y="3242310"/>
            <a:ext cx="5715" cy="90805"/>
          </a:xfrm>
          <a:custGeom>
            <a:avLst/>
            <a:gdLst/>
            <a:ahLst/>
            <a:cxnLst/>
            <a:rect l="l" t="t" r="r" b="b"/>
            <a:pathLst>
              <a:path w="5715" h="90804">
                <a:moveTo>
                  <a:pt x="5333" y="3810"/>
                </a:moveTo>
                <a:lnTo>
                  <a:pt x="5333" y="90678"/>
                </a:lnTo>
                <a:lnTo>
                  <a:pt x="0" y="90678"/>
                </a:lnTo>
                <a:lnTo>
                  <a:pt x="0" y="0"/>
                </a:lnTo>
                <a:lnTo>
                  <a:pt x="5333" y="0"/>
                </a:lnTo>
                <a:lnTo>
                  <a:pt x="5333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74493" y="3378708"/>
            <a:ext cx="5715" cy="90805"/>
          </a:xfrm>
          <a:custGeom>
            <a:avLst/>
            <a:gdLst/>
            <a:ahLst/>
            <a:cxnLst/>
            <a:rect l="l" t="t" r="r" b="b"/>
            <a:pathLst>
              <a:path w="5715" h="90804">
                <a:moveTo>
                  <a:pt x="5333" y="2286"/>
                </a:moveTo>
                <a:lnTo>
                  <a:pt x="5333" y="89154"/>
                </a:lnTo>
                <a:lnTo>
                  <a:pt x="3809" y="90678"/>
                </a:lnTo>
                <a:lnTo>
                  <a:pt x="2285" y="90678"/>
                </a:lnTo>
                <a:lnTo>
                  <a:pt x="0" y="89154"/>
                </a:lnTo>
                <a:lnTo>
                  <a:pt x="0" y="0"/>
                </a:lnTo>
                <a:lnTo>
                  <a:pt x="5333" y="0"/>
                </a:lnTo>
                <a:lnTo>
                  <a:pt x="5333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74493" y="3515867"/>
            <a:ext cx="5715" cy="90805"/>
          </a:xfrm>
          <a:custGeom>
            <a:avLst/>
            <a:gdLst/>
            <a:ahLst/>
            <a:cxnLst/>
            <a:rect l="l" t="t" r="r" b="b"/>
            <a:pathLst>
              <a:path w="5715" h="90804">
                <a:moveTo>
                  <a:pt x="5333" y="1524"/>
                </a:moveTo>
                <a:lnTo>
                  <a:pt x="5333" y="88392"/>
                </a:lnTo>
                <a:lnTo>
                  <a:pt x="2285" y="90678"/>
                </a:lnTo>
                <a:lnTo>
                  <a:pt x="0" y="88392"/>
                </a:lnTo>
                <a:lnTo>
                  <a:pt x="0" y="0"/>
                </a:lnTo>
                <a:lnTo>
                  <a:pt x="5333" y="0"/>
                </a:lnTo>
                <a:lnTo>
                  <a:pt x="5333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74493" y="3650741"/>
            <a:ext cx="5715" cy="92710"/>
          </a:xfrm>
          <a:custGeom>
            <a:avLst/>
            <a:gdLst/>
            <a:ahLst/>
            <a:cxnLst/>
            <a:rect l="l" t="t" r="r" b="b"/>
            <a:pathLst>
              <a:path w="5715" h="92710">
                <a:moveTo>
                  <a:pt x="5333" y="3048"/>
                </a:moveTo>
                <a:lnTo>
                  <a:pt x="5333" y="89915"/>
                </a:lnTo>
                <a:lnTo>
                  <a:pt x="3809" y="89915"/>
                </a:lnTo>
                <a:lnTo>
                  <a:pt x="2285" y="92202"/>
                </a:lnTo>
                <a:lnTo>
                  <a:pt x="2285" y="89915"/>
                </a:lnTo>
                <a:lnTo>
                  <a:pt x="0" y="89915"/>
                </a:lnTo>
                <a:lnTo>
                  <a:pt x="0" y="1524"/>
                </a:lnTo>
                <a:lnTo>
                  <a:pt x="2285" y="0"/>
                </a:lnTo>
                <a:lnTo>
                  <a:pt x="3809" y="0"/>
                </a:lnTo>
                <a:lnTo>
                  <a:pt x="5333" y="1524"/>
                </a:lnTo>
                <a:lnTo>
                  <a:pt x="5333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74493" y="3787140"/>
            <a:ext cx="5715" cy="90805"/>
          </a:xfrm>
          <a:custGeom>
            <a:avLst/>
            <a:gdLst/>
            <a:ahLst/>
            <a:cxnLst/>
            <a:rect l="l" t="t" r="r" b="b"/>
            <a:pathLst>
              <a:path w="5715" h="90804">
                <a:moveTo>
                  <a:pt x="5333" y="3809"/>
                </a:moveTo>
                <a:lnTo>
                  <a:pt x="5333" y="90678"/>
                </a:lnTo>
                <a:lnTo>
                  <a:pt x="0" y="90678"/>
                </a:lnTo>
                <a:lnTo>
                  <a:pt x="0" y="1523"/>
                </a:lnTo>
                <a:lnTo>
                  <a:pt x="2285" y="0"/>
                </a:lnTo>
                <a:lnTo>
                  <a:pt x="3809" y="0"/>
                </a:lnTo>
                <a:lnTo>
                  <a:pt x="5333" y="1523"/>
                </a:lnTo>
                <a:lnTo>
                  <a:pt x="5333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74493" y="3923538"/>
            <a:ext cx="5715" cy="90805"/>
          </a:xfrm>
          <a:custGeom>
            <a:avLst/>
            <a:gdLst/>
            <a:ahLst/>
            <a:cxnLst/>
            <a:rect l="l" t="t" r="r" b="b"/>
            <a:pathLst>
              <a:path w="5715" h="90804">
                <a:moveTo>
                  <a:pt x="5333" y="3809"/>
                </a:moveTo>
                <a:lnTo>
                  <a:pt x="5333" y="90677"/>
                </a:lnTo>
                <a:lnTo>
                  <a:pt x="0" y="90677"/>
                </a:lnTo>
                <a:lnTo>
                  <a:pt x="0" y="0"/>
                </a:lnTo>
                <a:lnTo>
                  <a:pt x="5333" y="0"/>
                </a:lnTo>
                <a:lnTo>
                  <a:pt x="5333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74493" y="4060697"/>
            <a:ext cx="5715" cy="90170"/>
          </a:xfrm>
          <a:custGeom>
            <a:avLst/>
            <a:gdLst/>
            <a:ahLst/>
            <a:cxnLst/>
            <a:rect l="l" t="t" r="r" b="b"/>
            <a:pathLst>
              <a:path w="5715" h="90170">
                <a:moveTo>
                  <a:pt x="5333" y="1523"/>
                </a:moveTo>
                <a:lnTo>
                  <a:pt x="5333" y="88391"/>
                </a:lnTo>
                <a:lnTo>
                  <a:pt x="3809" y="89915"/>
                </a:lnTo>
                <a:lnTo>
                  <a:pt x="2285" y="89915"/>
                </a:lnTo>
                <a:lnTo>
                  <a:pt x="0" y="88391"/>
                </a:lnTo>
                <a:lnTo>
                  <a:pt x="0" y="0"/>
                </a:lnTo>
                <a:lnTo>
                  <a:pt x="5333" y="0"/>
                </a:lnTo>
                <a:lnTo>
                  <a:pt x="5333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74493" y="4197096"/>
            <a:ext cx="5715" cy="90805"/>
          </a:xfrm>
          <a:custGeom>
            <a:avLst/>
            <a:gdLst/>
            <a:ahLst/>
            <a:cxnLst/>
            <a:rect l="l" t="t" r="r" b="b"/>
            <a:pathLst>
              <a:path w="5715" h="90804">
                <a:moveTo>
                  <a:pt x="5333" y="1523"/>
                </a:moveTo>
                <a:lnTo>
                  <a:pt x="5333" y="88391"/>
                </a:lnTo>
                <a:lnTo>
                  <a:pt x="2285" y="90677"/>
                </a:lnTo>
                <a:lnTo>
                  <a:pt x="0" y="88391"/>
                </a:lnTo>
                <a:lnTo>
                  <a:pt x="0" y="0"/>
                </a:lnTo>
                <a:lnTo>
                  <a:pt x="5333" y="0"/>
                </a:lnTo>
                <a:lnTo>
                  <a:pt x="5333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74493" y="4331970"/>
            <a:ext cx="5715" cy="92710"/>
          </a:xfrm>
          <a:custGeom>
            <a:avLst/>
            <a:gdLst/>
            <a:ahLst/>
            <a:cxnLst/>
            <a:rect l="l" t="t" r="r" b="b"/>
            <a:pathLst>
              <a:path w="5715" h="92710">
                <a:moveTo>
                  <a:pt x="5333" y="3809"/>
                </a:moveTo>
                <a:lnTo>
                  <a:pt x="5333" y="90677"/>
                </a:lnTo>
                <a:lnTo>
                  <a:pt x="3809" y="90677"/>
                </a:lnTo>
                <a:lnTo>
                  <a:pt x="2285" y="92201"/>
                </a:lnTo>
                <a:lnTo>
                  <a:pt x="2285" y="90677"/>
                </a:lnTo>
                <a:lnTo>
                  <a:pt x="0" y="90677"/>
                </a:lnTo>
                <a:lnTo>
                  <a:pt x="0" y="1523"/>
                </a:lnTo>
                <a:lnTo>
                  <a:pt x="2285" y="0"/>
                </a:lnTo>
                <a:lnTo>
                  <a:pt x="3809" y="0"/>
                </a:lnTo>
                <a:lnTo>
                  <a:pt x="5333" y="1523"/>
                </a:lnTo>
                <a:lnTo>
                  <a:pt x="5333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74493" y="4468367"/>
            <a:ext cx="5715" cy="90805"/>
          </a:xfrm>
          <a:custGeom>
            <a:avLst/>
            <a:gdLst/>
            <a:ahLst/>
            <a:cxnLst/>
            <a:rect l="l" t="t" r="r" b="b"/>
            <a:pathLst>
              <a:path w="5715" h="90804">
                <a:moveTo>
                  <a:pt x="5333" y="3810"/>
                </a:moveTo>
                <a:lnTo>
                  <a:pt x="5333" y="90678"/>
                </a:lnTo>
                <a:lnTo>
                  <a:pt x="0" y="90678"/>
                </a:lnTo>
                <a:lnTo>
                  <a:pt x="0" y="2286"/>
                </a:lnTo>
                <a:lnTo>
                  <a:pt x="2285" y="0"/>
                </a:lnTo>
                <a:lnTo>
                  <a:pt x="3809" y="0"/>
                </a:lnTo>
                <a:lnTo>
                  <a:pt x="5333" y="2286"/>
                </a:lnTo>
                <a:lnTo>
                  <a:pt x="5333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74493" y="4605528"/>
            <a:ext cx="5715" cy="90170"/>
          </a:xfrm>
          <a:custGeom>
            <a:avLst/>
            <a:gdLst/>
            <a:ahLst/>
            <a:cxnLst/>
            <a:rect l="l" t="t" r="r" b="b"/>
            <a:pathLst>
              <a:path w="5715" h="90170">
                <a:moveTo>
                  <a:pt x="5333" y="3048"/>
                </a:moveTo>
                <a:lnTo>
                  <a:pt x="5333" y="89915"/>
                </a:lnTo>
                <a:lnTo>
                  <a:pt x="0" y="89915"/>
                </a:lnTo>
                <a:lnTo>
                  <a:pt x="0" y="0"/>
                </a:lnTo>
                <a:lnTo>
                  <a:pt x="5333" y="0"/>
                </a:lnTo>
                <a:lnTo>
                  <a:pt x="5333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74493" y="4741926"/>
            <a:ext cx="5715" cy="90805"/>
          </a:xfrm>
          <a:custGeom>
            <a:avLst/>
            <a:gdLst/>
            <a:ahLst/>
            <a:cxnLst/>
            <a:rect l="l" t="t" r="r" b="b"/>
            <a:pathLst>
              <a:path w="5715" h="90804">
                <a:moveTo>
                  <a:pt x="5333" y="1523"/>
                </a:moveTo>
                <a:lnTo>
                  <a:pt x="5333" y="88391"/>
                </a:lnTo>
                <a:lnTo>
                  <a:pt x="3809" y="90677"/>
                </a:lnTo>
                <a:lnTo>
                  <a:pt x="2285" y="90677"/>
                </a:lnTo>
                <a:lnTo>
                  <a:pt x="0" y="88391"/>
                </a:lnTo>
                <a:lnTo>
                  <a:pt x="0" y="0"/>
                </a:lnTo>
                <a:lnTo>
                  <a:pt x="5333" y="0"/>
                </a:lnTo>
                <a:lnTo>
                  <a:pt x="5333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74493" y="4878323"/>
            <a:ext cx="5715" cy="90805"/>
          </a:xfrm>
          <a:custGeom>
            <a:avLst/>
            <a:gdLst/>
            <a:ahLst/>
            <a:cxnLst/>
            <a:rect l="l" t="t" r="r" b="b"/>
            <a:pathLst>
              <a:path w="5715" h="90804">
                <a:moveTo>
                  <a:pt x="5333" y="2285"/>
                </a:moveTo>
                <a:lnTo>
                  <a:pt x="5333" y="89153"/>
                </a:lnTo>
                <a:lnTo>
                  <a:pt x="2285" y="90677"/>
                </a:lnTo>
                <a:lnTo>
                  <a:pt x="0" y="89153"/>
                </a:lnTo>
                <a:lnTo>
                  <a:pt x="0" y="0"/>
                </a:lnTo>
                <a:lnTo>
                  <a:pt x="5333" y="0"/>
                </a:lnTo>
                <a:lnTo>
                  <a:pt x="5333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74493" y="5013197"/>
            <a:ext cx="5715" cy="92710"/>
          </a:xfrm>
          <a:custGeom>
            <a:avLst/>
            <a:gdLst/>
            <a:ahLst/>
            <a:cxnLst/>
            <a:rect l="l" t="t" r="r" b="b"/>
            <a:pathLst>
              <a:path w="5715" h="92710">
                <a:moveTo>
                  <a:pt x="5333" y="3809"/>
                </a:moveTo>
                <a:lnTo>
                  <a:pt x="5333" y="90677"/>
                </a:lnTo>
                <a:lnTo>
                  <a:pt x="3809" y="90677"/>
                </a:lnTo>
                <a:lnTo>
                  <a:pt x="2285" y="92201"/>
                </a:lnTo>
                <a:lnTo>
                  <a:pt x="2285" y="90677"/>
                </a:lnTo>
                <a:lnTo>
                  <a:pt x="0" y="90677"/>
                </a:lnTo>
                <a:lnTo>
                  <a:pt x="0" y="1523"/>
                </a:lnTo>
                <a:lnTo>
                  <a:pt x="2285" y="0"/>
                </a:lnTo>
                <a:lnTo>
                  <a:pt x="3809" y="0"/>
                </a:lnTo>
                <a:lnTo>
                  <a:pt x="5333" y="1523"/>
                </a:lnTo>
                <a:lnTo>
                  <a:pt x="5333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74493" y="5149596"/>
            <a:ext cx="5715" cy="90805"/>
          </a:xfrm>
          <a:custGeom>
            <a:avLst/>
            <a:gdLst/>
            <a:ahLst/>
            <a:cxnLst/>
            <a:rect l="l" t="t" r="r" b="b"/>
            <a:pathLst>
              <a:path w="5715" h="90804">
                <a:moveTo>
                  <a:pt x="5333" y="3809"/>
                </a:moveTo>
                <a:lnTo>
                  <a:pt x="5333" y="90677"/>
                </a:lnTo>
                <a:lnTo>
                  <a:pt x="0" y="90677"/>
                </a:lnTo>
                <a:lnTo>
                  <a:pt x="0" y="2285"/>
                </a:lnTo>
                <a:lnTo>
                  <a:pt x="2285" y="0"/>
                </a:lnTo>
                <a:lnTo>
                  <a:pt x="3809" y="0"/>
                </a:lnTo>
                <a:lnTo>
                  <a:pt x="5333" y="2285"/>
                </a:lnTo>
                <a:lnTo>
                  <a:pt x="5333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74493" y="5286755"/>
            <a:ext cx="5715" cy="90805"/>
          </a:xfrm>
          <a:custGeom>
            <a:avLst/>
            <a:gdLst/>
            <a:ahLst/>
            <a:cxnLst/>
            <a:rect l="l" t="t" r="r" b="b"/>
            <a:pathLst>
              <a:path w="5715" h="90804">
                <a:moveTo>
                  <a:pt x="5333" y="3048"/>
                </a:moveTo>
                <a:lnTo>
                  <a:pt x="5333" y="90678"/>
                </a:lnTo>
                <a:lnTo>
                  <a:pt x="0" y="90678"/>
                </a:lnTo>
                <a:lnTo>
                  <a:pt x="0" y="0"/>
                </a:lnTo>
                <a:lnTo>
                  <a:pt x="5333" y="0"/>
                </a:lnTo>
                <a:lnTo>
                  <a:pt x="5333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74493" y="5423153"/>
            <a:ext cx="5715" cy="90805"/>
          </a:xfrm>
          <a:custGeom>
            <a:avLst/>
            <a:gdLst/>
            <a:ahLst/>
            <a:cxnLst/>
            <a:rect l="l" t="t" r="r" b="b"/>
            <a:pathLst>
              <a:path w="5715" h="90804">
                <a:moveTo>
                  <a:pt x="5333" y="1524"/>
                </a:moveTo>
                <a:lnTo>
                  <a:pt x="5333" y="89154"/>
                </a:lnTo>
                <a:lnTo>
                  <a:pt x="3809" y="90678"/>
                </a:lnTo>
                <a:lnTo>
                  <a:pt x="2285" y="90678"/>
                </a:lnTo>
                <a:lnTo>
                  <a:pt x="0" y="89154"/>
                </a:lnTo>
                <a:lnTo>
                  <a:pt x="0" y="0"/>
                </a:lnTo>
                <a:lnTo>
                  <a:pt x="5333" y="0"/>
                </a:lnTo>
                <a:lnTo>
                  <a:pt x="5333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74493" y="5559552"/>
            <a:ext cx="5715" cy="90805"/>
          </a:xfrm>
          <a:custGeom>
            <a:avLst/>
            <a:gdLst/>
            <a:ahLst/>
            <a:cxnLst/>
            <a:rect l="l" t="t" r="r" b="b"/>
            <a:pathLst>
              <a:path w="5715" h="90804">
                <a:moveTo>
                  <a:pt x="5333" y="2286"/>
                </a:moveTo>
                <a:lnTo>
                  <a:pt x="5333" y="89153"/>
                </a:lnTo>
                <a:lnTo>
                  <a:pt x="2285" y="90677"/>
                </a:lnTo>
                <a:lnTo>
                  <a:pt x="0" y="89153"/>
                </a:lnTo>
                <a:lnTo>
                  <a:pt x="0" y="0"/>
                </a:lnTo>
                <a:lnTo>
                  <a:pt x="5333" y="0"/>
                </a:lnTo>
                <a:lnTo>
                  <a:pt x="5333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74493" y="5694426"/>
            <a:ext cx="5715" cy="62865"/>
          </a:xfrm>
          <a:custGeom>
            <a:avLst/>
            <a:gdLst/>
            <a:ahLst/>
            <a:cxnLst/>
            <a:rect l="l" t="t" r="r" b="b"/>
            <a:pathLst>
              <a:path w="5715" h="62864">
                <a:moveTo>
                  <a:pt x="5333" y="3809"/>
                </a:moveTo>
                <a:lnTo>
                  <a:pt x="5333" y="62483"/>
                </a:lnTo>
                <a:lnTo>
                  <a:pt x="0" y="62483"/>
                </a:lnTo>
                <a:lnTo>
                  <a:pt x="0" y="2285"/>
                </a:lnTo>
                <a:lnTo>
                  <a:pt x="2285" y="0"/>
                </a:lnTo>
                <a:lnTo>
                  <a:pt x="3809" y="0"/>
                </a:lnTo>
                <a:lnTo>
                  <a:pt x="5333" y="2285"/>
                </a:lnTo>
                <a:lnTo>
                  <a:pt x="5333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09757" y="2167127"/>
            <a:ext cx="1704339" cy="532765"/>
          </a:xfrm>
          <a:custGeom>
            <a:avLst/>
            <a:gdLst/>
            <a:ahLst/>
            <a:cxnLst/>
            <a:rect l="l" t="t" r="r" b="b"/>
            <a:pathLst>
              <a:path w="1704339" h="532764">
                <a:moveTo>
                  <a:pt x="0" y="0"/>
                </a:moveTo>
                <a:lnTo>
                  <a:pt x="0" y="532638"/>
                </a:lnTo>
                <a:lnTo>
                  <a:pt x="1703832" y="532637"/>
                </a:lnTo>
                <a:lnTo>
                  <a:pt x="1703832" y="0"/>
                </a:lnTo>
                <a:lnTo>
                  <a:pt x="0" y="0"/>
                </a:lnTo>
                <a:close/>
              </a:path>
            </a:pathLst>
          </a:custGeom>
          <a:ln w="5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744345" y="2323664"/>
            <a:ext cx="833119" cy="215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Regis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spc="-15" dirty="0">
                <a:latin typeface="Arial"/>
                <a:cs typeface="Arial"/>
              </a:rPr>
              <a:t>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826375" y="2167127"/>
            <a:ext cx="1704339" cy="532765"/>
          </a:xfrm>
          <a:custGeom>
            <a:avLst/>
            <a:gdLst/>
            <a:ahLst/>
            <a:cxnLst/>
            <a:rect l="l" t="t" r="r" b="b"/>
            <a:pathLst>
              <a:path w="1704340" h="532764">
                <a:moveTo>
                  <a:pt x="0" y="0"/>
                </a:moveTo>
                <a:lnTo>
                  <a:pt x="0" y="532638"/>
                </a:lnTo>
                <a:lnTo>
                  <a:pt x="1703832" y="532637"/>
                </a:lnTo>
                <a:lnTo>
                  <a:pt x="1703832" y="0"/>
                </a:lnTo>
                <a:lnTo>
                  <a:pt x="0" y="0"/>
                </a:lnTo>
                <a:close/>
              </a:path>
            </a:pathLst>
          </a:custGeom>
          <a:ln w="5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422519" y="2323664"/>
            <a:ext cx="509270" cy="215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: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S</a:t>
            </a:r>
            <a:r>
              <a:rPr sz="1500" spc="-20" dirty="0">
                <a:latin typeface="Arial"/>
                <a:cs typeface="Arial"/>
              </a:rPr>
              <a:t>a</a:t>
            </a:r>
            <a:r>
              <a:rPr sz="1500" spc="-10" dirty="0">
                <a:latin typeface="Arial"/>
                <a:cs typeface="Arial"/>
              </a:rPr>
              <a:t>le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162816" y="2697479"/>
            <a:ext cx="0" cy="440690"/>
          </a:xfrm>
          <a:custGeom>
            <a:avLst/>
            <a:gdLst/>
            <a:ahLst/>
            <a:cxnLst/>
            <a:rect l="l" t="t" r="r" b="b"/>
            <a:pathLst>
              <a:path h="440689">
                <a:moveTo>
                  <a:pt x="0" y="0"/>
                </a:moveTo>
                <a:lnTo>
                  <a:pt x="0" y="440436"/>
                </a:lnTo>
              </a:path>
            </a:pathLst>
          </a:custGeom>
          <a:ln w="66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60149" y="2697479"/>
            <a:ext cx="5715" cy="90805"/>
          </a:xfrm>
          <a:custGeom>
            <a:avLst/>
            <a:gdLst/>
            <a:ahLst/>
            <a:cxnLst/>
            <a:rect l="l" t="t" r="r" b="b"/>
            <a:pathLst>
              <a:path w="5714" h="90805">
                <a:moveTo>
                  <a:pt x="5334" y="2286"/>
                </a:moveTo>
                <a:lnTo>
                  <a:pt x="5334" y="89154"/>
                </a:lnTo>
                <a:lnTo>
                  <a:pt x="3048" y="89154"/>
                </a:lnTo>
                <a:lnTo>
                  <a:pt x="3048" y="90678"/>
                </a:lnTo>
                <a:lnTo>
                  <a:pt x="1524" y="90678"/>
                </a:lnTo>
                <a:lnTo>
                  <a:pt x="0" y="89154"/>
                </a:lnTo>
                <a:lnTo>
                  <a:pt x="0" y="0"/>
                </a:lnTo>
                <a:lnTo>
                  <a:pt x="3048" y="0"/>
                </a:lnTo>
                <a:lnTo>
                  <a:pt x="5334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60149" y="2832354"/>
            <a:ext cx="5715" cy="92710"/>
          </a:xfrm>
          <a:custGeom>
            <a:avLst/>
            <a:gdLst/>
            <a:ahLst/>
            <a:cxnLst/>
            <a:rect l="l" t="t" r="r" b="b"/>
            <a:pathLst>
              <a:path w="5714" h="92710">
                <a:moveTo>
                  <a:pt x="5334" y="3810"/>
                </a:moveTo>
                <a:lnTo>
                  <a:pt x="5334" y="90678"/>
                </a:lnTo>
                <a:lnTo>
                  <a:pt x="3048" y="90678"/>
                </a:lnTo>
                <a:lnTo>
                  <a:pt x="1524" y="92202"/>
                </a:lnTo>
                <a:lnTo>
                  <a:pt x="0" y="90678"/>
                </a:lnTo>
                <a:lnTo>
                  <a:pt x="0" y="2286"/>
                </a:lnTo>
                <a:lnTo>
                  <a:pt x="1524" y="0"/>
                </a:lnTo>
                <a:lnTo>
                  <a:pt x="3048" y="2286"/>
                </a:lnTo>
                <a:lnTo>
                  <a:pt x="5334" y="2286"/>
                </a:lnTo>
                <a:lnTo>
                  <a:pt x="5334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60149" y="2969514"/>
            <a:ext cx="5715" cy="90170"/>
          </a:xfrm>
          <a:custGeom>
            <a:avLst/>
            <a:gdLst/>
            <a:ahLst/>
            <a:cxnLst/>
            <a:rect l="l" t="t" r="r" b="b"/>
            <a:pathLst>
              <a:path w="5714" h="90169">
                <a:moveTo>
                  <a:pt x="5334" y="3047"/>
                </a:moveTo>
                <a:lnTo>
                  <a:pt x="5334" y="88391"/>
                </a:lnTo>
                <a:lnTo>
                  <a:pt x="3048" y="89915"/>
                </a:lnTo>
                <a:lnTo>
                  <a:pt x="0" y="89915"/>
                </a:lnTo>
                <a:lnTo>
                  <a:pt x="0" y="1523"/>
                </a:lnTo>
                <a:lnTo>
                  <a:pt x="1524" y="0"/>
                </a:lnTo>
                <a:lnTo>
                  <a:pt x="3048" y="0"/>
                </a:lnTo>
                <a:lnTo>
                  <a:pt x="3048" y="1523"/>
                </a:lnTo>
                <a:lnTo>
                  <a:pt x="5334" y="1523"/>
                </a:lnTo>
                <a:lnTo>
                  <a:pt x="5334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60149" y="3105911"/>
            <a:ext cx="5715" cy="90805"/>
          </a:xfrm>
          <a:custGeom>
            <a:avLst/>
            <a:gdLst/>
            <a:ahLst/>
            <a:cxnLst/>
            <a:rect l="l" t="t" r="r" b="b"/>
            <a:pathLst>
              <a:path w="5714" h="90805">
                <a:moveTo>
                  <a:pt x="5334" y="3047"/>
                </a:moveTo>
                <a:lnTo>
                  <a:pt x="5334" y="88391"/>
                </a:lnTo>
                <a:lnTo>
                  <a:pt x="3048" y="90677"/>
                </a:lnTo>
                <a:lnTo>
                  <a:pt x="0" y="90677"/>
                </a:lnTo>
                <a:lnTo>
                  <a:pt x="0" y="1523"/>
                </a:lnTo>
                <a:lnTo>
                  <a:pt x="1524" y="0"/>
                </a:lnTo>
                <a:lnTo>
                  <a:pt x="3048" y="0"/>
                </a:lnTo>
                <a:lnTo>
                  <a:pt x="3048" y="1523"/>
                </a:lnTo>
                <a:lnTo>
                  <a:pt x="5334" y="1523"/>
                </a:lnTo>
                <a:lnTo>
                  <a:pt x="5334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60149" y="3242310"/>
            <a:ext cx="5715" cy="90805"/>
          </a:xfrm>
          <a:custGeom>
            <a:avLst/>
            <a:gdLst/>
            <a:ahLst/>
            <a:cxnLst/>
            <a:rect l="l" t="t" r="r" b="b"/>
            <a:pathLst>
              <a:path w="5714" h="90804">
                <a:moveTo>
                  <a:pt x="5334" y="1524"/>
                </a:moveTo>
                <a:lnTo>
                  <a:pt x="5334" y="89154"/>
                </a:lnTo>
                <a:lnTo>
                  <a:pt x="3048" y="90678"/>
                </a:lnTo>
                <a:lnTo>
                  <a:pt x="0" y="90678"/>
                </a:lnTo>
                <a:lnTo>
                  <a:pt x="0" y="0"/>
                </a:lnTo>
                <a:lnTo>
                  <a:pt x="3048" y="0"/>
                </a:lnTo>
                <a:lnTo>
                  <a:pt x="5334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60149" y="3378708"/>
            <a:ext cx="5715" cy="90805"/>
          </a:xfrm>
          <a:custGeom>
            <a:avLst/>
            <a:gdLst/>
            <a:ahLst/>
            <a:cxnLst/>
            <a:rect l="l" t="t" r="r" b="b"/>
            <a:pathLst>
              <a:path w="5714" h="90804">
                <a:moveTo>
                  <a:pt x="5334" y="2286"/>
                </a:moveTo>
                <a:lnTo>
                  <a:pt x="5334" y="89154"/>
                </a:lnTo>
                <a:lnTo>
                  <a:pt x="3048" y="89154"/>
                </a:lnTo>
                <a:lnTo>
                  <a:pt x="3048" y="90678"/>
                </a:lnTo>
                <a:lnTo>
                  <a:pt x="1524" y="90678"/>
                </a:lnTo>
                <a:lnTo>
                  <a:pt x="0" y="89154"/>
                </a:lnTo>
                <a:lnTo>
                  <a:pt x="0" y="0"/>
                </a:lnTo>
                <a:lnTo>
                  <a:pt x="3048" y="0"/>
                </a:lnTo>
                <a:lnTo>
                  <a:pt x="5334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60149" y="3513582"/>
            <a:ext cx="5715" cy="93345"/>
          </a:xfrm>
          <a:custGeom>
            <a:avLst/>
            <a:gdLst/>
            <a:ahLst/>
            <a:cxnLst/>
            <a:rect l="l" t="t" r="r" b="b"/>
            <a:pathLst>
              <a:path w="5714" h="93345">
                <a:moveTo>
                  <a:pt x="5334" y="3810"/>
                </a:moveTo>
                <a:lnTo>
                  <a:pt x="5334" y="90678"/>
                </a:lnTo>
                <a:lnTo>
                  <a:pt x="3048" y="90678"/>
                </a:lnTo>
                <a:lnTo>
                  <a:pt x="1524" y="92964"/>
                </a:lnTo>
                <a:lnTo>
                  <a:pt x="0" y="90678"/>
                </a:lnTo>
                <a:lnTo>
                  <a:pt x="0" y="2286"/>
                </a:lnTo>
                <a:lnTo>
                  <a:pt x="1524" y="0"/>
                </a:lnTo>
                <a:lnTo>
                  <a:pt x="3048" y="2286"/>
                </a:lnTo>
                <a:lnTo>
                  <a:pt x="5334" y="2286"/>
                </a:lnTo>
                <a:lnTo>
                  <a:pt x="5334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60149" y="3650741"/>
            <a:ext cx="5715" cy="90170"/>
          </a:xfrm>
          <a:custGeom>
            <a:avLst/>
            <a:gdLst/>
            <a:ahLst/>
            <a:cxnLst/>
            <a:rect l="l" t="t" r="r" b="b"/>
            <a:pathLst>
              <a:path w="5714" h="90170">
                <a:moveTo>
                  <a:pt x="5334" y="3048"/>
                </a:moveTo>
                <a:lnTo>
                  <a:pt x="5334" y="88392"/>
                </a:lnTo>
                <a:lnTo>
                  <a:pt x="3048" y="89915"/>
                </a:lnTo>
                <a:lnTo>
                  <a:pt x="0" y="89915"/>
                </a:lnTo>
                <a:lnTo>
                  <a:pt x="0" y="1524"/>
                </a:lnTo>
                <a:lnTo>
                  <a:pt x="1524" y="0"/>
                </a:lnTo>
                <a:lnTo>
                  <a:pt x="3048" y="0"/>
                </a:lnTo>
                <a:lnTo>
                  <a:pt x="3048" y="1524"/>
                </a:lnTo>
                <a:lnTo>
                  <a:pt x="5334" y="1524"/>
                </a:lnTo>
                <a:lnTo>
                  <a:pt x="5334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60149" y="3787140"/>
            <a:ext cx="5715" cy="90805"/>
          </a:xfrm>
          <a:custGeom>
            <a:avLst/>
            <a:gdLst/>
            <a:ahLst/>
            <a:cxnLst/>
            <a:rect l="l" t="t" r="r" b="b"/>
            <a:pathLst>
              <a:path w="5714" h="90804">
                <a:moveTo>
                  <a:pt x="5334" y="3809"/>
                </a:moveTo>
                <a:lnTo>
                  <a:pt x="5334" y="88391"/>
                </a:lnTo>
                <a:lnTo>
                  <a:pt x="3048" y="90678"/>
                </a:lnTo>
                <a:lnTo>
                  <a:pt x="0" y="90678"/>
                </a:lnTo>
                <a:lnTo>
                  <a:pt x="0" y="1523"/>
                </a:lnTo>
                <a:lnTo>
                  <a:pt x="1524" y="0"/>
                </a:lnTo>
                <a:lnTo>
                  <a:pt x="3048" y="0"/>
                </a:lnTo>
                <a:lnTo>
                  <a:pt x="3048" y="1523"/>
                </a:lnTo>
                <a:lnTo>
                  <a:pt x="5334" y="1523"/>
                </a:lnTo>
                <a:lnTo>
                  <a:pt x="5334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60149" y="3923538"/>
            <a:ext cx="5715" cy="90805"/>
          </a:xfrm>
          <a:custGeom>
            <a:avLst/>
            <a:gdLst/>
            <a:ahLst/>
            <a:cxnLst/>
            <a:rect l="l" t="t" r="r" b="b"/>
            <a:pathLst>
              <a:path w="5714" h="90804">
                <a:moveTo>
                  <a:pt x="5334" y="2285"/>
                </a:moveTo>
                <a:lnTo>
                  <a:pt x="5334" y="89153"/>
                </a:lnTo>
                <a:lnTo>
                  <a:pt x="3048" y="90677"/>
                </a:lnTo>
                <a:lnTo>
                  <a:pt x="0" y="90677"/>
                </a:lnTo>
                <a:lnTo>
                  <a:pt x="0" y="0"/>
                </a:lnTo>
                <a:lnTo>
                  <a:pt x="3048" y="0"/>
                </a:lnTo>
                <a:lnTo>
                  <a:pt x="5334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60149" y="4060697"/>
            <a:ext cx="5715" cy="90170"/>
          </a:xfrm>
          <a:custGeom>
            <a:avLst/>
            <a:gdLst/>
            <a:ahLst/>
            <a:cxnLst/>
            <a:rect l="l" t="t" r="r" b="b"/>
            <a:pathLst>
              <a:path w="5714" h="90170">
                <a:moveTo>
                  <a:pt x="5334" y="1523"/>
                </a:moveTo>
                <a:lnTo>
                  <a:pt x="5334" y="88391"/>
                </a:lnTo>
                <a:lnTo>
                  <a:pt x="3048" y="88391"/>
                </a:lnTo>
                <a:lnTo>
                  <a:pt x="3048" y="89915"/>
                </a:lnTo>
                <a:lnTo>
                  <a:pt x="1524" y="89915"/>
                </a:lnTo>
                <a:lnTo>
                  <a:pt x="0" y="88391"/>
                </a:lnTo>
                <a:lnTo>
                  <a:pt x="0" y="0"/>
                </a:lnTo>
                <a:lnTo>
                  <a:pt x="3048" y="0"/>
                </a:lnTo>
                <a:lnTo>
                  <a:pt x="5334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60149" y="4195571"/>
            <a:ext cx="5715" cy="92710"/>
          </a:xfrm>
          <a:custGeom>
            <a:avLst/>
            <a:gdLst/>
            <a:ahLst/>
            <a:cxnLst/>
            <a:rect l="l" t="t" r="r" b="b"/>
            <a:pathLst>
              <a:path w="5714" h="92710">
                <a:moveTo>
                  <a:pt x="5334" y="3047"/>
                </a:moveTo>
                <a:lnTo>
                  <a:pt x="5334" y="89915"/>
                </a:lnTo>
                <a:lnTo>
                  <a:pt x="3048" y="89915"/>
                </a:lnTo>
                <a:lnTo>
                  <a:pt x="1524" y="92201"/>
                </a:lnTo>
                <a:lnTo>
                  <a:pt x="0" y="89915"/>
                </a:lnTo>
                <a:lnTo>
                  <a:pt x="0" y="1523"/>
                </a:lnTo>
                <a:lnTo>
                  <a:pt x="1524" y="0"/>
                </a:lnTo>
                <a:lnTo>
                  <a:pt x="3048" y="1523"/>
                </a:lnTo>
                <a:lnTo>
                  <a:pt x="5334" y="1523"/>
                </a:lnTo>
                <a:lnTo>
                  <a:pt x="5334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60149" y="4331970"/>
            <a:ext cx="5715" cy="90805"/>
          </a:xfrm>
          <a:custGeom>
            <a:avLst/>
            <a:gdLst/>
            <a:ahLst/>
            <a:cxnLst/>
            <a:rect l="l" t="t" r="r" b="b"/>
            <a:pathLst>
              <a:path w="5714" h="90804">
                <a:moveTo>
                  <a:pt x="5334" y="3809"/>
                </a:moveTo>
                <a:lnTo>
                  <a:pt x="5334" y="88391"/>
                </a:lnTo>
                <a:lnTo>
                  <a:pt x="3048" y="90677"/>
                </a:lnTo>
                <a:lnTo>
                  <a:pt x="0" y="90677"/>
                </a:lnTo>
                <a:lnTo>
                  <a:pt x="0" y="1523"/>
                </a:lnTo>
                <a:lnTo>
                  <a:pt x="1524" y="0"/>
                </a:lnTo>
                <a:lnTo>
                  <a:pt x="3048" y="0"/>
                </a:lnTo>
                <a:lnTo>
                  <a:pt x="3048" y="1523"/>
                </a:lnTo>
                <a:lnTo>
                  <a:pt x="5334" y="1523"/>
                </a:lnTo>
                <a:lnTo>
                  <a:pt x="5334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60149" y="4468367"/>
            <a:ext cx="5715" cy="90805"/>
          </a:xfrm>
          <a:custGeom>
            <a:avLst/>
            <a:gdLst/>
            <a:ahLst/>
            <a:cxnLst/>
            <a:rect l="l" t="t" r="r" b="b"/>
            <a:pathLst>
              <a:path w="5714" h="90804">
                <a:moveTo>
                  <a:pt x="5334" y="3810"/>
                </a:moveTo>
                <a:lnTo>
                  <a:pt x="5334" y="89154"/>
                </a:lnTo>
                <a:lnTo>
                  <a:pt x="3048" y="90678"/>
                </a:lnTo>
                <a:lnTo>
                  <a:pt x="0" y="90678"/>
                </a:lnTo>
                <a:lnTo>
                  <a:pt x="0" y="2286"/>
                </a:lnTo>
                <a:lnTo>
                  <a:pt x="1524" y="0"/>
                </a:lnTo>
                <a:lnTo>
                  <a:pt x="3048" y="0"/>
                </a:lnTo>
                <a:lnTo>
                  <a:pt x="3048" y="2286"/>
                </a:lnTo>
                <a:lnTo>
                  <a:pt x="5334" y="2286"/>
                </a:lnTo>
                <a:lnTo>
                  <a:pt x="5334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60149" y="4605528"/>
            <a:ext cx="5715" cy="90170"/>
          </a:xfrm>
          <a:custGeom>
            <a:avLst/>
            <a:gdLst/>
            <a:ahLst/>
            <a:cxnLst/>
            <a:rect l="l" t="t" r="r" b="b"/>
            <a:pathLst>
              <a:path w="5714" h="90170">
                <a:moveTo>
                  <a:pt x="5334" y="1524"/>
                </a:moveTo>
                <a:lnTo>
                  <a:pt x="5334" y="88392"/>
                </a:lnTo>
                <a:lnTo>
                  <a:pt x="3048" y="89915"/>
                </a:lnTo>
                <a:lnTo>
                  <a:pt x="0" y="89915"/>
                </a:lnTo>
                <a:lnTo>
                  <a:pt x="0" y="0"/>
                </a:lnTo>
                <a:lnTo>
                  <a:pt x="3048" y="0"/>
                </a:lnTo>
                <a:lnTo>
                  <a:pt x="5334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0149" y="4741926"/>
            <a:ext cx="5715" cy="90805"/>
          </a:xfrm>
          <a:custGeom>
            <a:avLst/>
            <a:gdLst/>
            <a:ahLst/>
            <a:cxnLst/>
            <a:rect l="l" t="t" r="r" b="b"/>
            <a:pathLst>
              <a:path w="5714" h="90804">
                <a:moveTo>
                  <a:pt x="5334" y="1523"/>
                </a:moveTo>
                <a:lnTo>
                  <a:pt x="5334" y="88391"/>
                </a:lnTo>
                <a:lnTo>
                  <a:pt x="3048" y="88391"/>
                </a:lnTo>
                <a:lnTo>
                  <a:pt x="3048" y="90677"/>
                </a:lnTo>
                <a:lnTo>
                  <a:pt x="1524" y="90677"/>
                </a:lnTo>
                <a:lnTo>
                  <a:pt x="0" y="88391"/>
                </a:lnTo>
                <a:lnTo>
                  <a:pt x="0" y="0"/>
                </a:lnTo>
                <a:lnTo>
                  <a:pt x="3048" y="0"/>
                </a:lnTo>
                <a:lnTo>
                  <a:pt x="5334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60149" y="4876800"/>
            <a:ext cx="5715" cy="92710"/>
          </a:xfrm>
          <a:custGeom>
            <a:avLst/>
            <a:gdLst/>
            <a:ahLst/>
            <a:cxnLst/>
            <a:rect l="l" t="t" r="r" b="b"/>
            <a:pathLst>
              <a:path w="5714" h="92710">
                <a:moveTo>
                  <a:pt x="5334" y="3809"/>
                </a:moveTo>
                <a:lnTo>
                  <a:pt x="5334" y="90677"/>
                </a:lnTo>
                <a:lnTo>
                  <a:pt x="3048" y="90677"/>
                </a:lnTo>
                <a:lnTo>
                  <a:pt x="1524" y="92201"/>
                </a:lnTo>
                <a:lnTo>
                  <a:pt x="0" y="90677"/>
                </a:lnTo>
                <a:lnTo>
                  <a:pt x="0" y="1523"/>
                </a:lnTo>
                <a:lnTo>
                  <a:pt x="1524" y="0"/>
                </a:lnTo>
                <a:lnTo>
                  <a:pt x="3048" y="1523"/>
                </a:lnTo>
                <a:lnTo>
                  <a:pt x="5334" y="1523"/>
                </a:lnTo>
                <a:lnTo>
                  <a:pt x="5334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160149" y="5013197"/>
            <a:ext cx="5715" cy="90805"/>
          </a:xfrm>
          <a:custGeom>
            <a:avLst/>
            <a:gdLst/>
            <a:ahLst/>
            <a:cxnLst/>
            <a:rect l="l" t="t" r="r" b="b"/>
            <a:pathLst>
              <a:path w="5714" h="90804">
                <a:moveTo>
                  <a:pt x="5334" y="3809"/>
                </a:moveTo>
                <a:lnTo>
                  <a:pt x="5334" y="89153"/>
                </a:lnTo>
                <a:lnTo>
                  <a:pt x="3048" y="90677"/>
                </a:lnTo>
                <a:lnTo>
                  <a:pt x="0" y="90677"/>
                </a:lnTo>
                <a:lnTo>
                  <a:pt x="0" y="1523"/>
                </a:lnTo>
                <a:lnTo>
                  <a:pt x="1524" y="0"/>
                </a:lnTo>
                <a:lnTo>
                  <a:pt x="3048" y="0"/>
                </a:lnTo>
                <a:lnTo>
                  <a:pt x="3048" y="1523"/>
                </a:lnTo>
                <a:lnTo>
                  <a:pt x="5334" y="1523"/>
                </a:lnTo>
                <a:lnTo>
                  <a:pt x="5334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60149" y="5149596"/>
            <a:ext cx="5715" cy="90805"/>
          </a:xfrm>
          <a:custGeom>
            <a:avLst/>
            <a:gdLst/>
            <a:ahLst/>
            <a:cxnLst/>
            <a:rect l="l" t="t" r="r" b="b"/>
            <a:pathLst>
              <a:path w="5714" h="90804">
                <a:moveTo>
                  <a:pt x="5334" y="3809"/>
                </a:moveTo>
                <a:lnTo>
                  <a:pt x="5334" y="89153"/>
                </a:lnTo>
                <a:lnTo>
                  <a:pt x="3048" y="90677"/>
                </a:lnTo>
                <a:lnTo>
                  <a:pt x="0" y="90677"/>
                </a:lnTo>
                <a:lnTo>
                  <a:pt x="0" y="2285"/>
                </a:lnTo>
                <a:lnTo>
                  <a:pt x="1524" y="0"/>
                </a:lnTo>
                <a:lnTo>
                  <a:pt x="3048" y="0"/>
                </a:lnTo>
                <a:lnTo>
                  <a:pt x="3048" y="2285"/>
                </a:lnTo>
                <a:lnTo>
                  <a:pt x="5334" y="2285"/>
                </a:lnTo>
                <a:lnTo>
                  <a:pt x="5334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60149" y="5286755"/>
            <a:ext cx="5715" cy="90805"/>
          </a:xfrm>
          <a:custGeom>
            <a:avLst/>
            <a:gdLst/>
            <a:ahLst/>
            <a:cxnLst/>
            <a:rect l="l" t="t" r="r" b="b"/>
            <a:pathLst>
              <a:path w="5714" h="90804">
                <a:moveTo>
                  <a:pt x="5333" y="1524"/>
                </a:moveTo>
                <a:lnTo>
                  <a:pt x="5333" y="88392"/>
                </a:lnTo>
                <a:lnTo>
                  <a:pt x="3047" y="90678"/>
                </a:lnTo>
                <a:lnTo>
                  <a:pt x="0" y="90678"/>
                </a:lnTo>
                <a:lnTo>
                  <a:pt x="0" y="0"/>
                </a:lnTo>
                <a:lnTo>
                  <a:pt x="3047" y="0"/>
                </a:lnTo>
                <a:lnTo>
                  <a:pt x="5333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160149" y="5423153"/>
            <a:ext cx="5715" cy="90805"/>
          </a:xfrm>
          <a:custGeom>
            <a:avLst/>
            <a:gdLst/>
            <a:ahLst/>
            <a:cxnLst/>
            <a:rect l="l" t="t" r="r" b="b"/>
            <a:pathLst>
              <a:path w="5714" h="90804">
                <a:moveTo>
                  <a:pt x="5333" y="1524"/>
                </a:moveTo>
                <a:lnTo>
                  <a:pt x="5333" y="89154"/>
                </a:lnTo>
                <a:lnTo>
                  <a:pt x="3047" y="89154"/>
                </a:lnTo>
                <a:lnTo>
                  <a:pt x="3047" y="90678"/>
                </a:lnTo>
                <a:lnTo>
                  <a:pt x="1523" y="90678"/>
                </a:lnTo>
                <a:lnTo>
                  <a:pt x="0" y="89154"/>
                </a:lnTo>
                <a:lnTo>
                  <a:pt x="0" y="0"/>
                </a:lnTo>
                <a:lnTo>
                  <a:pt x="3047" y="0"/>
                </a:lnTo>
                <a:lnTo>
                  <a:pt x="5333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60149" y="5558028"/>
            <a:ext cx="5715" cy="92710"/>
          </a:xfrm>
          <a:custGeom>
            <a:avLst/>
            <a:gdLst/>
            <a:ahLst/>
            <a:cxnLst/>
            <a:rect l="l" t="t" r="r" b="b"/>
            <a:pathLst>
              <a:path w="5714" h="92710">
                <a:moveTo>
                  <a:pt x="5333" y="3810"/>
                </a:moveTo>
                <a:lnTo>
                  <a:pt x="5333" y="90677"/>
                </a:lnTo>
                <a:lnTo>
                  <a:pt x="3047" y="90677"/>
                </a:lnTo>
                <a:lnTo>
                  <a:pt x="1523" y="92201"/>
                </a:lnTo>
                <a:lnTo>
                  <a:pt x="0" y="90677"/>
                </a:lnTo>
                <a:lnTo>
                  <a:pt x="0" y="1524"/>
                </a:lnTo>
                <a:lnTo>
                  <a:pt x="1523" y="0"/>
                </a:lnTo>
                <a:lnTo>
                  <a:pt x="3047" y="1524"/>
                </a:lnTo>
                <a:lnTo>
                  <a:pt x="5333" y="1524"/>
                </a:lnTo>
                <a:lnTo>
                  <a:pt x="5333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60149" y="5694426"/>
            <a:ext cx="5715" cy="62865"/>
          </a:xfrm>
          <a:custGeom>
            <a:avLst/>
            <a:gdLst/>
            <a:ahLst/>
            <a:cxnLst/>
            <a:rect l="l" t="t" r="r" b="b"/>
            <a:pathLst>
              <a:path w="5714" h="62864">
                <a:moveTo>
                  <a:pt x="5333" y="3809"/>
                </a:moveTo>
                <a:lnTo>
                  <a:pt x="5333" y="60959"/>
                </a:lnTo>
                <a:lnTo>
                  <a:pt x="3047" y="62483"/>
                </a:lnTo>
                <a:lnTo>
                  <a:pt x="0" y="62483"/>
                </a:lnTo>
                <a:lnTo>
                  <a:pt x="0" y="2285"/>
                </a:lnTo>
                <a:lnTo>
                  <a:pt x="1523" y="0"/>
                </a:lnTo>
                <a:lnTo>
                  <a:pt x="3047" y="0"/>
                </a:lnTo>
                <a:lnTo>
                  <a:pt x="3047" y="2285"/>
                </a:lnTo>
                <a:lnTo>
                  <a:pt x="5333" y="2285"/>
                </a:lnTo>
                <a:lnTo>
                  <a:pt x="5333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282069" y="3350514"/>
            <a:ext cx="3188335" cy="0"/>
          </a:xfrm>
          <a:custGeom>
            <a:avLst/>
            <a:gdLst/>
            <a:ahLst/>
            <a:cxnLst/>
            <a:rect l="l" t="t" r="r" b="b"/>
            <a:pathLst>
              <a:path w="3188334">
                <a:moveTo>
                  <a:pt x="3188208" y="0"/>
                </a:moveTo>
                <a:lnTo>
                  <a:pt x="0" y="0"/>
                </a:lnTo>
              </a:path>
            </a:pathLst>
          </a:custGeom>
          <a:ln w="5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54263" y="3284982"/>
            <a:ext cx="129539" cy="131445"/>
          </a:xfrm>
          <a:custGeom>
            <a:avLst/>
            <a:gdLst/>
            <a:ahLst/>
            <a:cxnLst/>
            <a:rect l="l" t="t" r="r" b="b"/>
            <a:pathLst>
              <a:path w="129540" h="131445">
                <a:moveTo>
                  <a:pt x="129539" y="65531"/>
                </a:moveTo>
                <a:lnTo>
                  <a:pt x="0" y="0"/>
                </a:lnTo>
                <a:lnTo>
                  <a:pt x="0" y="131064"/>
                </a:lnTo>
                <a:lnTo>
                  <a:pt x="129539" y="65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698875" y="3145100"/>
            <a:ext cx="361315" cy="215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20" dirty="0">
                <a:latin typeface="Arial"/>
                <a:cs typeface="Arial"/>
              </a:rPr>
              <a:t>doA</a:t>
            </a:r>
            <a:endParaRPr sz="15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583815" y="3350514"/>
            <a:ext cx="213360" cy="319405"/>
          </a:xfrm>
          <a:custGeom>
            <a:avLst/>
            <a:gdLst/>
            <a:ahLst/>
            <a:cxnLst/>
            <a:rect l="l" t="t" r="r" b="b"/>
            <a:pathLst>
              <a:path w="213359" h="319404">
                <a:moveTo>
                  <a:pt x="0" y="0"/>
                </a:moveTo>
                <a:lnTo>
                  <a:pt x="0" y="319277"/>
                </a:lnTo>
                <a:lnTo>
                  <a:pt x="213359" y="319277"/>
                </a:lnTo>
                <a:lnTo>
                  <a:pt x="2133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83815" y="3350514"/>
            <a:ext cx="213360" cy="319405"/>
          </a:xfrm>
          <a:custGeom>
            <a:avLst/>
            <a:gdLst/>
            <a:ahLst/>
            <a:cxnLst/>
            <a:rect l="l" t="t" r="r" b="b"/>
            <a:pathLst>
              <a:path w="213359" h="319404">
                <a:moveTo>
                  <a:pt x="0" y="0"/>
                </a:moveTo>
                <a:lnTo>
                  <a:pt x="0" y="319277"/>
                </a:lnTo>
                <a:lnTo>
                  <a:pt x="213360" y="319277"/>
                </a:lnTo>
                <a:lnTo>
                  <a:pt x="213360" y="0"/>
                </a:lnTo>
                <a:lnTo>
                  <a:pt x="0" y="0"/>
                </a:lnTo>
                <a:close/>
              </a:path>
            </a:pathLst>
          </a:custGeom>
          <a:ln w="5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282069" y="3989832"/>
            <a:ext cx="3188335" cy="0"/>
          </a:xfrm>
          <a:custGeom>
            <a:avLst/>
            <a:gdLst/>
            <a:ahLst/>
            <a:cxnLst/>
            <a:rect l="l" t="t" r="r" b="b"/>
            <a:pathLst>
              <a:path w="3188334">
                <a:moveTo>
                  <a:pt x="3188208" y="0"/>
                </a:moveTo>
                <a:lnTo>
                  <a:pt x="0" y="0"/>
                </a:lnTo>
              </a:path>
            </a:pathLst>
          </a:custGeom>
          <a:ln w="5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454263" y="3923538"/>
            <a:ext cx="129539" cy="132080"/>
          </a:xfrm>
          <a:custGeom>
            <a:avLst/>
            <a:gdLst/>
            <a:ahLst/>
            <a:cxnLst/>
            <a:rect l="l" t="t" r="r" b="b"/>
            <a:pathLst>
              <a:path w="129540" h="132079">
                <a:moveTo>
                  <a:pt x="129539" y="66293"/>
                </a:moveTo>
                <a:lnTo>
                  <a:pt x="0" y="0"/>
                </a:lnTo>
                <a:lnTo>
                  <a:pt x="0" y="131826"/>
                </a:lnTo>
                <a:lnTo>
                  <a:pt x="129539" y="662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698875" y="3783656"/>
            <a:ext cx="361315" cy="215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20" dirty="0">
                <a:latin typeface="Arial"/>
                <a:cs typeface="Arial"/>
              </a:rPr>
              <a:t>doB</a:t>
            </a:r>
            <a:endParaRPr sz="15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583815" y="3989832"/>
            <a:ext cx="213360" cy="319405"/>
          </a:xfrm>
          <a:custGeom>
            <a:avLst/>
            <a:gdLst/>
            <a:ahLst/>
            <a:cxnLst/>
            <a:rect l="l" t="t" r="r" b="b"/>
            <a:pathLst>
              <a:path w="213359" h="319404">
                <a:moveTo>
                  <a:pt x="0" y="0"/>
                </a:moveTo>
                <a:lnTo>
                  <a:pt x="0" y="319277"/>
                </a:lnTo>
                <a:lnTo>
                  <a:pt x="213359" y="319277"/>
                </a:lnTo>
                <a:lnTo>
                  <a:pt x="2133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583815" y="3989832"/>
            <a:ext cx="213360" cy="319405"/>
          </a:xfrm>
          <a:custGeom>
            <a:avLst/>
            <a:gdLst/>
            <a:ahLst/>
            <a:cxnLst/>
            <a:rect l="l" t="t" r="r" b="b"/>
            <a:pathLst>
              <a:path w="213359" h="319404">
                <a:moveTo>
                  <a:pt x="0" y="0"/>
                </a:moveTo>
                <a:lnTo>
                  <a:pt x="0" y="319277"/>
                </a:lnTo>
                <a:lnTo>
                  <a:pt x="213360" y="319277"/>
                </a:lnTo>
                <a:lnTo>
                  <a:pt x="213360" y="0"/>
                </a:lnTo>
                <a:lnTo>
                  <a:pt x="0" y="0"/>
                </a:lnTo>
                <a:close/>
              </a:path>
            </a:pathLst>
          </a:custGeom>
          <a:ln w="5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764927" y="3137916"/>
            <a:ext cx="1164590" cy="0"/>
          </a:xfrm>
          <a:custGeom>
            <a:avLst/>
            <a:gdLst/>
            <a:ahLst/>
            <a:cxnLst/>
            <a:rect l="l" t="t" r="r" b="b"/>
            <a:pathLst>
              <a:path w="1164589">
                <a:moveTo>
                  <a:pt x="0" y="0"/>
                </a:moveTo>
                <a:lnTo>
                  <a:pt x="1164336" y="0"/>
                </a:lnTo>
              </a:path>
            </a:pathLst>
          </a:custGeom>
          <a:ln w="5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716921" y="308838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97536" y="52577"/>
                </a:moveTo>
                <a:lnTo>
                  <a:pt x="97536" y="44195"/>
                </a:lnTo>
                <a:lnTo>
                  <a:pt x="96012" y="38861"/>
                </a:lnTo>
                <a:lnTo>
                  <a:pt x="96012" y="33527"/>
                </a:lnTo>
                <a:lnTo>
                  <a:pt x="70723" y="4915"/>
                </a:lnTo>
                <a:lnTo>
                  <a:pt x="42672" y="0"/>
                </a:lnTo>
                <a:lnTo>
                  <a:pt x="38862" y="1523"/>
                </a:lnTo>
                <a:lnTo>
                  <a:pt x="33528" y="1523"/>
                </a:lnTo>
                <a:lnTo>
                  <a:pt x="3048" y="29717"/>
                </a:lnTo>
                <a:lnTo>
                  <a:pt x="0" y="38861"/>
                </a:lnTo>
                <a:lnTo>
                  <a:pt x="0" y="57911"/>
                </a:lnTo>
                <a:lnTo>
                  <a:pt x="21452" y="89511"/>
                </a:lnTo>
                <a:lnTo>
                  <a:pt x="48006" y="97535"/>
                </a:lnTo>
                <a:lnTo>
                  <a:pt x="61624" y="96076"/>
                </a:lnTo>
                <a:lnTo>
                  <a:pt x="73299" y="91033"/>
                </a:lnTo>
                <a:lnTo>
                  <a:pt x="83131" y="82914"/>
                </a:lnTo>
                <a:lnTo>
                  <a:pt x="91220" y="72226"/>
                </a:lnTo>
                <a:lnTo>
                  <a:pt x="96012" y="57911"/>
                </a:lnTo>
                <a:lnTo>
                  <a:pt x="97536" y="525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913261" y="3072383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129539" y="65531"/>
                </a:moveTo>
                <a:lnTo>
                  <a:pt x="0" y="0"/>
                </a:lnTo>
                <a:lnTo>
                  <a:pt x="0" y="129539"/>
                </a:lnTo>
                <a:lnTo>
                  <a:pt x="129539" y="65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4222375" y="2932502"/>
            <a:ext cx="361315" cy="215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20" dirty="0">
                <a:latin typeface="Arial"/>
                <a:cs typeface="Arial"/>
              </a:rPr>
              <a:t>doX</a:t>
            </a:r>
            <a:endParaRPr sz="15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282069" y="4628388"/>
            <a:ext cx="3188335" cy="0"/>
          </a:xfrm>
          <a:custGeom>
            <a:avLst/>
            <a:gdLst/>
            <a:ahLst/>
            <a:cxnLst/>
            <a:rect l="l" t="t" r="r" b="b"/>
            <a:pathLst>
              <a:path w="3188334">
                <a:moveTo>
                  <a:pt x="3188208" y="0"/>
                </a:moveTo>
                <a:lnTo>
                  <a:pt x="0" y="0"/>
                </a:lnTo>
              </a:path>
            </a:pathLst>
          </a:custGeom>
          <a:ln w="5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454263" y="4562855"/>
            <a:ext cx="129539" cy="131445"/>
          </a:xfrm>
          <a:custGeom>
            <a:avLst/>
            <a:gdLst/>
            <a:ahLst/>
            <a:cxnLst/>
            <a:rect l="l" t="t" r="r" b="b"/>
            <a:pathLst>
              <a:path w="129540" h="131445">
                <a:moveTo>
                  <a:pt x="129539" y="65531"/>
                </a:moveTo>
                <a:lnTo>
                  <a:pt x="0" y="0"/>
                </a:lnTo>
                <a:lnTo>
                  <a:pt x="0" y="131064"/>
                </a:lnTo>
                <a:lnTo>
                  <a:pt x="129539" y="65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6693541" y="4422974"/>
            <a:ext cx="371475" cy="215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20" dirty="0">
                <a:latin typeface="Arial"/>
                <a:cs typeface="Arial"/>
              </a:rPr>
              <a:t>doC</a:t>
            </a:r>
            <a:endParaRPr sz="150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069471" y="3137916"/>
            <a:ext cx="212725" cy="2628265"/>
          </a:xfrm>
          <a:custGeom>
            <a:avLst/>
            <a:gdLst/>
            <a:ahLst/>
            <a:cxnLst/>
            <a:rect l="l" t="t" r="r" b="b"/>
            <a:pathLst>
              <a:path w="212725" h="2628265">
                <a:moveTo>
                  <a:pt x="0" y="0"/>
                </a:moveTo>
                <a:lnTo>
                  <a:pt x="0" y="2628138"/>
                </a:lnTo>
                <a:lnTo>
                  <a:pt x="212598" y="2628138"/>
                </a:lnTo>
                <a:lnTo>
                  <a:pt x="21259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069471" y="3137916"/>
            <a:ext cx="212725" cy="2628265"/>
          </a:xfrm>
          <a:custGeom>
            <a:avLst/>
            <a:gdLst/>
            <a:ahLst/>
            <a:cxnLst/>
            <a:rect l="l" t="t" r="r" b="b"/>
            <a:pathLst>
              <a:path w="212725" h="2628265">
                <a:moveTo>
                  <a:pt x="0" y="0"/>
                </a:moveTo>
                <a:lnTo>
                  <a:pt x="0" y="2628138"/>
                </a:lnTo>
                <a:lnTo>
                  <a:pt x="212597" y="2628138"/>
                </a:lnTo>
                <a:lnTo>
                  <a:pt x="212597" y="0"/>
                </a:lnTo>
                <a:lnTo>
                  <a:pt x="0" y="0"/>
                </a:lnTo>
                <a:close/>
              </a:path>
            </a:pathLst>
          </a:custGeom>
          <a:ln w="5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504573" y="5213603"/>
            <a:ext cx="3079750" cy="0"/>
          </a:xfrm>
          <a:custGeom>
            <a:avLst/>
            <a:gdLst/>
            <a:ahLst/>
            <a:cxnLst/>
            <a:rect l="l" t="t" r="r" b="b"/>
            <a:pathLst>
              <a:path w="3079750">
                <a:moveTo>
                  <a:pt x="3079242" y="0"/>
                </a:moveTo>
                <a:lnTo>
                  <a:pt x="0" y="0"/>
                </a:lnTo>
              </a:path>
            </a:pathLst>
          </a:custGeom>
          <a:ln w="5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388749" y="5148071"/>
            <a:ext cx="132080" cy="129539"/>
          </a:xfrm>
          <a:custGeom>
            <a:avLst/>
            <a:gdLst/>
            <a:ahLst/>
            <a:cxnLst/>
            <a:rect l="l" t="t" r="r" b="b"/>
            <a:pathLst>
              <a:path w="132079" h="129539">
                <a:moveTo>
                  <a:pt x="131825" y="129539"/>
                </a:moveTo>
                <a:lnTo>
                  <a:pt x="131825" y="0"/>
                </a:lnTo>
                <a:lnTo>
                  <a:pt x="0" y="65531"/>
                </a:lnTo>
                <a:lnTo>
                  <a:pt x="131825" y="129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6800221" y="5008190"/>
            <a:ext cx="370205" cy="215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20" dirty="0">
                <a:latin typeface="Arial"/>
                <a:cs typeface="Arial"/>
              </a:rPr>
              <a:t>doD</a:t>
            </a:r>
            <a:endParaRPr sz="15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8583815" y="4628388"/>
            <a:ext cx="213360" cy="1137920"/>
          </a:xfrm>
          <a:custGeom>
            <a:avLst/>
            <a:gdLst/>
            <a:ahLst/>
            <a:cxnLst/>
            <a:rect l="l" t="t" r="r" b="b"/>
            <a:pathLst>
              <a:path w="213359" h="1137920">
                <a:moveTo>
                  <a:pt x="0" y="0"/>
                </a:moveTo>
                <a:lnTo>
                  <a:pt x="0" y="1137665"/>
                </a:lnTo>
                <a:lnTo>
                  <a:pt x="213359" y="1137665"/>
                </a:lnTo>
                <a:lnTo>
                  <a:pt x="2133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583815" y="4628388"/>
            <a:ext cx="213360" cy="1137920"/>
          </a:xfrm>
          <a:custGeom>
            <a:avLst/>
            <a:gdLst/>
            <a:ahLst/>
            <a:cxnLst/>
            <a:rect l="l" t="t" r="r" b="b"/>
            <a:pathLst>
              <a:path w="213359" h="1137920">
                <a:moveTo>
                  <a:pt x="0" y="0"/>
                </a:moveTo>
                <a:lnTo>
                  <a:pt x="0" y="1137665"/>
                </a:lnTo>
                <a:lnTo>
                  <a:pt x="213360" y="1137665"/>
                </a:lnTo>
                <a:lnTo>
                  <a:pt x="213359" y="0"/>
                </a:lnTo>
                <a:lnTo>
                  <a:pt x="0" y="0"/>
                </a:lnTo>
                <a:close/>
              </a:path>
            </a:pathLst>
          </a:custGeom>
          <a:ln w="5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176151" y="5213603"/>
            <a:ext cx="212725" cy="319405"/>
          </a:xfrm>
          <a:custGeom>
            <a:avLst/>
            <a:gdLst/>
            <a:ahLst/>
            <a:cxnLst/>
            <a:rect l="l" t="t" r="r" b="b"/>
            <a:pathLst>
              <a:path w="212725" h="319404">
                <a:moveTo>
                  <a:pt x="0" y="0"/>
                </a:moveTo>
                <a:lnTo>
                  <a:pt x="0" y="319277"/>
                </a:lnTo>
                <a:lnTo>
                  <a:pt x="212598" y="319277"/>
                </a:lnTo>
                <a:lnTo>
                  <a:pt x="21259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176151" y="5213603"/>
            <a:ext cx="212725" cy="319405"/>
          </a:xfrm>
          <a:custGeom>
            <a:avLst/>
            <a:gdLst/>
            <a:ahLst/>
            <a:cxnLst/>
            <a:rect l="l" t="t" r="r" b="b"/>
            <a:pathLst>
              <a:path w="212725" h="319404">
                <a:moveTo>
                  <a:pt x="0" y="0"/>
                </a:moveTo>
                <a:lnTo>
                  <a:pt x="0" y="319277"/>
                </a:lnTo>
                <a:lnTo>
                  <a:pt x="212597" y="319277"/>
                </a:lnTo>
                <a:lnTo>
                  <a:pt x="212597" y="0"/>
                </a:lnTo>
                <a:lnTo>
                  <a:pt x="0" y="0"/>
                </a:lnTo>
                <a:close/>
              </a:path>
            </a:pathLst>
          </a:custGeom>
          <a:ln w="5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5749175" y="6079997"/>
            <a:ext cx="3089275" cy="864235"/>
          </a:xfrm>
          <a:prstGeom prst="rect">
            <a:avLst/>
          </a:prstGeom>
          <a:ln w="532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710" marR="503555">
              <a:lnSpc>
                <a:spcPts val="1789"/>
              </a:lnSpc>
            </a:pPr>
            <a:r>
              <a:rPr sz="1500" spc="-5" dirty="0">
                <a:latin typeface="Arial"/>
                <a:cs typeface="Arial"/>
              </a:rPr>
              <a:t>t</a:t>
            </a:r>
            <a:r>
              <a:rPr sz="1500" spc="-20" dirty="0">
                <a:latin typeface="Arial"/>
                <a:cs typeface="Arial"/>
              </a:rPr>
              <a:t>y</a:t>
            </a:r>
            <a:r>
              <a:rPr sz="1500" spc="-15" dirty="0">
                <a:latin typeface="Arial"/>
                <a:cs typeface="Arial"/>
              </a:rPr>
              <a:t>p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spc="-20" dirty="0">
                <a:latin typeface="Arial"/>
                <a:cs typeface="Arial"/>
              </a:rPr>
              <a:t>c</a:t>
            </a:r>
            <a:r>
              <a:rPr sz="1500" spc="-15" dirty="0">
                <a:latin typeface="Arial"/>
                <a:cs typeface="Arial"/>
              </a:rPr>
              <a:t>a</a:t>
            </a:r>
            <a:r>
              <a:rPr sz="1500" spc="-5" dirty="0">
                <a:latin typeface="Arial"/>
                <a:cs typeface="Arial"/>
              </a:rPr>
              <a:t>l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b="1" spc="-20" dirty="0">
                <a:latin typeface="Arial"/>
                <a:cs typeface="Arial"/>
              </a:rPr>
              <a:t>sych</a:t>
            </a:r>
            <a:r>
              <a:rPr sz="1500" b="1" spc="-5" dirty="0">
                <a:latin typeface="Arial"/>
                <a:cs typeface="Arial"/>
              </a:rPr>
              <a:t>r</a:t>
            </a:r>
            <a:r>
              <a:rPr sz="1500" b="1" spc="-20" dirty="0">
                <a:latin typeface="Arial"/>
                <a:cs typeface="Arial"/>
              </a:rPr>
              <a:t>onou</a:t>
            </a:r>
            <a:r>
              <a:rPr sz="1500" b="1" spc="-10" dirty="0">
                <a:latin typeface="Arial"/>
                <a:cs typeface="Arial"/>
              </a:rPr>
              <a:t>s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m</a:t>
            </a:r>
            <a:r>
              <a:rPr sz="1500" spc="-20" dirty="0">
                <a:latin typeface="Arial"/>
                <a:cs typeface="Arial"/>
              </a:rPr>
              <a:t>essage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-20" dirty="0">
                <a:latin typeface="Arial"/>
                <a:cs typeface="Arial"/>
              </a:rPr>
              <a:t>s</a:t>
            </a:r>
            <a:r>
              <a:rPr sz="1500" spc="-15" dirty="0">
                <a:latin typeface="Arial"/>
                <a:cs typeface="Arial"/>
              </a:rPr>
              <a:t>h</a:t>
            </a:r>
            <a:r>
              <a:rPr sz="1500" spc="-20" dirty="0">
                <a:latin typeface="Arial"/>
                <a:cs typeface="Arial"/>
              </a:rPr>
              <a:t>o</a:t>
            </a:r>
            <a:r>
              <a:rPr sz="1500" spc="-10" dirty="0">
                <a:latin typeface="Arial"/>
                <a:cs typeface="Arial"/>
              </a:rPr>
              <a:t>wn </a:t>
            </a:r>
            <a:r>
              <a:rPr sz="1500" spc="-25" dirty="0">
                <a:latin typeface="Arial"/>
                <a:cs typeface="Arial"/>
              </a:rPr>
              <a:t>w</a:t>
            </a:r>
            <a:r>
              <a:rPr sz="1500" spc="-10" dirty="0">
                <a:latin typeface="Arial"/>
                <a:cs typeface="Arial"/>
              </a:rPr>
              <a:t>ith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fille</a:t>
            </a:r>
            <a:r>
              <a:rPr sz="1500" spc="-35" dirty="0">
                <a:latin typeface="Arial"/>
                <a:cs typeface="Arial"/>
              </a:rPr>
              <a:t>d</a:t>
            </a:r>
            <a:r>
              <a:rPr sz="1500" spc="-5" dirty="0">
                <a:latin typeface="Arial"/>
                <a:cs typeface="Arial"/>
              </a:rPr>
              <a:t>-</a:t>
            </a:r>
            <a:r>
              <a:rPr sz="1500" spc="-20" dirty="0">
                <a:latin typeface="Arial"/>
                <a:cs typeface="Arial"/>
              </a:rPr>
              <a:t>a</a:t>
            </a:r>
            <a:r>
              <a:rPr sz="1500" spc="-5" dirty="0">
                <a:latin typeface="Arial"/>
                <a:cs typeface="Arial"/>
              </a:rPr>
              <a:t>rr</a:t>
            </a:r>
            <a:r>
              <a:rPr sz="1500" spc="-20" dirty="0">
                <a:latin typeface="Arial"/>
                <a:cs typeface="Arial"/>
              </a:rPr>
              <a:t>o</a:t>
            </a:r>
            <a:r>
              <a:rPr sz="1500" spc="-15" dirty="0">
                <a:latin typeface="Arial"/>
                <a:cs typeface="Arial"/>
              </a:rPr>
              <a:t>w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li</a:t>
            </a:r>
            <a:r>
              <a:rPr sz="1500" spc="-20" dirty="0">
                <a:latin typeface="Arial"/>
                <a:cs typeface="Arial"/>
              </a:rPr>
              <a:t>n</a:t>
            </a:r>
            <a:r>
              <a:rPr sz="1500" spc="-10" dirty="0">
                <a:latin typeface="Arial"/>
                <a:cs typeface="Arial"/>
              </a:rPr>
              <a:t>e</a:t>
            </a:r>
            <a:endParaRPr sz="150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8599817" y="6079997"/>
            <a:ext cx="238760" cy="239395"/>
          </a:xfrm>
          <a:custGeom>
            <a:avLst/>
            <a:gdLst/>
            <a:ahLst/>
            <a:cxnLst/>
            <a:rect l="l" t="t" r="r" b="b"/>
            <a:pathLst>
              <a:path w="238759" h="239395">
                <a:moveTo>
                  <a:pt x="238506" y="239268"/>
                </a:moveTo>
                <a:lnTo>
                  <a:pt x="238506" y="0"/>
                </a:lnTo>
                <a:lnTo>
                  <a:pt x="0" y="0"/>
                </a:lnTo>
                <a:lnTo>
                  <a:pt x="238506" y="2392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599817" y="6079997"/>
            <a:ext cx="238760" cy="239395"/>
          </a:xfrm>
          <a:custGeom>
            <a:avLst/>
            <a:gdLst/>
            <a:ahLst/>
            <a:cxnLst/>
            <a:rect l="l" t="t" r="r" b="b"/>
            <a:pathLst>
              <a:path w="238759" h="239395">
                <a:moveTo>
                  <a:pt x="238505" y="239268"/>
                </a:moveTo>
                <a:lnTo>
                  <a:pt x="0" y="0"/>
                </a:lnTo>
                <a:lnTo>
                  <a:pt x="0" y="239268"/>
                </a:lnTo>
                <a:lnTo>
                  <a:pt x="238505" y="239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599817" y="6079997"/>
            <a:ext cx="238760" cy="239395"/>
          </a:xfrm>
          <a:custGeom>
            <a:avLst/>
            <a:gdLst/>
            <a:ahLst/>
            <a:cxnLst/>
            <a:rect l="l" t="t" r="r" b="b"/>
            <a:pathLst>
              <a:path w="238759" h="239395">
                <a:moveTo>
                  <a:pt x="238505" y="239268"/>
                </a:moveTo>
                <a:lnTo>
                  <a:pt x="0" y="0"/>
                </a:lnTo>
                <a:lnTo>
                  <a:pt x="0" y="239268"/>
                </a:lnTo>
                <a:lnTo>
                  <a:pt x="238505" y="239268"/>
                </a:lnTo>
                <a:close/>
              </a:path>
            </a:pathLst>
          </a:custGeom>
          <a:ln w="5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895972" y="5388102"/>
            <a:ext cx="401320" cy="695325"/>
          </a:xfrm>
          <a:custGeom>
            <a:avLst/>
            <a:gdLst/>
            <a:ahLst/>
            <a:cxnLst/>
            <a:rect l="l" t="t" r="r" b="b"/>
            <a:pathLst>
              <a:path w="401320" h="695325">
                <a:moveTo>
                  <a:pt x="400811" y="693419"/>
                </a:moveTo>
                <a:lnTo>
                  <a:pt x="400811" y="689609"/>
                </a:lnTo>
                <a:lnTo>
                  <a:pt x="395477" y="689609"/>
                </a:lnTo>
                <a:lnTo>
                  <a:pt x="395477" y="693419"/>
                </a:lnTo>
                <a:lnTo>
                  <a:pt x="397763" y="694943"/>
                </a:lnTo>
                <a:lnTo>
                  <a:pt x="399287" y="694943"/>
                </a:lnTo>
                <a:lnTo>
                  <a:pt x="400811" y="693419"/>
                </a:lnTo>
                <a:close/>
              </a:path>
              <a:path w="401320" h="695325">
                <a:moveTo>
                  <a:pt x="387095" y="668273"/>
                </a:moveTo>
                <a:lnTo>
                  <a:pt x="387095" y="666749"/>
                </a:lnTo>
                <a:lnTo>
                  <a:pt x="385571" y="665225"/>
                </a:lnTo>
                <a:lnTo>
                  <a:pt x="383285" y="665225"/>
                </a:lnTo>
                <a:lnTo>
                  <a:pt x="381761" y="666749"/>
                </a:lnTo>
                <a:lnTo>
                  <a:pt x="381761" y="668273"/>
                </a:lnTo>
                <a:lnTo>
                  <a:pt x="383285" y="670559"/>
                </a:lnTo>
                <a:lnTo>
                  <a:pt x="385571" y="670559"/>
                </a:lnTo>
                <a:lnTo>
                  <a:pt x="387095" y="668273"/>
                </a:lnTo>
                <a:close/>
              </a:path>
              <a:path w="401320" h="695325">
                <a:moveTo>
                  <a:pt x="372617" y="643889"/>
                </a:moveTo>
                <a:lnTo>
                  <a:pt x="372617" y="642365"/>
                </a:lnTo>
                <a:lnTo>
                  <a:pt x="371093" y="640079"/>
                </a:lnTo>
                <a:lnTo>
                  <a:pt x="369569" y="640079"/>
                </a:lnTo>
                <a:lnTo>
                  <a:pt x="367283" y="642365"/>
                </a:lnTo>
                <a:lnTo>
                  <a:pt x="367283" y="643889"/>
                </a:lnTo>
                <a:lnTo>
                  <a:pt x="369569" y="645413"/>
                </a:lnTo>
                <a:lnTo>
                  <a:pt x="371093" y="645413"/>
                </a:lnTo>
                <a:lnTo>
                  <a:pt x="372617" y="643889"/>
                </a:lnTo>
                <a:close/>
              </a:path>
              <a:path w="401320" h="695325">
                <a:moveTo>
                  <a:pt x="358901" y="618743"/>
                </a:moveTo>
                <a:lnTo>
                  <a:pt x="358901" y="617219"/>
                </a:lnTo>
                <a:lnTo>
                  <a:pt x="356615" y="615695"/>
                </a:lnTo>
                <a:lnTo>
                  <a:pt x="355091" y="615695"/>
                </a:lnTo>
                <a:lnTo>
                  <a:pt x="353567" y="617219"/>
                </a:lnTo>
                <a:lnTo>
                  <a:pt x="353567" y="618743"/>
                </a:lnTo>
                <a:lnTo>
                  <a:pt x="355091" y="621029"/>
                </a:lnTo>
                <a:lnTo>
                  <a:pt x="356615" y="621029"/>
                </a:lnTo>
                <a:lnTo>
                  <a:pt x="358901" y="618743"/>
                </a:lnTo>
                <a:close/>
              </a:path>
              <a:path w="401320" h="695325">
                <a:moveTo>
                  <a:pt x="344423" y="595883"/>
                </a:moveTo>
                <a:lnTo>
                  <a:pt x="344423" y="592073"/>
                </a:lnTo>
                <a:lnTo>
                  <a:pt x="342899" y="590549"/>
                </a:lnTo>
                <a:lnTo>
                  <a:pt x="340613" y="590549"/>
                </a:lnTo>
                <a:lnTo>
                  <a:pt x="339089" y="592073"/>
                </a:lnTo>
                <a:lnTo>
                  <a:pt x="339089" y="595883"/>
                </a:lnTo>
                <a:lnTo>
                  <a:pt x="344423" y="595883"/>
                </a:lnTo>
                <a:close/>
              </a:path>
              <a:path w="401320" h="695325">
                <a:moveTo>
                  <a:pt x="329945" y="569213"/>
                </a:moveTo>
                <a:lnTo>
                  <a:pt x="329945" y="567689"/>
                </a:lnTo>
                <a:lnTo>
                  <a:pt x="328421" y="565403"/>
                </a:lnTo>
                <a:lnTo>
                  <a:pt x="326897" y="565403"/>
                </a:lnTo>
                <a:lnTo>
                  <a:pt x="324611" y="567689"/>
                </a:lnTo>
                <a:lnTo>
                  <a:pt x="324611" y="570737"/>
                </a:lnTo>
                <a:lnTo>
                  <a:pt x="328421" y="570737"/>
                </a:lnTo>
                <a:lnTo>
                  <a:pt x="329945" y="569213"/>
                </a:lnTo>
                <a:close/>
              </a:path>
              <a:path w="401320" h="695325">
                <a:moveTo>
                  <a:pt x="316229" y="546353"/>
                </a:moveTo>
                <a:lnTo>
                  <a:pt x="316229" y="542543"/>
                </a:lnTo>
                <a:lnTo>
                  <a:pt x="313943" y="541019"/>
                </a:lnTo>
                <a:lnTo>
                  <a:pt x="312419" y="541019"/>
                </a:lnTo>
                <a:lnTo>
                  <a:pt x="312419" y="542543"/>
                </a:lnTo>
                <a:lnTo>
                  <a:pt x="310895" y="542543"/>
                </a:lnTo>
                <a:lnTo>
                  <a:pt x="310895" y="546353"/>
                </a:lnTo>
                <a:lnTo>
                  <a:pt x="312419" y="546353"/>
                </a:lnTo>
                <a:lnTo>
                  <a:pt x="313943" y="547877"/>
                </a:lnTo>
                <a:lnTo>
                  <a:pt x="313943" y="546353"/>
                </a:lnTo>
                <a:lnTo>
                  <a:pt x="316229" y="546353"/>
                </a:lnTo>
                <a:close/>
              </a:path>
              <a:path w="401320" h="695325">
                <a:moveTo>
                  <a:pt x="301751" y="521207"/>
                </a:moveTo>
                <a:lnTo>
                  <a:pt x="301751" y="518159"/>
                </a:lnTo>
                <a:lnTo>
                  <a:pt x="300227" y="515873"/>
                </a:lnTo>
                <a:lnTo>
                  <a:pt x="297941" y="515873"/>
                </a:lnTo>
                <a:lnTo>
                  <a:pt x="297941" y="518159"/>
                </a:lnTo>
                <a:lnTo>
                  <a:pt x="296417" y="519683"/>
                </a:lnTo>
                <a:lnTo>
                  <a:pt x="296417" y="521207"/>
                </a:lnTo>
                <a:lnTo>
                  <a:pt x="297941" y="522731"/>
                </a:lnTo>
                <a:lnTo>
                  <a:pt x="301751" y="521207"/>
                </a:lnTo>
                <a:close/>
              </a:path>
              <a:path w="401320" h="695325">
                <a:moveTo>
                  <a:pt x="287273" y="498347"/>
                </a:moveTo>
                <a:lnTo>
                  <a:pt x="287273" y="493013"/>
                </a:lnTo>
                <a:lnTo>
                  <a:pt x="284225" y="493013"/>
                </a:lnTo>
                <a:lnTo>
                  <a:pt x="281939" y="494537"/>
                </a:lnTo>
                <a:lnTo>
                  <a:pt x="281939" y="496823"/>
                </a:lnTo>
                <a:lnTo>
                  <a:pt x="284225" y="498347"/>
                </a:lnTo>
                <a:lnTo>
                  <a:pt x="287273" y="498347"/>
                </a:lnTo>
                <a:close/>
              </a:path>
              <a:path w="401320" h="695325">
                <a:moveTo>
                  <a:pt x="273557" y="473201"/>
                </a:moveTo>
                <a:lnTo>
                  <a:pt x="273557" y="467867"/>
                </a:lnTo>
                <a:lnTo>
                  <a:pt x="269747" y="467867"/>
                </a:lnTo>
                <a:lnTo>
                  <a:pt x="268223" y="470153"/>
                </a:lnTo>
                <a:lnTo>
                  <a:pt x="268223" y="471677"/>
                </a:lnTo>
                <a:lnTo>
                  <a:pt x="269747" y="473201"/>
                </a:lnTo>
                <a:lnTo>
                  <a:pt x="273557" y="473201"/>
                </a:lnTo>
                <a:close/>
              </a:path>
              <a:path w="401320" h="695325">
                <a:moveTo>
                  <a:pt x="259079" y="448817"/>
                </a:moveTo>
                <a:lnTo>
                  <a:pt x="259079" y="445007"/>
                </a:lnTo>
                <a:lnTo>
                  <a:pt x="257555" y="443483"/>
                </a:lnTo>
                <a:lnTo>
                  <a:pt x="255269" y="443483"/>
                </a:lnTo>
                <a:lnTo>
                  <a:pt x="253745" y="445007"/>
                </a:lnTo>
                <a:lnTo>
                  <a:pt x="253745" y="446531"/>
                </a:lnTo>
                <a:lnTo>
                  <a:pt x="255269" y="446531"/>
                </a:lnTo>
                <a:lnTo>
                  <a:pt x="255269" y="448817"/>
                </a:lnTo>
                <a:lnTo>
                  <a:pt x="259079" y="448817"/>
                </a:lnTo>
                <a:close/>
              </a:path>
              <a:path w="401320" h="695325">
                <a:moveTo>
                  <a:pt x="246887" y="419861"/>
                </a:moveTo>
                <a:lnTo>
                  <a:pt x="244601" y="419861"/>
                </a:lnTo>
                <a:lnTo>
                  <a:pt x="243077" y="418337"/>
                </a:lnTo>
                <a:lnTo>
                  <a:pt x="241553" y="418337"/>
                </a:lnTo>
                <a:lnTo>
                  <a:pt x="239267" y="419861"/>
                </a:lnTo>
                <a:lnTo>
                  <a:pt x="243077" y="423671"/>
                </a:lnTo>
                <a:lnTo>
                  <a:pt x="244601" y="423671"/>
                </a:lnTo>
                <a:lnTo>
                  <a:pt x="244601" y="422147"/>
                </a:lnTo>
                <a:lnTo>
                  <a:pt x="246887" y="419861"/>
                </a:lnTo>
                <a:close/>
              </a:path>
              <a:path w="401320" h="695325">
                <a:moveTo>
                  <a:pt x="232409" y="397001"/>
                </a:moveTo>
                <a:lnTo>
                  <a:pt x="230885" y="395477"/>
                </a:lnTo>
                <a:lnTo>
                  <a:pt x="230885" y="393191"/>
                </a:lnTo>
                <a:lnTo>
                  <a:pt x="227075" y="393191"/>
                </a:lnTo>
                <a:lnTo>
                  <a:pt x="225551" y="395477"/>
                </a:lnTo>
                <a:lnTo>
                  <a:pt x="225551" y="397001"/>
                </a:lnTo>
                <a:lnTo>
                  <a:pt x="227075" y="397001"/>
                </a:lnTo>
                <a:lnTo>
                  <a:pt x="227075" y="398525"/>
                </a:lnTo>
                <a:lnTo>
                  <a:pt x="230885" y="398525"/>
                </a:lnTo>
                <a:lnTo>
                  <a:pt x="232409" y="397001"/>
                </a:lnTo>
                <a:close/>
              </a:path>
              <a:path w="401320" h="695325">
                <a:moveTo>
                  <a:pt x="218693" y="372617"/>
                </a:moveTo>
                <a:lnTo>
                  <a:pt x="218693" y="370331"/>
                </a:lnTo>
                <a:lnTo>
                  <a:pt x="216407" y="370331"/>
                </a:lnTo>
                <a:lnTo>
                  <a:pt x="214883" y="368807"/>
                </a:lnTo>
                <a:lnTo>
                  <a:pt x="213359" y="368807"/>
                </a:lnTo>
                <a:lnTo>
                  <a:pt x="213359" y="374141"/>
                </a:lnTo>
                <a:lnTo>
                  <a:pt x="216407" y="374141"/>
                </a:lnTo>
                <a:lnTo>
                  <a:pt x="218693" y="372617"/>
                </a:lnTo>
                <a:close/>
              </a:path>
              <a:path w="401320" h="695325">
                <a:moveTo>
                  <a:pt x="204215" y="347471"/>
                </a:moveTo>
                <a:lnTo>
                  <a:pt x="204215" y="345947"/>
                </a:lnTo>
                <a:lnTo>
                  <a:pt x="200405" y="343661"/>
                </a:lnTo>
                <a:lnTo>
                  <a:pt x="198881" y="343661"/>
                </a:lnTo>
                <a:lnTo>
                  <a:pt x="198881" y="348995"/>
                </a:lnTo>
                <a:lnTo>
                  <a:pt x="202691" y="348995"/>
                </a:lnTo>
                <a:lnTo>
                  <a:pt x="204215" y="347471"/>
                </a:lnTo>
                <a:close/>
              </a:path>
              <a:path w="401320" h="695325">
                <a:moveTo>
                  <a:pt x="189737" y="322325"/>
                </a:moveTo>
                <a:lnTo>
                  <a:pt x="189737" y="320801"/>
                </a:lnTo>
                <a:lnTo>
                  <a:pt x="188213" y="319277"/>
                </a:lnTo>
                <a:lnTo>
                  <a:pt x="186689" y="319277"/>
                </a:lnTo>
                <a:lnTo>
                  <a:pt x="184403" y="320801"/>
                </a:lnTo>
                <a:lnTo>
                  <a:pt x="184403" y="324611"/>
                </a:lnTo>
                <a:lnTo>
                  <a:pt x="188213" y="324611"/>
                </a:lnTo>
                <a:lnTo>
                  <a:pt x="189737" y="322325"/>
                </a:lnTo>
                <a:close/>
              </a:path>
              <a:path w="401320" h="695325">
                <a:moveTo>
                  <a:pt x="176021" y="297941"/>
                </a:moveTo>
                <a:lnTo>
                  <a:pt x="176021" y="295655"/>
                </a:lnTo>
                <a:lnTo>
                  <a:pt x="173735" y="294131"/>
                </a:lnTo>
                <a:lnTo>
                  <a:pt x="170687" y="295655"/>
                </a:lnTo>
                <a:lnTo>
                  <a:pt x="170687" y="299465"/>
                </a:lnTo>
                <a:lnTo>
                  <a:pt x="172211" y="299465"/>
                </a:lnTo>
                <a:lnTo>
                  <a:pt x="172211" y="300989"/>
                </a:lnTo>
                <a:lnTo>
                  <a:pt x="173735" y="299465"/>
                </a:lnTo>
                <a:lnTo>
                  <a:pt x="176021" y="297941"/>
                </a:lnTo>
                <a:close/>
              </a:path>
              <a:path w="401320" h="695325">
                <a:moveTo>
                  <a:pt x="161543" y="272795"/>
                </a:moveTo>
                <a:lnTo>
                  <a:pt x="161543" y="271271"/>
                </a:lnTo>
                <a:lnTo>
                  <a:pt x="157733" y="271271"/>
                </a:lnTo>
                <a:lnTo>
                  <a:pt x="156209" y="272795"/>
                </a:lnTo>
                <a:lnTo>
                  <a:pt x="156209" y="274319"/>
                </a:lnTo>
                <a:lnTo>
                  <a:pt x="157733" y="276605"/>
                </a:lnTo>
                <a:lnTo>
                  <a:pt x="160019" y="276605"/>
                </a:lnTo>
                <a:lnTo>
                  <a:pt x="160019" y="274319"/>
                </a:lnTo>
                <a:lnTo>
                  <a:pt x="161543" y="272795"/>
                </a:lnTo>
                <a:close/>
              </a:path>
              <a:path w="401320" h="695325">
                <a:moveTo>
                  <a:pt x="147065" y="248411"/>
                </a:moveTo>
                <a:lnTo>
                  <a:pt x="147065" y="246125"/>
                </a:lnTo>
                <a:lnTo>
                  <a:pt x="144017" y="246125"/>
                </a:lnTo>
                <a:lnTo>
                  <a:pt x="141731" y="248411"/>
                </a:lnTo>
                <a:lnTo>
                  <a:pt x="141731" y="249935"/>
                </a:lnTo>
                <a:lnTo>
                  <a:pt x="144017" y="251459"/>
                </a:lnTo>
                <a:lnTo>
                  <a:pt x="145541" y="251459"/>
                </a:lnTo>
                <a:lnTo>
                  <a:pt x="147065" y="248411"/>
                </a:lnTo>
                <a:close/>
              </a:path>
              <a:path w="401320" h="695325">
                <a:moveTo>
                  <a:pt x="133349" y="224789"/>
                </a:moveTo>
                <a:lnTo>
                  <a:pt x="133349" y="221741"/>
                </a:lnTo>
                <a:lnTo>
                  <a:pt x="128015" y="221741"/>
                </a:lnTo>
                <a:lnTo>
                  <a:pt x="128015" y="224789"/>
                </a:lnTo>
                <a:lnTo>
                  <a:pt x="129539" y="227075"/>
                </a:lnTo>
                <a:lnTo>
                  <a:pt x="131063" y="227075"/>
                </a:lnTo>
                <a:lnTo>
                  <a:pt x="133349" y="224789"/>
                </a:lnTo>
                <a:close/>
              </a:path>
              <a:path w="401320" h="695325">
                <a:moveTo>
                  <a:pt x="122605" y="203212"/>
                </a:moveTo>
                <a:lnTo>
                  <a:pt x="118008" y="191985"/>
                </a:lnTo>
                <a:lnTo>
                  <a:pt x="113537" y="198119"/>
                </a:lnTo>
                <a:lnTo>
                  <a:pt x="113537" y="200405"/>
                </a:lnTo>
                <a:lnTo>
                  <a:pt x="115061" y="201929"/>
                </a:lnTo>
                <a:lnTo>
                  <a:pt x="122605" y="203212"/>
                </a:lnTo>
                <a:close/>
              </a:path>
              <a:path w="401320" h="695325">
                <a:moveTo>
                  <a:pt x="104393" y="175259"/>
                </a:moveTo>
                <a:lnTo>
                  <a:pt x="104393" y="173735"/>
                </a:lnTo>
                <a:lnTo>
                  <a:pt x="102869" y="171449"/>
                </a:lnTo>
                <a:lnTo>
                  <a:pt x="101345" y="171449"/>
                </a:lnTo>
                <a:lnTo>
                  <a:pt x="99059" y="173735"/>
                </a:lnTo>
                <a:lnTo>
                  <a:pt x="99059" y="175259"/>
                </a:lnTo>
                <a:lnTo>
                  <a:pt x="101345" y="176783"/>
                </a:lnTo>
                <a:lnTo>
                  <a:pt x="102869" y="176783"/>
                </a:lnTo>
                <a:lnTo>
                  <a:pt x="104393" y="175259"/>
                </a:lnTo>
                <a:close/>
              </a:path>
              <a:path w="401320" h="695325">
                <a:moveTo>
                  <a:pt x="90677" y="150113"/>
                </a:moveTo>
                <a:lnTo>
                  <a:pt x="90677" y="148589"/>
                </a:lnTo>
                <a:lnTo>
                  <a:pt x="88391" y="147065"/>
                </a:lnTo>
                <a:lnTo>
                  <a:pt x="86867" y="147065"/>
                </a:lnTo>
                <a:lnTo>
                  <a:pt x="85343" y="148589"/>
                </a:lnTo>
                <a:lnTo>
                  <a:pt x="85343" y="150113"/>
                </a:lnTo>
                <a:lnTo>
                  <a:pt x="86867" y="152399"/>
                </a:lnTo>
                <a:lnTo>
                  <a:pt x="88391" y="152399"/>
                </a:lnTo>
                <a:lnTo>
                  <a:pt x="90677" y="150113"/>
                </a:lnTo>
                <a:close/>
              </a:path>
              <a:path w="401320" h="695325">
                <a:moveTo>
                  <a:pt x="76199" y="127253"/>
                </a:moveTo>
                <a:lnTo>
                  <a:pt x="76199" y="124205"/>
                </a:lnTo>
                <a:lnTo>
                  <a:pt x="74675" y="121919"/>
                </a:lnTo>
                <a:lnTo>
                  <a:pt x="73151" y="121919"/>
                </a:lnTo>
                <a:lnTo>
                  <a:pt x="70865" y="124205"/>
                </a:lnTo>
                <a:lnTo>
                  <a:pt x="70865" y="127253"/>
                </a:lnTo>
                <a:lnTo>
                  <a:pt x="76199" y="127253"/>
                </a:lnTo>
                <a:close/>
              </a:path>
              <a:path w="401320" h="695325">
                <a:moveTo>
                  <a:pt x="62483" y="102869"/>
                </a:moveTo>
                <a:lnTo>
                  <a:pt x="62483" y="99059"/>
                </a:lnTo>
                <a:lnTo>
                  <a:pt x="60197" y="97535"/>
                </a:lnTo>
                <a:lnTo>
                  <a:pt x="58673" y="97535"/>
                </a:lnTo>
                <a:lnTo>
                  <a:pt x="57149" y="99059"/>
                </a:lnTo>
                <a:lnTo>
                  <a:pt x="57149" y="102869"/>
                </a:lnTo>
                <a:lnTo>
                  <a:pt x="62483" y="102869"/>
                </a:lnTo>
                <a:close/>
              </a:path>
              <a:path w="401320" h="695325">
                <a:moveTo>
                  <a:pt x="48005" y="77723"/>
                </a:moveTo>
                <a:lnTo>
                  <a:pt x="48005" y="73913"/>
                </a:lnTo>
                <a:lnTo>
                  <a:pt x="46481" y="72389"/>
                </a:lnTo>
                <a:lnTo>
                  <a:pt x="44195" y="72389"/>
                </a:lnTo>
                <a:lnTo>
                  <a:pt x="44195" y="73913"/>
                </a:lnTo>
                <a:lnTo>
                  <a:pt x="42671" y="76199"/>
                </a:lnTo>
                <a:lnTo>
                  <a:pt x="42671" y="77723"/>
                </a:lnTo>
                <a:lnTo>
                  <a:pt x="44195" y="77723"/>
                </a:lnTo>
                <a:lnTo>
                  <a:pt x="46481" y="79247"/>
                </a:lnTo>
                <a:lnTo>
                  <a:pt x="48005" y="77723"/>
                </a:lnTo>
                <a:close/>
              </a:path>
              <a:path w="401320" h="695325">
                <a:moveTo>
                  <a:pt x="33527" y="52577"/>
                </a:moveTo>
                <a:lnTo>
                  <a:pt x="33527" y="49529"/>
                </a:lnTo>
                <a:lnTo>
                  <a:pt x="32003" y="47243"/>
                </a:lnTo>
                <a:lnTo>
                  <a:pt x="30479" y="49529"/>
                </a:lnTo>
                <a:lnTo>
                  <a:pt x="28193" y="51053"/>
                </a:lnTo>
                <a:lnTo>
                  <a:pt x="30479" y="52577"/>
                </a:lnTo>
                <a:lnTo>
                  <a:pt x="30479" y="54863"/>
                </a:lnTo>
                <a:lnTo>
                  <a:pt x="33527" y="52577"/>
                </a:lnTo>
                <a:close/>
              </a:path>
              <a:path w="401320" h="695325">
                <a:moveTo>
                  <a:pt x="21335" y="25907"/>
                </a:moveTo>
                <a:lnTo>
                  <a:pt x="19811" y="24383"/>
                </a:lnTo>
                <a:lnTo>
                  <a:pt x="16001" y="24383"/>
                </a:lnTo>
                <a:lnTo>
                  <a:pt x="14477" y="25907"/>
                </a:lnTo>
                <a:lnTo>
                  <a:pt x="16001" y="28193"/>
                </a:lnTo>
                <a:lnTo>
                  <a:pt x="17525" y="29717"/>
                </a:lnTo>
                <a:lnTo>
                  <a:pt x="19811" y="29717"/>
                </a:lnTo>
                <a:lnTo>
                  <a:pt x="19811" y="25907"/>
                </a:lnTo>
                <a:lnTo>
                  <a:pt x="21335" y="25907"/>
                </a:lnTo>
                <a:close/>
              </a:path>
              <a:path w="401320" h="695325">
                <a:moveTo>
                  <a:pt x="6857" y="1523"/>
                </a:moveTo>
                <a:lnTo>
                  <a:pt x="5333" y="0"/>
                </a:lnTo>
                <a:lnTo>
                  <a:pt x="1523" y="0"/>
                </a:lnTo>
                <a:lnTo>
                  <a:pt x="0" y="1523"/>
                </a:lnTo>
                <a:lnTo>
                  <a:pt x="3809" y="5333"/>
                </a:lnTo>
                <a:lnTo>
                  <a:pt x="5333" y="5333"/>
                </a:lnTo>
                <a:lnTo>
                  <a:pt x="5333" y="3047"/>
                </a:lnTo>
                <a:lnTo>
                  <a:pt x="6857" y="1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291451" y="607771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3810"/>
                </a:moveTo>
                <a:lnTo>
                  <a:pt x="0" y="0"/>
                </a:lnTo>
                <a:lnTo>
                  <a:pt x="5334" y="0"/>
                </a:lnTo>
                <a:lnTo>
                  <a:pt x="5334" y="3810"/>
                </a:lnTo>
                <a:lnTo>
                  <a:pt x="3810" y="5334"/>
                </a:lnTo>
                <a:lnTo>
                  <a:pt x="2286" y="5334"/>
                </a:lnTo>
                <a:lnTo>
                  <a:pt x="0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277734" y="605332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3047"/>
                </a:moveTo>
                <a:lnTo>
                  <a:pt x="0" y="1523"/>
                </a:lnTo>
                <a:lnTo>
                  <a:pt x="1524" y="0"/>
                </a:lnTo>
                <a:lnTo>
                  <a:pt x="3810" y="0"/>
                </a:lnTo>
                <a:lnTo>
                  <a:pt x="5334" y="1523"/>
                </a:lnTo>
                <a:lnTo>
                  <a:pt x="5334" y="3047"/>
                </a:lnTo>
                <a:lnTo>
                  <a:pt x="3810" y="5333"/>
                </a:lnTo>
                <a:lnTo>
                  <a:pt x="1524" y="5333"/>
                </a:lnTo>
                <a:lnTo>
                  <a:pt x="0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263256" y="602818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3809"/>
                </a:moveTo>
                <a:lnTo>
                  <a:pt x="0" y="2285"/>
                </a:lnTo>
                <a:lnTo>
                  <a:pt x="2286" y="0"/>
                </a:lnTo>
                <a:lnTo>
                  <a:pt x="3810" y="0"/>
                </a:lnTo>
                <a:lnTo>
                  <a:pt x="5334" y="2285"/>
                </a:lnTo>
                <a:lnTo>
                  <a:pt x="5334" y="3809"/>
                </a:lnTo>
                <a:lnTo>
                  <a:pt x="3810" y="5333"/>
                </a:lnTo>
                <a:lnTo>
                  <a:pt x="2286" y="5333"/>
                </a:lnTo>
                <a:lnTo>
                  <a:pt x="0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249541" y="600379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3048"/>
                </a:moveTo>
                <a:lnTo>
                  <a:pt x="0" y="1524"/>
                </a:lnTo>
                <a:lnTo>
                  <a:pt x="1523" y="0"/>
                </a:lnTo>
                <a:lnTo>
                  <a:pt x="3047" y="0"/>
                </a:lnTo>
                <a:lnTo>
                  <a:pt x="5333" y="1524"/>
                </a:lnTo>
                <a:lnTo>
                  <a:pt x="5333" y="3048"/>
                </a:lnTo>
                <a:lnTo>
                  <a:pt x="3047" y="5334"/>
                </a:lnTo>
                <a:lnTo>
                  <a:pt x="1523" y="5334"/>
                </a:lnTo>
                <a:lnTo>
                  <a:pt x="0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235063" y="597865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33"/>
                </a:moveTo>
                <a:lnTo>
                  <a:pt x="0" y="1523"/>
                </a:lnTo>
                <a:lnTo>
                  <a:pt x="1524" y="0"/>
                </a:lnTo>
                <a:lnTo>
                  <a:pt x="3810" y="0"/>
                </a:lnTo>
                <a:lnTo>
                  <a:pt x="5334" y="1523"/>
                </a:lnTo>
                <a:lnTo>
                  <a:pt x="5334" y="5333"/>
                </a:lnTo>
                <a:lnTo>
                  <a:pt x="0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220584" y="595350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33"/>
                </a:moveTo>
                <a:lnTo>
                  <a:pt x="0" y="2285"/>
                </a:lnTo>
                <a:lnTo>
                  <a:pt x="2286" y="0"/>
                </a:lnTo>
                <a:lnTo>
                  <a:pt x="3810" y="0"/>
                </a:lnTo>
                <a:lnTo>
                  <a:pt x="5334" y="2285"/>
                </a:lnTo>
                <a:lnTo>
                  <a:pt x="5334" y="3809"/>
                </a:lnTo>
                <a:lnTo>
                  <a:pt x="3810" y="5333"/>
                </a:lnTo>
                <a:lnTo>
                  <a:pt x="0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206868" y="5929121"/>
            <a:ext cx="5715" cy="6985"/>
          </a:xfrm>
          <a:custGeom>
            <a:avLst/>
            <a:gdLst/>
            <a:ahLst/>
            <a:cxnLst/>
            <a:rect l="l" t="t" r="r" b="b"/>
            <a:pathLst>
              <a:path w="5715" h="6985">
                <a:moveTo>
                  <a:pt x="0" y="5333"/>
                </a:moveTo>
                <a:lnTo>
                  <a:pt x="0" y="1523"/>
                </a:lnTo>
                <a:lnTo>
                  <a:pt x="1523" y="1523"/>
                </a:lnTo>
                <a:lnTo>
                  <a:pt x="1523" y="0"/>
                </a:lnTo>
                <a:lnTo>
                  <a:pt x="3047" y="0"/>
                </a:lnTo>
                <a:lnTo>
                  <a:pt x="5333" y="1523"/>
                </a:lnTo>
                <a:lnTo>
                  <a:pt x="5333" y="5333"/>
                </a:lnTo>
                <a:lnTo>
                  <a:pt x="3047" y="5333"/>
                </a:lnTo>
                <a:lnTo>
                  <a:pt x="3047" y="6857"/>
                </a:lnTo>
                <a:lnTo>
                  <a:pt x="1523" y="5333"/>
                </a:lnTo>
                <a:lnTo>
                  <a:pt x="0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192391" y="5903976"/>
            <a:ext cx="5715" cy="6985"/>
          </a:xfrm>
          <a:custGeom>
            <a:avLst/>
            <a:gdLst/>
            <a:ahLst/>
            <a:cxnLst/>
            <a:rect l="l" t="t" r="r" b="b"/>
            <a:pathLst>
              <a:path w="5715" h="6985">
                <a:moveTo>
                  <a:pt x="0" y="5333"/>
                </a:moveTo>
                <a:lnTo>
                  <a:pt x="0" y="3809"/>
                </a:lnTo>
                <a:lnTo>
                  <a:pt x="1523" y="2285"/>
                </a:lnTo>
                <a:lnTo>
                  <a:pt x="1523" y="0"/>
                </a:lnTo>
                <a:lnTo>
                  <a:pt x="3809" y="0"/>
                </a:lnTo>
                <a:lnTo>
                  <a:pt x="5333" y="2285"/>
                </a:lnTo>
                <a:lnTo>
                  <a:pt x="5333" y="5333"/>
                </a:lnTo>
                <a:lnTo>
                  <a:pt x="1523" y="6857"/>
                </a:lnTo>
                <a:lnTo>
                  <a:pt x="0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177913" y="588111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3810"/>
                </a:moveTo>
                <a:lnTo>
                  <a:pt x="0" y="1524"/>
                </a:lnTo>
                <a:lnTo>
                  <a:pt x="2286" y="0"/>
                </a:lnTo>
                <a:lnTo>
                  <a:pt x="5334" y="0"/>
                </a:lnTo>
                <a:lnTo>
                  <a:pt x="5334" y="5334"/>
                </a:lnTo>
                <a:lnTo>
                  <a:pt x="2286" y="5334"/>
                </a:lnTo>
                <a:lnTo>
                  <a:pt x="0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164196" y="585597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3809"/>
                </a:moveTo>
                <a:lnTo>
                  <a:pt x="0" y="2285"/>
                </a:lnTo>
                <a:lnTo>
                  <a:pt x="1523" y="0"/>
                </a:lnTo>
                <a:lnTo>
                  <a:pt x="5333" y="0"/>
                </a:lnTo>
                <a:lnTo>
                  <a:pt x="5333" y="5333"/>
                </a:lnTo>
                <a:lnTo>
                  <a:pt x="1523" y="5333"/>
                </a:lnTo>
                <a:lnTo>
                  <a:pt x="0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149718" y="583158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523" y="3048"/>
                </a:moveTo>
                <a:lnTo>
                  <a:pt x="0" y="3048"/>
                </a:lnTo>
                <a:lnTo>
                  <a:pt x="0" y="1524"/>
                </a:lnTo>
                <a:lnTo>
                  <a:pt x="1523" y="0"/>
                </a:lnTo>
                <a:lnTo>
                  <a:pt x="3809" y="0"/>
                </a:lnTo>
                <a:lnTo>
                  <a:pt x="5333" y="1524"/>
                </a:lnTo>
                <a:lnTo>
                  <a:pt x="5333" y="5334"/>
                </a:lnTo>
                <a:lnTo>
                  <a:pt x="1523" y="5334"/>
                </a:lnTo>
                <a:lnTo>
                  <a:pt x="1523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135241" y="5806440"/>
            <a:ext cx="7620" cy="5715"/>
          </a:xfrm>
          <a:custGeom>
            <a:avLst/>
            <a:gdLst/>
            <a:ahLst/>
            <a:cxnLst/>
            <a:rect l="l" t="t" r="r" b="b"/>
            <a:pathLst>
              <a:path w="7620" h="5714">
                <a:moveTo>
                  <a:pt x="2285" y="3810"/>
                </a:moveTo>
                <a:lnTo>
                  <a:pt x="0" y="1524"/>
                </a:lnTo>
                <a:lnTo>
                  <a:pt x="2285" y="0"/>
                </a:lnTo>
                <a:lnTo>
                  <a:pt x="3809" y="0"/>
                </a:lnTo>
                <a:lnTo>
                  <a:pt x="5333" y="1524"/>
                </a:lnTo>
                <a:lnTo>
                  <a:pt x="7619" y="1524"/>
                </a:lnTo>
                <a:lnTo>
                  <a:pt x="5333" y="3810"/>
                </a:lnTo>
                <a:lnTo>
                  <a:pt x="5333" y="5334"/>
                </a:lnTo>
                <a:lnTo>
                  <a:pt x="3809" y="5334"/>
                </a:lnTo>
                <a:lnTo>
                  <a:pt x="2285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121525" y="5781294"/>
            <a:ext cx="6985" cy="5715"/>
          </a:xfrm>
          <a:custGeom>
            <a:avLst/>
            <a:gdLst/>
            <a:ahLst/>
            <a:cxnLst/>
            <a:rect l="l" t="t" r="r" b="b"/>
            <a:pathLst>
              <a:path w="6984" h="5714">
                <a:moveTo>
                  <a:pt x="1523" y="3809"/>
                </a:moveTo>
                <a:lnTo>
                  <a:pt x="0" y="3809"/>
                </a:lnTo>
                <a:lnTo>
                  <a:pt x="0" y="2285"/>
                </a:lnTo>
                <a:lnTo>
                  <a:pt x="1523" y="0"/>
                </a:lnTo>
                <a:lnTo>
                  <a:pt x="5333" y="0"/>
                </a:lnTo>
                <a:lnTo>
                  <a:pt x="5333" y="2285"/>
                </a:lnTo>
                <a:lnTo>
                  <a:pt x="6857" y="3809"/>
                </a:lnTo>
                <a:lnTo>
                  <a:pt x="5333" y="5333"/>
                </a:lnTo>
                <a:lnTo>
                  <a:pt x="1523" y="5333"/>
                </a:lnTo>
                <a:lnTo>
                  <a:pt x="1523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109332" y="575690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34"/>
                </a:moveTo>
                <a:lnTo>
                  <a:pt x="0" y="0"/>
                </a:lnTo>
                <a:lnTo>
                  <a:pt x="1524" y="0"/>
                </a:lnTo>
                <a:lnTo>
                  <a:pt x="3048" y="1524"/>
                </a:lnTo>
                <a:lnTo>
                  <a:pt x="5334" y="1524"/>
                </a:lnTo>
                <a:lnTo>
                  <a:pt x="5334" y="3810"/>
                </a:lnTo>
                <a:lnTo>
                  <a:pt x="3048" y="5334"/>
                </a:lnTo>
                <a:lnTo>
                  <a:pt x="0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094855" y="573176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34"/>
                </a:moveTo>
                <a:lnTo>
                  <a:pt x="0" y="0"/>
                </a:lnTo>
                <a:lnTo>
                  <a:pt x="1524" y="0"/>
                </a:lnTo>
                <a:lnTo>
                  <a:pt x="5334" y="2286"/>
                </a:lnTo>
                <a:lnTo>
                  <a:pt x="5334" y="3810"/>
                </a:lnTo>
                <a:lnTo>
                  <a:pt x="3810" y="5334"/>
                </a:lnTo>
                <a:lnTo>
                  <a:pt x="0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080377" y="570737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33"/>
                </a:moveTo>
                <a:lnTo>
                  <a:pt x="0" y="1523"/>
                </a:lnTo>
                <a:lnTo>
                  <a:pt x="2285" y="0"/>
                </a:lnTo>
                <a:lnTo>
                  <a:pt x="3810" y="0"/>
                </a:lnTo>
                <a:lnTo>
                  <a:pt x="5334" y="1523"/>
                </a:lnTo>
                <a:lnTo>
                  <a:pt x="5334" y="3047"/>
                </a:lnTo>
                <a:lnTo>
                  <a:pt x="3810" y="5333"/>
                </a:lnTo>
                <a:lnTo>
                  <a:pt x="0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066660" y="5682234"/>
            <a:ext cx="5715" cy="6985"/>
          </a:xfrm>
          <a:custGeom>
            <a:avLst/>
            <a:gdLst/>
            <a:ahLst/>
            <a:cxnLst/>
            <a:rect l="l" t="t" r="r" b="b"/>
            <a:pathLst>
              <a:path w="5715" h="6985">
                <a:moveTo>
                  <a:pt x="0" y="5333"/>
                </a:moveTo>
                <a:lnTo>
                  <a:pt x="0" y="1523"/>
                </a:lnTo>
                <a:lnTo>
                  <a:pt x="3048" y="0"/>
                </a:lnTo>
                <a:lnTo>
                  <a:pt x="5334" y="1523"/>
                </a:lnTo>
                <a:lnTo>
                  <a:pt x="5334" y="3809"/>
                </a:lnTo>
                <a:lnTo>
                  <a:pt x="3048" y="5333"/>
                </a:lnTo>
                <a:lnTo>
                  <a:pt x="1524" y="6857"/>
                </a:lnTo>
                <a:lnTo>
                  <a:pt x="1524" y="5333"/>
                </a:lnTo>
                <a:lnTo>
                  <a:pt x="0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052182" y="565937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3048"/>
                </a:moveTo>
                <a:lnTo>
                  <a:pt x="0" y="1524"/>
                </a:lnTo>
                <a:lnTo>
                  <a:pt x="1524" y="0"/>
                </a:lnTo>
                <a:lnTo>
                  <a:pt x="5334" y="0"/>
                </a:lnTo>
                <a:lnTo>
                  <a:pt x="5334" y="1524"/>
                </a:lnTo>
                <a:lnTo>
                  <a:pt x="3810" y="3048"/>
                </a:lnTo>
                <a:lnTo>
                  <a:pt x="3810" y="5334"/>
                </a:lnTo>
                <a:lnTo>
                  <a:pt x="1524" y="5334"/>
                </a:lnTo>
                <a:lnTo>
                  <a:pt x="0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037705" y="563422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3809"/>
                </a:moveTo>
                <a:lnTo>
                  <a:pt x="0" y="2285"/>
                </a:lnTo>
                <a:lnTo>
                  <a:pt x="2286" y="0"/>
                </a:lnTo>
                <a:lnTo>
                  <a:pt x="5334" y="0"/>
                </a:lnTo>
                <a:lnTo>
                  <a:pt x="5334" y="2285"/>
                </a:lnTo>
                <a:lnTo>
                  <a:pt x="3810" y="5333"/>
                </a:lnTo>
                <a:lnTo>
                  <a:pt x="2286" y="5333"/>
                </a:lnTo>
                <a:lnTo>
                  <a:pt x="0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023989" y="560984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3047"/>
                </a:moveTo>
                <a:lnTo>
                  <a:pt x="0" y="0"/>
                </a:lnTo>
                <a:lnTo>
                  <a:pt x="5334" y="0"/>
                </a:lnTo>
                <a:lnTo>
                  <a:pt x="5334" y="3047"/>
                </a:lnTo>
                <a:lnTo>
                  <a:pt x="3048" y="5333"/>
                </a:lnTo>
                <a:lnTo>
                  <a:pt x="1524" y="5333"/>
                </a:lnTo>
                <a:lnTo>
                  <a:pt x="0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009510" y="5580088"/>
            <a:ext cx="9525" cy="11430"/>
          </a:xfrm>
          <a:custGeom>
            <a:avLst/>
            <a:gdLst/>
            <a:ahLst/>
            <a:cxnLst/>
            <a:rect l="l" t="t" r="r" b="b"/>
            <a:pathLst>
              <a:path w="9525" h="11429">
                <a:moveTo>
                  <a:pt x="0" y="8420"/>
                </a:moveTo>
                <a:lnTo>
                  <a:pt x="0" y="6134"/>
                </a:lnTo>
                <a:lnTo>
                  <a:pt x="4470" y="0"/>
                </a:lnTo>
                <a:lnTo>
                  <a:pt x="9067" y="11226"/>
                </a:lnTo>
                <a:lnTo>
                  <a:pt x="1524" y="9944"/>
                </a:lnTo>
                <a:lnTo>
                  <a:pt x="0" y="842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995032" y="555955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3809"/>
                </a:moveTo>
                <a:lnTo>
                  <a:pt x="0" y="2285"/>
                </a:lnTo>
                <a:lnTo>
                  <a:pt x="2286" y="0"/>
                </a:lnTo>
                <a:lnTo>
                  <a:pt x="3810" y="0"/>
                </a:lnTo>
                <a:lnTo>
                  <a:pt x="5334" y="2285"/>
                </a:lnTo>
                <a:lnTo>
                  <a:pt x="5334" y="3809"/>
                </a:lnTo>
                <a:lnTo>
                  <a:pt x="3810" y="5333"/>
                </a:lnTo>
                <a:lnTo>
                  <a:pt x="2286" y="5333"/>
                </a:lnTo>
                <a:lnTo>
                  <a:pt x="0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981317" y="553516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3048"/>
                </a:moveTo>
                <a:lnTo>
                  <a:pt x="0" y="1524"/>
                </a:lnTo>
                <a:lnTo>
                  <a:pt x="1523" y="0"/>
                </a:lnTo>
                <a:lnTo>
                  <a:pt x="3047" y="0"/>
                </a:lnTo>
                <a:lnTo>
                  <a:pt x="5333" y="1524"/>
                </a:lnTo>
                <a:lnTo>
                  <a:pt x="5333" y="3048"/>
                </a:lnTo>
                <a:lnTo>
                  <a:pt x="3047" y="5334"/>
                </a:lnTo>
                <a:lnTo>
                  <a:pt x="1523" y="5334"/>
                </a:lnTo>
                <a:lnTo>
                  <a:pt x="0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966839" y="551002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34"/>
                </a:moveTo>
                <a:lnTo>
                  <a:pt x="0" y="2285"/>
                </a:lnTo>
                <a:lnTo>
                  <a:pt x="2286" y="0"/>
                </a:lnTo>
                <a:lnTo>
                  <a:pt x="3810" y="0"/>
                </a:lnTo>
                <a:lnTo>
                  <a:pt x="5334" y="2285"/>
                </a:lnTo>
                <a:lnTo>
                  <a:pt x="5334" y="5334"/>
                </a:lnTo>
                <a:lnTo>
                  <a:pt x="0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953122" y="548563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34"/>
                </a:moveTo>
                <a:lnTo>
                  <a:pt x="0" y="1524"/>
                </a:lnTo>
                <a:lnTo>
                  <a:pt x="1523" y="0"/>
                </a:lnTo>
                <a:lnTo>
                  <a:pt x="3047" y="0"/>
                </a:lnTo>
                <a:lnTo>
                  <a:pt x="5333" y="1524"/>
                </a:lnTo>
                <a:lnTo>
                  <a:pt x="5333" y="5334"/>
                </a:lnTo>
                <a:lnTo>
                  <a:pt x="0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938644" y="5460491"/>
            <a:ext cx="5715" cy="6985"/>
          </a:xfrm>
          <a:custGeom>
            <a:avLst/>
            <a:gdLst/>
            <a:ahLst/>
            <a:cxnLst/>
            <a:rect l="l" t="t" r="r" b="b"/>
            <a:pathLst>
              <a:path w="5715" h="6985">
                <a:moveTo>
                  <a:pt x="0" y="5334"/>
                </a:moveTo>
                <a:lnTo>
                  <a:pt x="0" y="3810"/>
                </a:lnTo>
                <a:lnTo>
                  <a:pt x="1523" y="1524"/>
                </a:lnTo>
                <a:lnTo>
                  <a:pt x="1523" y="0"/>
                </a:lnTo>
                <a:lnTo>
                  <a:pt x="3809" y="0"/>
                </a:lnTo>
                <a:lnTo>
                  <a:pt x="5333" y="1524"/>
                </a:lnTo>
                <a:lnTo>
                  <a:pt x="5333" y="5334"/>
                </a:lnTo>
                <a:lnTo>
                  <a:pt x="3809" y="6858"/>
                </a:lnTo>
                <a:lnTo>
                  <a:pt x="1523" y="5334"/>
                </a:lnTo>
                <a:lnTo>
                  <a:pt x="0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924167" y="5435346"/>
            <a:ext cx="5715" cy="7620"/>
          </a:xfrm>
          <a:custGeom>
            <a:avLst/>
            <a:gdLst/>
            <a:ahLst/>
            <a:cxnLst/>
            <a:rect l="l" t="t" r="r" b="b"/>
            <a:pathLst>
              <a:path w="5715" h="7620">
                <a:moveTo>
                  <a:pt x="2285" y="5333"/>
                </a:moveTo>
                <a:lnTo>
                  <a:pt x="0" y="3809"/>
                </a:lnTo>
                <a:lnTo>
                  <a:pt x="2285" y="2285"/>
                </a:lnTo>
                <a:lnTo>
                  <a:pt x="3809" y="0"/>
                </a:lnTo>
                <a:lnTo>
                  <a:pt x="5333" y="2285"/>
                </a:lnTo>
                <a:lnTo>
                  <a:pt x="5333" y="5333"/>
                </a:lnTo>
                <a:lnTo>
                  <a:pt x="2285" y="7619"/>
                </a:lnTo>
                <a:lnTo>
                  <a:pt x="2285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910451" y="5412485"/>
            <a:ext cx="6985" cy="5715"/>
          </a:xfrm>
          <a:custGeom>
            <a:avLst/>
            <a:gdLst/>
            <a:ahLst/>
            <a:cxnLst/>
            <a:rect l="l" t="t" r="r" b="b"/>
            <a:pathLst>
              <a:path w="6984" h="5714">
                <a:moveTo>
                  <a:pt x="1523" y="3810"/>
                </a:moveTo>
                <a:lnTo>
                  <a:pt x="0" y="1524"/>
                </a:lnTo>
                <a:lnTo>
                  <a:pt x="1523" y="0"/>
                </a:lnTo>
                <a:lnTo>
                  <a:pt x="5333" y="0"/>
                </a:lnTo>
                <a:lnTo>
                  <a:pt x="6857" y="1524"/>
                </a:lnTo>
                <a:lnTo>
                  <a:pt x="5333" y="1524"/>
                </a:lnTo>
                <a:lnTo>
                  <a:pt x="5333" y="5334"/>
                </a:lnTo>
                <a:lnTo>
                  <a:pt x="3047" y="5334"/>
                </a:lnTo>
                <a:lnTo>
                  <a:pt x="1523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895972" y="5388102"/>
            <a:ext cx="6985" cy="5715"/>
          </a:xfrm>
          <a:custGeom>
            <a:avLst/>
            <a:gdLst/>
            <a:ahLst/>
            <a:cxnLst/>
            <a:rect l="l" t="t" r="r" b="b"/>
            <a:pathLst>
              <a:path w="6984" h="5714">
                <a:moveTo>
                  <a:pt x="1523" y="3047"/>
                </a:moveTo>
                <a:lnTo>
                  <a:pt x="0" y="1523"/>
                </a:lnTo>
                <a:lnTo>
                  <a:pt x="1523" y="0"/>
                </a:lnTo>
                <a:lnTo>
                  <a:pt x="5333" y="0"/>
                </a:lnTo>
                <a:lnTo>
                  <a:pt x="6857" y="1523"/>
                </a:lnTo>
                <a:lnTo>
                  <a:pt x="5333" y="3047"/>
                </a:lnTo>
                <a:lnTo>
                  <a:pt x="5333" y="5333"/>
                </a:lnTo>
                <a:lnTo>
                  <a:pt x="3809" y="5333"/>
                </a:lnTo>
                <a:lnTo>
                  <a:pt x="1523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819587" y="5286407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72575" y="91026"/>
                </a:moveTo>
                <a:lnTo>
                  <a:pt x="96590" y="58153"/>
                </a:lnTo>
                <a:lnTo>
                  <a:pt x="97818" y="48299"/>
                </a:lnTo>
                <a:lnTo>
                  <a:pt x="96942" y="38797"/>
                </a:lnTo>
                <a:lnTo>
                  <a:pt x="67770" y="4014"/>
                </a:lnTo>
                <a:lnTo>
                  <a:pt x="48133" y="0"/>
                </a:lnTo>
                <a:lnTo>
                  <a:pt x="37379" y="963"/>
                </a:lnTo>
                <a:lnTo>
                  <a:pt x="3208" y="31643"/>
                </a:lnTo>
                <a:lnTo>
                  <a:pt x="0" y="54376"/>
                </a:lnTo>
                <a:lnTo>
                  <a:pt x="3233" y="67404"/>
                </a:lnTo>
                <a:lnTo>
                  <a:pt x="34034" y="95443"/>
                </a:lnTo>
                <a:lnTo>
                  <a:pt x="45728" y="97926"/>
                </a:lnTo>
                <a:lnTo>
                  <a:pt x="57841" y="96658"/>
                </a:lnTo>
                <a:lnTo>
                  <a:pt x="64193" y="96360"/>
                </a:lnTo>
                <a:lnTo>
                  <a:pt x="67241" y="94074"/>
                </a:lnTo>
                <a:lnTo>
                  <a:pt x="72575" y="91026"/>
                </a:lnTo>
              </a:path>
            </a:pathLst>
          </a:custGeom>
          <a:ln w="5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021471" y="3833621"/>
            <a:ext cx="2236470" cy="862330"/>
          </a:xfrm>
          <a:custGeom>
            <a:avLst/>
            <a:gdLst/>
            <a:ahLst/>
            <a:cxnLst/>
            <a:rect l="l" t="t" r="r" b="b"/>
            <a:pathLst>
              <a:path w="2236470" h="862329">
                <a:moveTo>
                  <a:pt x="0" y="0"/>
                </a:moveTo>
                <a:lnTo>
                  <a:pt x="0" y="861822"/>
                </a:lnTo>
                <a:lnTo>
                  <a:pt x="2236470" y="861822"/>
                </a:lnTo>
                <a:lnTo>
                  <a:pt x="2236470" y="0"/>
                </a:lnTo>
                <a:lnTo>
                  <a:pt x="0" y="0"/>
                </a:lnTo>
                <a:close/>
              </a:path>
            </a:pathLst>
          </a:custGeom>
          <a:ln w="5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2104777" y="3927674"/>
            <a:ext cx="1833880" cy="669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789"/>
              </a:lnSpc>
            </a:pPr>
            <a:r>
              <a:rPr sz="1500" spc="-10" dirty="0">
                <a:latin typeface="Arial"/>
                <a:cs typeface="Arial"/>
              </a:rPr>
              <a:t>a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f</a:t>
            </a:r>
            <a:r>
              <a:rPr sz="1500" b="1" spc="-20" dirty="0">
                <a:latin typeface="Arial"/>
                <a:cs typeface="Arial"/>
              </a:rPr>
              <a:t>ou</a:t>
            </a:r>
            <a:r>
              <a:rPr sz="1500" b="1" spc="-15" dirty="0">
                <a:latin typeface="Arial"/>
                <a:cs typeface="Arial"/>
              </a:rPr>
              <a:t>n</a:t>
            </a:r>
            <a:r>
              <a:rPr sz="1500" b="1" spc="-10" dirty="0">
                <a:latin typeface="Arial"/>
                <a:cs typeface="Arial"/>
              </a:rPr>
              <a:t>d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-15" dirty="0">
                <a:latin typeface="Arial"/>
                <a:cs typeface="Arial"/>
              </a:rPr>
              <a:t>m</a:t>
            </a:r>
            <a:r>
              <a:rPr sz="1500" b="1" spc="-20" dirty="0">
                <a:latin typeface="Arial"/>
                <a:cs typeface="Arial"/>
              </a:rPr>
              <a:t>essa</a:t>
            </a:r>
            <a:r>
              <a:rPr sz="1500" b="1" spc="-15" dirty="0">
                <a:latin typeface="Arial"/>
                <a:cs typeface="Arial"/>
              </a:rPr>
              <a:t>g</a:t>
            </a:r>
            <a:r>
              <a:rPr sz="1500" b="1" spc="-10" dirty="0">
                <a:latin typeface="Arial"/>
                <a:cs typeface="Arial"/>
              </a:rPr>
              <a:t>e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spc="-25" dirty="0">
                <a:latin typeface="Arial"/>
                <a:cs typeface="Arial"/>
              </a:rPr>
              <a:t>w</a:t>
            </a:r>
            <a:r>
              <a:rPr sz="1500" spc="-15" dirty="0">
                <a:latin typeface="Arial"/>
                <a:cs typeface="Arial"/>
              </a:rPr>
              <a:t>h</a:t>
            </a:r>
            <a:r>
              <a:rPr sz="1500" spc="-20" dirty="0">
                <a:latin typeface="Arial"/>
                <a:cs typeface="Arial"/>
              </a:rPr>
              <a:t>o</a:t>
            </a:r>
            <a:r>
              <a:rPr sz="1500" spc="-15" dirty="0">
                <a:latin typeface="Arial"/>
                <a:cs typeface="Arial"/>
              </a:rPr>
              <a:t>s</a:t>
            </a:r>
            <a:r>
              <a:rPr sz="1500" spc="-10" dirty="0">
                <a:latin typeface="Arial"/>
                <a:cs typeface="Arial"/>
              </a:rPr>
              <a:t>e </a:t>
            </a:r>
            <a:r>
              <a:rPr sz="1500" spc="-20" dirty="0">
                <a:latin typeface="Arial"/>
                <a:cs typeface="Arial"/>
              </a:rPr>
              <a:t>s</a:t>
            </a:r>
            <a:r>
              <a:rPr sz="1500" spc="-15" dirty="0">
                <a:latin typeface="Arial"/>
                <a:cs typeface="Arial"/>
              </a:rPr>
              <a:t>e</a:t>
            </a:r>
            <a:r>
              <a:rPr sz="1500" spc="-20" dirty="0">
                <a:latin typeface="Arial"/>
                <a:cs typeface="Arial"/>
              </a:rPr>
              <a:t>n</a:t>
            </a:r>
            <a:r>
              <a:rPr sz="1500" spc="-15" dirty="0">
                <a:latin typeface="Arial"/>
                <a:cs typeface="Arial"/>
              </a:rPr>
              <a:t>d</a:t>
            </a:r>
            <a:r>
              <a:rPr sz="1500" spc="-20" dirty="0">
                <a:latin typeface="Arial"/>
                <a:cs typeface="Arial"/>
              </a:rPr>
              <a:t>e</a:t>
            </a:r>
            <a:r>
              <a:rPr sz="1500" spc="-5" dirty="0">
                <a:latin typeface="Arial"/>
                <a:cs typeface="Arial"/>
              </a:rPr>
              <a:t>r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25" dirty="0">
                <a:latin typeface="Arial"/>
                <a:cs typeface="Arial"/>
              </a:rPr>
              <a:t>w</a:t>
            </a:r>
            <a:r>
              <a:rPr sz="1500" spc="-5" dirty="0">
                <a:latin typeface="Arial"/>
                <a:cs typeface="Arial"/>
              </a:rPr>
              <a:t>ill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20" dirty="0">
                <a:latin typeface="Arial"/>
                <a:cs typeface="Arial"/>
              </a:rPr>
              <a:t>n</a:t>
            </a:r>
            <a:r>
              <a:rPr sz="1500" spc="-15" dirty="0">
                <a:latin typeface="Arial"/>
                <a:cs typeface="Arial"/>
              </a:rPr>
              <a:t>o</a:t>
            </a:r>
            <a:r>
              <a:rPr sz="1500" spc="-5" dirty="0">
                <a:latin typeface="Arial"/>
                <a:cs typeface="Arial"/>
              </a:rPr>
              <a:t>t </a:t>
            </a:r>
            <a:r>
              <a:rPr sz="1500" spc="-20" dirty="0">
                <a:latin typeface="Arial"/>
                <a:cs typeface="Arial"/>
              </a:rPr>
              <a:t>b</a:t>
            </a:r>
            <a:r>
              <a:rPr sz="1500" spc="-10" dirty="0">
                <a:latin typeface="Arial"/>
                <a:cs typeface="Arial"/>
              </a:rPr>
              <a:t>e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-20" dirty="0">
                <a:latin typeface="Arial"/>
                <a:cs typeface="Arial"/>
              </a:rPr>
              <a:t>spec</a:t>
            </a:r>
            <a:r>
              <a:rPr sz="1500" spc="-5" dirty="0">
                <a:latin typeface="Arial"/>
                <a:cs typeface="Arial"/>
              </a:rPr>
              <a:t>ifi</a:t>
            </a:r>
            <a:r>
              <a:rPr sz="1500" spc="-20" dirty="0">
                <a:latin typeface="Arial"/>
                <a:cs typeface="Arial"/>
              </a:rPr>
              <a:t>ed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4020197" y="3833621"/>
            <a:ext cx="238125" cy="238125"/>
          </a:xfrm>
          <a:custGeom>
            <a:avLst/>
            <a:gdLst/>
            <a:ahLst/>
            <a:cxnLst/>
            <a:rect l="l" t="t" r="r" b="b"/>
            <a:pathLst>
              <a:path w="238125" h="238125">
                <a:moveTo>
                  <a:pt x="237744" y="237744"/>
                </a:moveTo>
                <a:lnTo>
                  <a:pt x="237744" y="0"/>
                </a:lnTo>
                <a:lnTo>
                  <a:pt x="0" y="0"/>
                </a:lnTo>
                <a:lnTo>
                  <a:pt x="237744" y="2377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020197" y="3833621"/>
            <a:ext cx="238125" cy="238125"/>
          </a:xfrm>
          <a:custGeom>
            <a:avLst/>
            <a:gdLst/>
            <a:ahLst/>
            <a:cxnLst/>
            <a:rect l="l" t="t" r="r" b="b"/>
            <a:pathLst>
              <a:path w="238125" h="238125">
                <a:moveTo>
                  <a:pt x="237743" y="237743"/>
                </a:moveTo>
                <a:lnTo>
                  <a:pt x="0" y="0"/>
                </a:lnTo>
                <a:lnTo>
                  <a:pt x="0" y="237743"/>
                </a:lnTo>
                <a:lnTo>
                  <a:pt x="237743" y="2377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020197" y="3833621"/>
            <a:ext cx="238125" cy="238125"/>
          </a:xfrm>
          <a:custGeom>
            <a:avLst/>
            <a:gdLst/>
            <a:ahLst/>
            <a:cxnLst/>
            <a:rect l="l" t="t" r="r" b="b"/>
            <a:pathLst>
              <a:path w="238125" h="238125">
                <a:moveTo>
                  <a:pt x="237743" y="237743"/>
                </a:moveTo>
                <a:lnTo>
                  <a:pt x="0" y="0"/>
                </a:lnTo>
                <a:lnTo>
                  <a:pt x="0" y="237743"/>
                </a:lnTo>
                <a:lnTo>
                  <a:pt x="237743" y="237743"/>
                </a:lnTo>
                <a:close/>
              </a:path>
            </a:pathLst>
          </a:custGeom>
          <a:ln w="5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137801" y="3446526"/>
            <a:ext cx="499109" cy="388620"/>
          </a:xfrm>
          <a:custGeom>
            <a:avLst/>
            <a:gdLst/>
            <a:ahLst/>
            <a:cxnLst/>
            <a:rect l="l" t="t" r="r" b="b"/>
            <a:pathLst>
              <a:path w="499110" h="388620">
                <a:moveTo>
                  <a:pt x="5334" y="387096"/>
                </a:moveTo>
                <a:lnTo>
                  <a:pt x="5334" y="384810"/>
                </a:lnTo>
                <a:lnTo>
                  <a:pt x="2286" y="383286"/>
                </a:lnTo>
                <a:lnTo>
                  <a:pt x="0" y="384810"/>
                </a:lnTo>
                <a:lnTo>
                  <a:pt x="0" y="388620"/>
                </a:lnTo>
                <a:lnTo>
                  <a:pt x="3810" y="388620"/>
                </a:lnTo>
                <a:lnTo>
                  <a:pt x="5334" y="387096"/>
                </a:lnTo>
                <a:close/>
              </a:path>
              <a:path w="499110" h="388620">
                <a:moveTo>
                  <a:pt x="28956" y="368808"/>
                </a:moveTo>
                <a:lnTo>
                  <a:pt x="26670" y="368808"/>
                </a:lnTo>
                <a:lnTo>
                  <a:pt x="26670" y="367284"/>
                </a:lnTo>
                <a:lnTo>
                  <a:pt x="25146" y="365760"/>
                </a:lnTo>
                <a:lnTo>
                  <a:pt x="23622" y="367284"/>
                </a:lnTo>
                <a:lnTo>
                  <a:pt x="21336" y="368808"/>
                </a:lnTo>
                <a:lnTo>
                  <a:pt x="25146" y="372618"/>
                </a:lnTo>
                <a:lnTo>
                  <a:pt x="28956" y="368808"/>
                </a:lnTo>
                <a:close/>
              </a:path>
              <a:path w="499110" h="388620">
                <a:moveTo>
                  <a:pt x="49530" y="352806"/>
                </a:moveTo>
                <a:lnTo>
                  <a:pt x="49530" y="349758"/>
                </a:lnTo>
                <a:lnTo>
                  <a:pt x="46482" y="349758"/>
                </a:lnTo>
                <a:lnTo>
                  <a:pt x="44958" y="351282"/>
                </a:lnTo>
                <a:lnTo>
                  <a:pt x="44958" y="352806"/>
                </a:lnTo>
                <a:lnTo>
                  <a:pt x="46482" y="355092"/>
                </a:lnTo>
                <a:lnTo>
                  <a:pt x="48006" y="355092"/>
                </a:lnTo>
                <a:lnTo>
                  <a:pt x="49530" y="352806"/>
                </a:lnTo>
                <a:close/>
              </a:path>
              <a:path w="499110" h="388620">
                <a:moveTo>
                  <a:pt x="73152" y="335280"/>
                </a:moveTo>
                <a:lnTo>
                  <a:pt x="73152" y="333756"/>
                </a:lnTo>
                <a:lnTo>
                  <a:pt x="70866" y="331470"/>
                </a:lnTo>
                <a:lnTo>
                  <a:pt x="67818" y="331470"/>
                </a:lnTo>
                <a:lnTo>
                  <a:pt x="67818" y="335280"/>
                </a:lnTo>
                <a:lnTo>
                  <a:pt x="69342" y="336804"/>
                </a:lnTo>
                <a:lnTo>
                  <a:pt x="70866" y="336804"/>
                </a:lnTo>
                <a:lnTo>
                  <a:pt x="73152" y="335280"/>
                </a:lnTo>
                <a:close/>
              </a:path>
              <a:path w="499110" h="388620">
                <a:moveTo>
                  <a:pt x="94488" y="319278"/>
                </a:moveTo>
                <a:lnTo>
                  <a:pt x="94488" y="315468"/>
                </a:lnTo>
                <a:lnTo>
                  <a:pt x="92202" y="313944"/>
                </a:lnTo>
                <a:lnTo>
                  <a:pt x="90678" y="313944"/>
                </a:lnTo>
                <a:lnTo>
                  <a:pt x="89154" y="315468"/>
                </a:lnTo>
                <a:lnTo>
                  <a:pt x="90678" y="319278"/>
                </a:lnTo>
                <a:lnTo>
                  <a:pt x="94488" y="319278"/>
                </a:lnTo>
                <a:close/>
              </a:path>
              <a:path w="499110" h="388620">
                <a:moveTo>
                  <a:pt x="117348" y="299466"/>
                </a:moveTo>
                <a:lnTo>
                  <a:pt x="117348" y="297942"/>
                </a:lnTo>
                <a:lnTo>
                  <a:pt x="115823" y="296418"/>
                </a:lnTo>
                <a:lnTo>
                  <a:pt x="112014" y="296418"/>
                </a:lnTo>
                <a:lnTo>
                  <a:pt x="112014" y="301752"/>
                </a:lnTo>
                <a:lnTo>
                  <a:pt x="115823" y="301752"/>
                </a:lnTo>
                <a:lnTo>
                  <a:pt x="117348" y="299466"/>
                </a:lnTo>
                <a:close/>
              </a:path>
              <a:path w="499110" h="388620">
                <a:moveTo>
                  <a:pt x="140208" y="281940"/>
                </a:moveTo>
                <a:lnTo>
                  <a:pt x="140208" y="280416"/>
                </a:lnTo>
                <a:lnTo>
                  <a:pt x="138684" y="280416"/>
                </a:lnTo>
                <a:lnTo>
                  <a:pt x="137160" y="278892"/>
                </a:lnTo>
                <a:lnTo>
                  <a:pt x="134874" y="280416"/>
                </a:lnTo>
                <a:lnTo>
                  <a:pt x="133350" y="281940"/>
                </a:lnTo>
                <a:lnTo>
                  <a:pt x="134874" y="284226"/>
                </a:lnTo>
                <a:lnTo>
                  <a:pt x="138684" y="284226"/>
                </a:lnTo>
                <a:lnTo>
                  <a:pt x="140208" y="281940"/>
                </a:lnTo>
                <a:close/>
              </a:path>
              <a:path w="499110" h="388620">
                <a:moveTo>
                  <a:pt x="161544" y="265938"/>
                </a:moveTo>
                <a:lnTo>
                  <a:pt x="161544" y="262890"/>
                </a:lnTo>
                <a:lnTo>
                  <a:pt x="160020" y="260604"/>
                </a:lnTo>
                <a:lnTo>
                  <a:pt x="158496" y="262890"/>
                </a:lnTo>
                <a:lnTo>
                  <a:pt x="156210" y="264414"/>
                </a:lnTo>
                <a:lnTo>
                  <a:pt x="156210" y="265938"/>
                </a:lnTo>
                <a:lnTo>
                  <a:pt x="158496" y="268224"/>
                </a:lnTo>
                <a:lnTo>
                  <a:pt x="160020" y="268224"/>
                </a:lnTo>
                <a:lnTo>
                  <a:pt x="161544" y="265938"/>
                </a:lnTo>
                <a:close/>
              </a:path>
              <a:path w="499110" h="388620">
                <a:moveTo>
                  <a:pt x="185166" y="246888"/>
                </a:moveTo>
                <a:lnTo>
                  <a:pt x="185166" y="244602"/>
                </a:lnTo>
                <a:lnTo>
                  <a:pt x="179832" y="244602"/>
                </a:lnTo>
                <a:lnTo>
                  <a:pt x="179832" y="248412"/>
                </a:lnTo>
                <a:lnTo>
                  <a:pt x="181356" y="249936"/>
                </a:lnTo>
                <a:lnTo>
                  <a:pt x="182880" y="248412"/>
                </a:lnTo>
                <a:lnTo>
                  <a:pt x="185166" y="246888"/>
                </a:lnTo>
                <a:close/>
              </a:path>
              <a:path w="499110" h="388620">
                <a:moveTo>
                  <a:pt x="208026" y="230886"/>
                </a:moveTo>
                <a:lnTo>
                  <a:pt x="206502" y="228600"/>
                </a:lnTo>
                <a:lnTo>
                  <a:pt x="206502" y="227076"/>
                </a:lnTo>
                <a:lnTo>
                  <a:pt x="202692" y="227076"/>
                </a:lnTo>
                <a:lnTo>
                  <a:pt x="201168" y="228600"/>
                </a:lnTo>
                <a:lnTo>
                  <a:pt x="202692" y="230886"/>
                </a:lnTo>
                <a:lnTo>
                  <a:pt x="204215" y="232410"/>
                </a:lnTo>
                <a:lnTo>
                  <a:pt x="206502" y="232410"/>
                </a:lnTo>
                <a:lnTo>
                  <a:pt x="208026" y="230886"/>
                </a:lnTo>
                <a:close/>
              </a:path>
              <a:path w="499110" h="388620">
                <a:moveTo>
                  <a:pt x="229361" y="214884"/>
                </a:moveTo>
                <a:lnTo>
                  <a:pt x="229361" y="211074"/>
                </a:lnTo>
                <a:lnTo>
                  <a:pt x="227076" y="209550"/>
                </a:lnTo>
                <a:lnTo>
                  <a:pt x="225552" y="209550"/>
                </a:lnTo>
                <a:lnTo>
                  <a:pt x="224028" y="211074"/>
                </a:lnTo>
                <a:lnTo>
                  <a:pt x="224028" y="214884"/>
                </a:lnTo>
                <a:lnTo>
                  <a:pt x="229361" y="214884"/>
                </a:lnTo>
                <a:close/>
              </a:path>
              <a:path w="499110" h="388620">
                <a:moveTo>
                  <a:pt x="252222" y="195072"/>
                </a:moveTo>
                <a:lnTo>
                  <a:pt x="252222" y="193548"/>
                </a:lnTo>
                <a:lnTo>
                  <a:pt x="250697" y="193548"/>
                </a:lnTo>
                <a:lnTo>
                  <a:pt x="248411" y="191262"/>
                </a:lnTo>
                <a:lnTo>
                  <a:pt x="246888" y="191262"/>
                </a:lnTo>
                <a:lnTo>
                  <a:pt x="246888" y="196596"/>
                </a:lnTo>
                <a:lnTo>
                  <a:pt x="250697" y="196596"/>
                </a:lnTo>
                <a:lnTo>
                  <a:pt x="252222" y="195072"/>
                </a:lnTo>
                <a:close/>
              </a:path>
              <a:path w="499110" h="388620">
                <a:moveTo>
                  <a:pt x="273558" y="179070"/>
                </a:moveTo>
                <a:lnTo>
                  <a:pt x="273558" y="175260"/>
                </a:lnTo>
                <a:lnTo>
                  <a:pt x="272034" y="173736"/>
                </a:lnTo>
                <a:lnTo>
                  <a:pt x="269748" y="173736"/>
                </a:lnTo>
                <a:lnTo>
                  <a:pt x="269748" y="175260"/>
                </a:lnTo>
                <a:lnTo>
                  <a:pt x="268224" y="177546"/>
                </a:lnTo>
                <a:lnTo>
                  <a:pt x="269748" y="179070"/>
                </a:lnTo>
                <a:lnTo>
                  <a:pt x="273558" y="179070"/>
                </a:lnTo>
                <a:close/>
              </a:path>
              <a:path w="499110" h="388620">
                <a:moveTo>
                  <a:pt x="296418" y="160020"/>
                </a:moveTo>
                <a:lnTo>
                  <a:pt x="296418" y="157734"/>
                </a:lnTo>
                <a:lnTo>
                  <a:pt x="294894" y="156210"/>
                </a:lnTo>
                <a:lnTo>
                  <a:pt x="291084" y="157734"/>
                </a:lnTo>
                <a:lnTo>
                  <a:pt x="291084" y="161544"/>
                </a:lnTo>
                <a:lnTo>
                  <a:pt x="293370" y="163068"/>
                </a:lnTo>
                <a:lnTo>
                  <a:pt x="294894" y="163068"/>
                </a:lnTo>
                <a:lnTo>
                  <a:pt x="294894" y="161544"/>
                </a:lnTo>
                <a:lnTo>
                  <a:pt x="296418" y="160020"/>
                </a:lnTo>
                <a:close/>
              </a:path>
              <a:path w="499110" h="388620">
                <a:moveTo>
                  <a:pt x="320040" y="141732"/>
                </a:moveTo>
                <a:lnTo>
                  <a:pt x="317754" y="140208"/>
                </a:lnTo>
                <a:lnTo>
                  <a:pt x="314706" y="140208"/>
                </a:lnTo>
                <a:lnTo>
                  <a:pt x="312420" y="141732"/>
                </a:lnTo>
                <a:lnTo>
                  <a:pt x="316230" y="145542"/>
                </a:lnTo>
                <a:lnTo>
                  <a:pt x="320040" y="141732"/>
                </a:lnTo>
                <a:close/>
              </a:path>
              <a:path w="499110" h="388620">
                <a:moveTo>
                  <a:pt x="341376" y="128016"/>
                </a:moveTo>
                <a:lnTo>
                  <a:pt x="341376" y="122682"/>
                </a:lnTo>
                <a:lnTo>
                  <a:pt x="337566" y="122682"/>
                </a:lnTo>
                <a:lnTo>
                  <a:pt x="336042" y="124206"/>
                </a:lnTo>
                <a:lnTo>
                  <a:pt x="336042" y="125730"/>
                </a:lnTo>
                <a:lnTo>
                  <a:pt x="337566" y="128016"/>
                </a:lnTo>
                <a:lnTo>
                  <a:pt x="341376" y="128016"/>
                </a:lnTo>
                <a:close/>
              </a:path>
              <a:path w="499110" h="388620">
                <a:moveTo>
                  <a:pt x="364236" y="108204"/>
                </a:moveTo>
                <a:lnTo>
                  <a:pt x="364236" y="106680"/>
                </a:lnTo>
                <a:lnTo>
                  <a:pt x="360426" y="104394"/>
                </a:lnTo>
                <a:lnTo>
                  <a:pt x="358902" y="104394"/>
                </a:lnTo>
                <a:lnTo>
                  <a:pt x="358902" y="109728"/>
                </a:lnTo>
                <a:lnTo>
                  <a:pt x="362712" y="109728"/>
                </a:lnTo>
                <a:lnTo>
                  <a:pt x="364236" y="108204"/>
                </a:lnTo>
                <a:close/>
              </a:path>
              <a:path w="499110" h="388620">
                <a:moveTo>
                  <a:pt x="387096" y="90678"/>
                </a:moveTo>
                <a:lnTo>
                  <a:pt x="385572" y="88392"/>
                </a:lnTo>
                <a:lnTo>
                  <a:pt x="383286" y="86868"/>
                </a:lnTo>
                <a:lnTo>
                  <a:pt x="381762" y="86868"/>
                </a:lnTo>
                <a:lnTo>
                  <a:pt x="380238" y="90678"/>
                </a:lnTo>
                <a:lnTo>
                  <a:pt x="381762" y="92202"/>
                </a:lnTo>
                <a:lnTo>
                  <a:pt x="385572" y="92202"/>
                </a:lnTo>
                <a:lnTo>
                  <a:pt x="387096" y="90678"/>
                </a:lnTo>
                <a:close/>
              </a:path>
              <a:path w="499110" h="388620">
                <a:moveTo>
                  <a:pt x="408431" y="74676"/>
                </a:moveTo>
                <a:lnTo>
                  <a:pt x="408431" y="70866"/>
                </a:lnTo>
                <a:lnTo>
                  <a:pt x="406908" y="69342"/>
                </a:lnTo>
                <a:lnTo>
                  <a:pt x="404622" y="70866"/>
                </a:lnTo>
                <a:lnTo>
                  <a:pt x="403098" y="72390"/>
                </a:lnTo>
                <a:lnTo>
                  <a:pt x="403098" y="74676"/>
                </a:lnTo>
                <a:lnTo>
                  <a:pt x="408431" y="74676"/>
                </a:lnTo>
                <a:close/>
              </a:path>
              <a:path w="499110" h="388620">
                <a:moveTo>
                  <a:pt x="431292" y="54864"/>
                </a:moveTo>
                <a:lnTo>
                  <a:pt x="429768" y="53340"/>
                </a:lnTo>
                <a:lnTo>
                  <a:pt x="428244" y="51054"/>
                </a:lnTo>
                <a:lnTo>
                  <a:pt x="425958" y="53340"/>
                </a:lnTo>
                <a:lnTo>
                  <a:pt x="425958" y="56388"/>
                </a:lnTo>
                <a:lnTo>
                  <a:pt x="428244" y="58674"/>
                </a:lnTo>
                <a:lnTo>
                  <a:pt x="429768" y="58674"/>
                </a:lnTo>
                <a:lnTo>
                  <a:pt x="429768" y="56388"/>
                </a:lnTo>
                <a:lnTo>
                  <a:pt x="431292" y="54864"/>
                </a:lnTo>
                <a:close/>
              </a:path>
              <a:path w="499110" h="388620">
                <a:moveTo>
                  <a:pt x="452628" y="38862"/>
                </a:moveTo>
                <a:lnTo>
                  <a:pt x="452628" y="35814"/>
                </a:lnTo>
                <a:lnTo>
                  <a:pt x="449580" y="35814"/>
                </a:lnTo>
                <a:lnTo>
                  <a:pt x="447294" y="37338"/>
                </a:lnTo>
                <a:lnTo>
                  <a:pt x="449580" y="38862"/>
                </a:lnTo>
                <a:lnTo>
                  <a:pt x="451104" y="40386"/>
                </a:lnTo>
                <a:lnTo>
                  <a:pt x="452628" y="38862"/>
                </a:lnTo>
                <a:close/>
              </a:path>
              <a:path w="499110" h="388620">
                <a:moveTo>
                  <a:pt x="476250" y="21336"/>
                </a:moveTo>
                <a:lnTo>
                  <a:pt x="476250" y="17526"/>
                </a:lnTo>
                <a:lnTo>
                  <a:pt x="470916" y="17526"/>
                </a:lnTo>
                <a:lnTo>
                  <a:pt x="470916" y="21336"/>
                </a:lnTo>
                <a:lnTo>
                  <a:pt x="472440" y="22860"/>
                </a:lnTo>
                <a:lnTo>
                  <a:pt x="473964" y="22860"/>
                </a:lnTo>
                <a:lnTo>
                  <a:pt x="476250" y="21336"/>
                </a:lnTo>
                <a:close/>
              </a:path>
              <a:path w="499110" h="388620">
                <a:moveTo>
                  <a:pt x="499109" y="3810"/>
                </a:moveTo>
                <a:lnTo>
                  <a:pt x="499109" y="1524"/>
                </a:lnTo>
                <a:lnTo>
                  <a:pt x="497586" y="1524"/>
                </a:lnTo>
                <a:lnTo>
                  <a:pt x="495300" y="0"/>
                </a:lnTo>
                <a:lnTo>
                  <a:pt x="493776" y="0"/>
                </a:lnTo>
                <a:lnTo>
                  <a:pt x="492252" y="1524"/>
                </a:lnTo>
                <a:lnTo>
                  <a:pt x="493776" y="5334"/>
                </a:lnTo>
                <a:lnTo>
                  <a:pt x="497586" y="5334"/>
                </a:lnTo>
                <a:lnTo>
                  <a:pt x="499109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137801" y="382981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1524"/>
                </a:moveTo>
                <a:lnTo>
                  <a:pt x="2286" y="0"/>
                </a:lnTo>
                <a:lnTo>
                  <a:pt x="5334" y="1524"/>
                </a:lnTo>
                <a:lnTo>
                  <a:pt x="5334" y="3810"/>
                </a:lnTo>
                <a:lnTo>
                  <a:pt x="3810" y="5334"/>
                </a:lnTo>
                <a:lnTo>
                  <a:pt x="0" y="5334"/>
                </a:lnTo>
                <a:lnTo>
                  <a:pt x="0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159137" y="3812285"/>
            <a:ext cx="7620" cy="6985"/>
          </a:xfrm>
          <a:custGeom>
            <a:avLst/>
            <a:gdLst/>
            <a:ahLst/>
            <a:cxnLst/>
            <a:rect l="l" t="t" r="r" b="b"/>
            <a:pathLst>
              <a:path w="7619" h="6985">
                <a:moveTo>
                  <a:pt x="2285" y="1523"/>
                </a:moveTo>
                <a:lnTo>
                  <a:pt x="3809" y="0"/>
                </a:lnTo>
                <a:lnTo>
                  <a:pt x="5333" y="1523"/>
                </a:lnTo>
                <a:lnTo>
                  <a:pt x="5333" y="3047"/>
                </a:lnTo>
                <a:lnTo>
                  <a:pt x="7619" y="3047"/>
                </a:lnTo>
                <a:lnTo>
                  <a:pt x="3809" y="6857"/>
                </a:lnTo>
                <a:lnTo>
                  <a:pt x="0" y="3048"/>
                </a:lnTo>
                <a:lnTo>
                  <a:pt x="2285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182759" y="3796284"/>
            <a:ext cx="5080" cy="5715"/>
          </a:xfrm>
          <a:custGeom>
            <a:avLst/>
            <a:gdLst/>
            <a:ahLst/>
            <a:cxnLst/>
            <a:rect l="l" t="t" r="r" b="b"/>
            <a:pathLst>
              <a:path w="5080" h="5714">
                <a:moveTo>
                  <a:pt x="1524" y="0"/>
                </a:moveTo>
                <a:lnTo>
                  <a:pt x="4572" y="0"/>
                </a:lnTo>
                <a:lnTo>
                  <a:pt x="4572" y="3047"/>
                </a:lnTo>
                <a:lnTo>
                  <a:pt x="3048" y="5333"/>
                </a:lnTo>
                <a:lnTo>
                  <a:pt x="1524" y="5333"/>
                </a:lnTo>
                <a:lnTo>
                  <a:pt x="0" y="3047"/>
                </a:lnTo>
                <a:lnTo>
                  <a:pt x="0" y="1523"/>
                </a:lnTo>
                <a:lnTo>
                  <a:pt x="152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205619" y="377799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0"/>
                </a:moveTo>
                <a:lnTo>
                  <a:pt x="3047" y="0"/>
                </a:lnTo>
                <a:lnTo>
                  <a:pt x="5333" y="2285"/>
                </a:lnTo>
                <a:lnTo>
                  <a:pt x="5333" y="3809"/>
                </a:lnTo>
                <a:lnTo>
                  <a:pt x="3047" y="5333"/>
                </a:lnTo>
                <a:lnTo>
                  <a:pt x="1523" y="5333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226955" y="376047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523" y="0"/>
                </a:moveTo>
                <a:lnTo>
                  <a:pt x="3047" y="0"/>
                </a:lnTo>
                <a:lnTo>
                  <a:pt x="5333" y="1523"/>
                </a:lnTo>
                <a:lnTo>
                  <a:pt x="5333" y="5333"/>
                </a:lnTo>
                <a:lnTo>
                  <a:pt x="1523" y="5333"/>
                </a:lnTo>
                <a:lnTo>
                  <a:pt x="0" y="1523"/>
                </a:lnTo>
                <a:lnTo>
                  <a:pt x="152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249815" y="374294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0"/>
                </a:moveTo>
                <a:lnTo>
                  <a:pt x="3810" y="0"/>
                </a:lnTo>
                <a:lnTo>
                  <a:pt x="5334" y="1523"/>
                </a:lnTo>
                <a:lnTo>
                  <a:pt x="5334" y="3047"/>
                </a:lnTo>
                <a:lnTo>
                  <a:pt x="3810" y="5333"/>
                </a:lnTo>
                <a:lnTo>
                  <a:pt x="0" y="533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271151" y="3725417"/>
            <a:ext cx="6985" cy="5715"/>
          </a:xfrm>
          <a:custGeom>
            <a:avLst/>
            <a:gdLst/>
            <a:ahLst/>
            <a:cxnLst/>
            <a:rect l="l" t="t" r="r" b="b"/>
            <a:pathLst>
              <a:path w="6985" h="5714">
                <a:moveTo>
                  <a:pt x="1523" y="1523"/>
                </a:moveTo>
                <a:lnTo>
                  <a:pt x="3810" y="0"/>
                </a:lnTo>
                <a:lnTo>
                  <a:pt x="5333" y="1523"/>
                </a:lnTo>
                <a:lnTo>
                  <a:pt x="6857" y="1523"/>
                </a:lnTo>
                <a:lnTo>
                  <a:pt x="6857" y="3047"/>
                </a:lnTo>
                <a:lnTo>
                  <a:pt x="5333" y="5333"/>
                </a:lnTo>
                <a:lnTo>
                  <a:pt x="1523" y="5333"/>
                </a:lnTo>
                <a:lnTo>
                  <a:pt x="0" y="3047"/>
                </a:lnTo>
                <a:lnTo>
                  <a:pt x="1523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294011" y="3707129"/>
            <a:ext cx="5715" cy="7620"/>
          </a:xfrm>
          <a:custGeom>
            <a:avLst/>
            <a:gdLst/>
            <a:ahLst/>
            <a:cxnLst/>
            <a:rect l="l" t="t" r="r" b="b"/>
            <a:pathLst>
              <a:path w="5714" h="7620">
                <a:moveTo>
                  <a:pt x="2285" y="2285"/>
                </a:moveTo>
                <a:lnTo>
                  <a:pt x="3809" y="0"/>
                </a:lnTo>
                <a:lnTo>
                  <a:pt x="5333" y="2285"/>
                </a:lnTo>
                <a:lnTo>
                  <a:pt x="5333" y="5333"/>
                </a:lnTo>
                <a:lnTo>
                  <a:pt x="3809" y="7619"/>
                </a:lnTo>
                <a:lnTo>
                  <a:pt x="2285" y="7619"/>
                </a:lnTo>
                <a:lnTo>
                  <a:pt x="0" y="5333"/>
                </a:lnTo>
                <a:lnTo>
                  <a:pt x="0" y="3809"/>
                </a:lnTo>
                <a:lnTo>
                  <a:pt x="2285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317633" y="369112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0"/>
                </a:moveTo>
                <a:lnTo>
                  <a:pt x="5333" y="0"/>
                </a:lnTo>
                <a:lnTo>
                  <a:pt x="5333" y="2286"/>
                </a:lnTo>
                <a:lnTo>
                  <a:pt x="3047" y="3810"/>
                </a:lnTo>
                <a:lnTo>
                  <a:pt x="1523" y="5334"/>
                </a:lnTo>
                <a:lnTo>
                  <a:pt x="0" y="381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338969" y="3673602"/>
            <a:ext cx="6985" cy="5715"/>
          </a:xfrm>
          <a:custGeom>
            <a:avLst/>
            <a:gdLst/>
            <a:ahLst/>
            <a:cxnLst/>
            <a:rect l="l" t="t" r="r" b="b"/>
            <a:pathLst>
              <a:path w="6985" h="5714">
                <a:moveTo>
                  <a:pt x="1524" y="0"/>
                </a:moveTo>
                <a:lnTo>
                  <a:pt x="5334" y="0"/>
                </a:lnTo>
                <a:lnTo>
                  <a:pt x="5334" y="1524"/>
                </a:lnTo>
                <a:lnTo>
                  <a:pt x="6858" y="3810"/>
                </a:lnTo>
                <a:lnTo>
                  <a:pt x="5334" y="5334"/>
                </a:lnTo>
                <a:lnTo>
                  <a:pt x="3048" y="5334"/>
                </a:lnTo>
                <a:lnTo>
                  <a:pt x="1524" y="3810"/>
                </a:lnTo>
                <a:lnTo>
                  <a:pt x="0" y="1524"/>
                </a:lnTo>
                <a:lnTo>
                  <a:pt x="152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361829" y="365607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524" y="0"/>
                </a:moveTo>
                <a:lnTo>
                  <a:pt x="3048" y="0"/>
                </a:lnTo>
                <a:lnTo>
                  <a:pt x="5334" y="1524"/>
                </a:lnTo>
                <a:lnTo>
                  <a:pt x="5334" y="5334"/>
                </a:lnTo>
                <a:lnTo>
                  <a:pt x="0" y="5334"/>
                </a:lnTo>
                <a:lnTo>
                  <a:pt x="0" y="1524"/>
                </a:lnTo>
                <a:lnTo>
                  <a:pt x="152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384689" y="363778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0"/>
                </a:moveTo>
                <a:lnTo>
                  <a:pt x="1524" y="0"/>
                </a:lnTo>
                <a:lnTo>
                  <a:pt x="3810" y="2286"/>
                </a:lnTo>
                <a:lnTo>
                  <a:pt x="5334" y="2286"/>
                </a:lnTo>
                <a:lnTo>
                  <a:pt x="5334" y="3810"/>
                </a:lnTo>
                <a:lnTo>
                  <a:pt x="3810" y="5334"/>
                </a:lnTo>
                <a:lnTo>
                  <a:pt x="0" y="533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406025" y="362026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523" y="1524"/>
                </a:moveTo>
                <a:lnTo>
                  <a:pt x="1523" y="0"/>
                </a:lnTo>
                <a:lnTo>
                  <a:pt x="3809" y="0"/>
                </a:lnTo>
                <a:lnTo>
                  <a:pt x="5333" y="1524"/>
                </a:lnTo>
                <a:lnTo>
                  <a:pt x="5333" y="5334"/>
                </a:lnTo>
                <a:lnTo>
                  <a:pt x="1523" y="5334"/>
                </a:lnTo>
                <a:lnTo>
                  <a:pt x="0" y="3810"/>
                </a:lnTo>
                <a:lnTo>
                  <a:pt x="1523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428885" y="3602735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5">
                <a:moveTo>
                  <a:pt x="0" y="1524"/>
                </a:moveTo>
                <a:lnTo>
                  <a:pt x="3809" y="0"/>
                </a:lnTo>
                <a:lnTo>
                  <a:pt x="5333" y="1524"/>
                </a:lnTo>
                <a:lnTo>
                  <a:pt x="5333" y="3810"/>
                </a:lnTo>
                <a:lnTo>
                  <a:pt x="3809" y="5334"/>
                </a:lnTo>
                <a:lnTo>
                  <a:pt x="3809" y="6857"/>
                </a:lnTo>
                <a:lnTo>
                  <a:pt x="2285" y="6857"/>
                </a:lnTo>
                <a:lnTo>
                  <a:pt x="0" y="5334"/>
                </a:lnTo>
                <a:lnTo>
                  <a:pt x="0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450221" y="3586734"/>
            <a:ext cx="7620" cy="5715"/>
          </a:xfrm>
          <a:custGeom>
            <a:avLst/>
            <a:gdLst/>
            <a:ahLst/>
            <a:cxnLst/>
            <a:rect l="l" t="t" r="r" b="b"/>
            <a:pathLst>
              <a:path w="7620" h="5714">
                <a:moveTo>
                  <a:pt x="2285" y="0"/>
                </a:moveTo>
                <a:lnTo>
                  <a:pt x="5333" y="0"/>
                </a:lnTo>
                <a:lnTo>
                  <a:pt x="7619" y="1523"/>
                </a:lnTo>
                <a:lnTo>
                  <a:pt x="3809" y="5333"/>
                </a:lnTo>
                <a:lnTo>
                  <a:pt x="0" y="1523"/>
                </a:lnTo>
                <a:lnTo>
                  <a:pt x="228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473843" y="356920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524" y="0"/>
                </a:moveTo>
                <a:lnTo>
                  <a:pt x="5334" y="0"/>
                </a:lnTo>
                <a:lnTo>
                  <a:pt x="5334" y="5333"/>
                </a:lnTo>
                <a:lnTo>
                  <a:pt x="1524" y="5333"/>
                </a:lnTo>
                <a:lnTo>
                  <a:pt x="0" y="3047"/>
                </a:lnTo>
                <a:lnTo>
                  <a:pt x="0" y="1523"/>
                </a:lnTo>
                <a:lnTo>
                  <a:pt x="152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496703" y="355092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0"/>
                </a:moveTo>
                <a:lnTo>
                  <a:pt x="1524" y="0"/>
                </a:lnTo>
                <a:lnTo>
                  <a:pt x="5334" y="2285"/>
                </a:lnTo>
                <a:lnTo>
                  <a:pt x="5334" y="3809"/>
                </a:lnTo>
                <a:lnTo>
                  <a:pt x="3810" y="5333"/>
                </a:lnTo>
                <a:lnTo>
                  <a:pt x="0" y="533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518039" y="3533394"/>
            <a:ext cx="6985" cy="5715"/>
          </a:xfrm>
          <a:custGeom>
            <a:avLst/>
            <a:gdLst/>
            <a:ahLst/>
            <a:cxnLst/>
            <a:rect l="l" t="t" r="r" b="b"/>
            <a:pathLst>
              <a:path w="6985" h="5714">
                <a:moveTo>
                  <a:pt x="1524" y="0"/>
                </a:moveTo>
                <a:lnTo>
                  <a:pt x="3048" y="0"/>
                </a:lnTo>
                <a:lnTo>
                  <a:pt x="5334" y="1523"/>
                </a:lnTo>
                <a:lnTo>
                  <a:pt x="6858" y="3809"/>
                </a:lnTo>
                <a:lnTo>
                  <a:pt x="5334" y="5333"/>
                </a:lnTo>
                <a:lnTo>
                  <a:pt x="1524" y="5333"/>
                </a:lnTo>
                <a:lnTo>
                  <a:pt x="0" y="3809"/>
                </a:lnTo>
                <a:lnTo>
                  <a:pt x="152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540899" y="351586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523" y="1523"/>
                </a:moveTo>
                <a:lnTo>
                  <a:pt x="3809" y="0"/>
                </a:lnTo>
                <a:lnTo>
                  <a:pt x="5333" y="1523"/>
                </a:lnTo>
                <a:lnTo>
                  <a:pt x="5333" y="5333"/>
                </a:lnTo>
                <a:lnTo>
                  <a:pt x="0" y="5333"/>
                </a:lnTo>
                <a:lnTo>
                  <a:pt x="0" y="3047"/>
                </a:lnTo>
                <a:lnTo>
                  <a:pt x="1523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563759" y="3497579"/>
            <a:ext cx="5715" cy="7620"/>
          </a:xfrm>
          <a:custGeom>
            <a:avLst/>
            <a:gdLst/>
            <a:ahLst/>
            <a:cxnLst/>
            <a:rect l="l" t="t" r="r" b="b"/>
            <a:pathLst>
              <a:path w="5714" h="7620">
                <a:moveTo>
                  <a:pt x="0" y="2286"/>
                </a:moveTo>
                <a:lnTo>
                  <a:pt x="2285" y="0"/>
                </a:lnTo>
                <a:lnTo>
                  <a:pt x="3809" y="2286"/>
                </a:lnTo>
                <a:lnTo>
                  <a:pt x="5333" y="3810"/>
                </a:lnTo>
                <a:lnTo>
                  <a:pt x="3809" y="5334"/>
                </a:lnTo>
                <a:lnTo>
                  <a:pt x="3809" y="7620"/>
                </a:lnTo>
                <a:lnTo>
                  <a:pt x="2285" y="7620"/>
                </a:lnTo>
                <a:lnTo>
                  <a:pt x="0" y="5334"/>
                </a:lnTo>
                <a:lnTo>
                  <a:pt x="0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585095" y="348234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79">
                <a:moveTo>
                  <a:pt x="2285" y="0"/>
                </a:moveTo>
                <a:lnTo>
                  <a:pt x="5333" y="0"/>
                </a:lnTo>
                <a:lnTo>
                  <a:pt x="5333" y="3048"/>
                </a:lnTo>
                <a:lnTo>
                  <a:pt x="3809" y="4572"/>
                </a:lnTo>
                <a:lnTo>
                  <a:pt x="2285" y="3048"/>
                </a:lnTo>
                <a:lnTo>
                  <a:pt x="0" y="1524"/>
                </a:lnTo>
                <a:lnTo>
                  <a:pt x="228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608717" y="346405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0"/>
                </a:moveTo>
                <a:lnTo>
                  <a:pt x="5334" y="0"/>
                </a:lnTo>
                <a:lnTo>
                  <a:pt x="5334" y="3810"/>
                </a:lnTo>
                <a:lnTo>
                  <a:pt x="3048" y="5334"/>
                </a:lnTo>
                <a:lnTo>
                  <a:pt x="1524" y="5334"/>
                </a:lnTo>
                <a:lnTo>
                  <a:pt x="0" y="381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630053" y="3446526"/>
            <a:ext cx="6985" cy="5715"/>
          </a:xfrm>
          <a:custGeom>
            <a:avLst/>
            <a:gdLst/>
            <a:ahLst/>
            <a:cxnLst/>
            <a:rect l="l" t="t" r="r" b="b"/>
            <a:pathLst>
              <a:path w="6985" h="5714">
                <a:moveTo>
                  <a:pt x="1524" y="0"/>
                </a:moveTo>
                <a:lnTo>
                  <a:pt x="3048" y="0"/>
                </a:lnTo>
                <a:lnTo>
                  <a:pt x="5334" y="1524"/>
                </a:lnTo>
                <a:lnTo>
                  <a:pt x="6858" y="1524"/>
                </a:lnTo>
                <a:lnTo>
                  <a:pt x="6858" y="3810"/>
                </a:lnTo>
                <a:lnTo>
                  <a:pt x="5334" y="5334"/>
                </a:lnTo>
                <a:lnTo>
                  <a:pt x="1524" y="5334"/>
                </a:lnTo>
                <a:lnTo>
                  <a:pt x="0" y="1524"/>
                </a:lnTo>
                <a:lnTo>
                  <a:pt x="152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624643" y="3370326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8457" y="77724"/>
                </a:moveTo>
                <a:lnTo>
                  <a:pt x="6933" y="74676"/>
                </a:lnTo>
                <a:lnTo>
                  <a:pt x="5409" y="69342"/>
                </a:lnTo>
                <a:lnTo>
                  <a:pt x="1599" y="65532"/>
                </a:lnTo>
                <a:lnTo>
                  <a:pt x="196" y="52012"/>
                </a:lnTo>
                <a:lnTo>
                  <a:pt x="0" y="41022"/>
                </a:lnTo>
                <a:lnTo>
                  <a:pt x="2460" y="30522"/>
                </a:lnTo>
                <a:lnTo>
                  <a:pt x="9028" y="18472"/>
                </a:lnTo>
                <a:lnTo>
                  <a:pt x="17601" y="8382"/>
                </a:lnTo>
                <a:lnTo>
                  <a:pt x="22935" y="6858"/>
                </a:lnTo>
                <a:lnTo>
                  <a:pt x="26745" y="5334"/>
                </a:lnTo>
                <a:lnTo>
                  <a:pt x="32079" y="1524"/>
                </a:lnTo>
                <a:lnTo>
                  <a:pt x="35127" y="1524"/>
                </a:lnTo>
                <a:lnTo>
                  <a:pt x="40461" y="0"/>
                </a:lnTo>
                <a:lnTo>
                  <a:pt x="57987" y="0"/>
                </a:lnTo>
                <a:lnTo>
                  <a:pt x="63321" y="1524"/>
                </a:lnTo>
                <a:lnTo>
                  <a:pt x="72465" y="5334"/>
                </a:lnTo>
                <a:lnTo>
                  <a:pt x="79323" y="10668"/>
                </a:lnTo>
                <a:lnTo>
                  <a:pt x="86943" y="17526"/>
                </a:lnTo>
                <a:lnTo>
                  <a:pt x="89991" y="22860"/>
                </a:lnTo>
                <a:lnTo>
                  <a:pt x="92277" y="26670"/>
                </a:lnTo>
                <a:lnTo>
                  <a:pt x="95993" y="39636"/>
                </a:lnTo>
                <a:lnTo>
                  <a:pt x="97768" y="47720"/>
                </a:lnTo>
                <a:lnTo>
                  <a:pt x="97153" y="54588"/>
                </a:lnTo>
                <a:lnTo>
                  <a:pt x="73989" y="90678"/>
                </a:lnTo>
                <a:lnTo>
                  <a:pt x="65607" y="93726"/>
                </a:lnTo>
                <a:lnTo>
                  <a:pt x="60273" y="96012"/>
                </a:lnTo>
                <a:lnTo>
                  <a:pt x="56463" y="96012"/>
                </a:lnTo>
                <a:lnTo>
                  <a:pt x="51129" y="97536"/>
                </a:lnTo>
                <a:lnTo>
                  <a:pt x="41985" y="97536"/>
                </a:lnTo>
                <a:lnTo>
                  <a:pt x="36651" y="96012"/>
                </a:lnTo>
                <a:lnTo>
                  <a:pt x="33603" y="93726"/>
                </a:lnTo>
                <a:lnTo>
                  <a:pt x="24459" y="90678"/>
                </a:lnTo>
                <a:lnTo>
                  <a:pt x="16077" y="85344"/>
                </a:lnTo>
                <a:lnTo>
                  <a:pt x="8457" y="77724"/>
                </a:lnTo>
              </a:path>
            </a:pathLst>
          </a:custGeom>
          <a:ln w="5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247023" y="5660897"/>
            <a:ext cx="2538730" cy="862965"/>
          </a:xfrm>
          <a:custGeom>
            <a:avLst/>
            <a:gdLst/>
            <a:ahLst/>
            <a:cxnLst/>
            <a:rect l="l" t="t" r="r" b="b"/>
            <a:pathLst>
              <a:path w="2538729" h="862965">
                <a:moveTo>
                  <a:pt x="0" y="0"/>
                </a:moveTo>
                <a:lnTo>
                  <a:pt x="0" y="862584"/>
                </a:lnTo>
                <a:lnTo>
                  <a:pt x="2538222" y="862584"/>
                </a:lnTo>
                <a:lnTo>
                  <a:pt x="2538222" y="0"/>
                </a:lnTo>
                <a:lnTo>
                  <a:pt x="0" y="0"/>
                </a:lnTo>
                <a:close/>
              </a:path>
            </a:pathLst>
          </a:custGeom>
          <a:ln w="5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 txBox="1"/>
          <p:nvPr/>
        </p:nvSpPr>
        <p:spPr>
          <a:xfrm>
            <a:off x="2330329" y="5754950"/>
            <a:ext cx="211899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500"/>
              </a:lnSpc>
            </a:pPr>
            <a:r>
              <a:rPr sz="1500" b="1" spc="-20" dirty="0">
                <a:latin typeface="Arial"/>
                <a:cs typeface="Arial"/>
              </a:rPr>
              <a:t>execu</a:t>
            </a:r>
            <a:r>
              <a:rPr sz="1500" b="1" dirty="0">
                <a:latin typeface="Arial"/>
                <a:cs typeface="Arial"/>
              </a:rPr>
              <a:t>t</a:t>
            </a:r>
            <a:r>
              <a:rPr sz="1500" b="1" spc="-5" dirty="0">
                <a:latin typeface="Arial"/>
                <a:cs typeface="Arial"/>
              </a:rPr>
              <a:t>i</a:t>
            </a:r>
            <a:r>
              <a:rPr sz="1500" b="1" spc="-20" dirty="0">
                <a:latin typeface="Arial"/>
                <a:cs typeface="Arial"/>
              </a:rPr>
              <a:t>o</a:t>
            </a:r>
            <a:r>
              <a:rPr sz="1500" b="1" spc="-10" dirty="0">
                <a:latin typeface="Arial"/>
                <a:cs typeface="Arial"/>
              </a:rPr>
              <a:t>n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-20" dirty="0">
                <a:latin typeface="Arial"/>
                <a:cs typeface="Arial"/>
              </a:rPr>
              <a:t>spec</a:t>
            </a:r>
            <a:r>
              <a:rPr sz="1500" b="1" spc="-5" dirty="0">
                <a:latin typeface="Arial"/>
                <a:cs typeface="Arial"/>
              </a:rPr>
              <a:t>i</a:t>
            </a:r>
            <a:r>
              <a:rPr sz="1500" b="1" dirty="0">
                <a:latin typeface="Arial"/>
                <a:cs typeface="Arial"/>
              </a:rPr>
              <a:t>f</a:t>
            </a:r>
            <a:r>
              <a:rPr sz="1500" b="1" spc="-5" dirty="0">
                <a:latin typeface="Arial"/>
                <a:cs typeface="Arial"/>
              </a:rPr>
              <a:t>i</a:t>
            </a:r>
            <a:r>
              <a:rPr sz="1500" b="1" spc="-20" dirty="0">
                <a:latin typeface="Arial"/>
                <a:cs typeface="Arial"/>
              </a:rPr>
              <a:t>cat</a:t>
            </a:r>
            <a:r>
              <a:rPr sz="1500" b="1" spc="-5" dirty="0">
                <a:latin typeface="Arial"/>
                <a:cs typeface="Arial"/>
              </a:rPr>
              <a:t>i</a:t>
            </a:r>
            <a:r>
              <a:rPr sz="1500" b="1" spc="-15" dirty="0">
                <a:latin typeface="Arial"/>
                <a:cs typeface="Arial"/>
              </a:rPr>
              <a:t>o</a:t>
            </a:r>
            <a:r>
              <a:rPr sz="1500" b="1" spc="-10" dirty="0">
                <a:latin typeface="Arial"/>
                <a:cs typeface="Arial"/>
              </a:rPr>
              <a:t>n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spc="-20" dirty="0">
                <a:latin typeface="Arial"/>
                <a:cs typeface="Arial"/>
              </a:rPr>
              <a:t>ba</a:t>
            </a:r>
            <a:r>
              <a:rPr sz="1500" spc="-5" dirty="0">
                <a:latin typeface="Arial"/>
                <a:cs typeface="Arial"/>
              </a:rPr>
              <a:t>r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spc="-20" dirty="0">
                <a:latin typeface="Arial"/>
                <a:cs typeface="Arial"/>
              </a:rPr>
              <a:t>ndica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spc="-20" dirty="0">
                <a:latin typeface="Arial"/>
                <a:cs typeface="Arial"/>
              </a:rPr>
              <a:t>e</a:t>
            </a:r>
            <a:r>
              <a:rPr sz="1500" spc="-10" dirty="0">
                <a:latin typeface="Arial"/>
                <a:cs typeface="Arial"/>
              </a:rPr>
              <a:t>s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f</a:t>
            </a:r>
            <a:r>
              <a:rPr sz="1500" spc="-20" dirty="0">
                <a:latin typeface="Arial"/>
                <a:cs typeface="Arial"/>
              </a:rPr>
              <a:t>ocu</a:t>
            </a:r>
            <a:r>
              <a:rPr sz="1500" spc="-10" dirty="0">
                <a:latin typeface="Arial"/>
                <a:cs typeface="Arial"/>
              </a:rPr>
              <a:t>s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o</a:t>
            </a:r>
            <a:r>
              <a:rPr sz="1500" spc="-5" dirty="0">
                <a:latin typeface="Arial"/>
                <a:cs typeface="Arial"/>
              </a:rPr>
              <a:t>f </a:t>
            </a:r>
            <a:r>
              <a:rPr sz="1500" spc="-20" dirty="0">
                <a:latin typeface="Arial"/>
                <a:cs typeface="Arial"/>
              </a:rPr>
              <a:t>con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20" dirty="0">
                <a:latin typeface="Arial"/>
                <a:cs typeface="Arial"/>
              </a:rPr>
              <a:t>o</a:t>
            </a:r>
            <a:r>
              <a:rPr sz="1500" spc="-5" dirty="0">
                <a:latin typeface="Arial"/>
                <a:cs typeface="Arial"/>
              </a:rPr>
              <a:t>l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3513340" y="4399567"/>
            <a:ext cx="1608426" cy="15017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0502" y="1517786"/>
            <a:ext cx="3684904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sz="1350" dirty="0">
                <a:solidFill>
                  <a:srgbClr val="FF388D"/>
                </a:solidFill>
                <a:latin typeface="Wingdings 3"/>
                <a:cs typeface="Wingdings 3"/>
              </a:rPr>
              <a:t></a:t>
            </a:r>
            <a:r>
              <a:rPr sz="1350" dirty="0">
                <a:solidFill>
                  <a:srgbClr val="FF388D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제어의 초점과</a:t>
            </a:r>
            <a:r>
              <a:rPr sz="2000" spc="-5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실행</a:t>
            </a:r>
            <a:r>
              <a:rPr sz="2000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명세</a:t>
            </a:r>
            <a:r>
              <a:rPr sz="2000" spc="-5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막대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3965" y="1997324"/>
            <a:ext cx="7052309" cy="1155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0665" algn="l"/>
              </a:tabLst>
            </a:pPr>
            <a:r>
              <a:rPr sz="1800" dirty="0">
                <a:solidFill>
                  <a:srgbClr val="FF388D"/>
                </a:solidFill>
                <a:latin typeface="Verdana"/>
                <a:cs typeface="Verdana"/>
              </a:rPr>
              <a:t>◦	</a:t>
            </a:r>
            <a:r>
              <a:rPr sz="1800" spc="-5" dirty="0">
                <a:latin typeface="맑은 고딕"/>
                <a:cs typeface="맑은 고딕"/>
              </a:rPr>
              <a:t>시퀀</a:t>
            </a:r>
            <a:r>
              <a:rPr sz="1800" dirty="0">
                <a:latin typeface="맑은 고딕"/>
                <a:cs typeface="맑은 고딕"/>
              </a:rPr>
              <a:t>스 </a:t>
            </a:r>
            <a:r>
              <a:rPr sz="1800" spc="-5" dirty="0">
                <a:latin typeface="맑은 고딕"/>
                <a:cs typeface="맑은 고딕"/>
              </a:rPr>
              <a:t>다이어그램에서</a:t>
            </a:r>
            <a:r>
              <a:rPr sz="1800" dirty="0">
                <a:latin typeface="맑은 고딕"/>
                <a:cs typeface="맑은 고딕"/>
              </a:rPr>
              <a:t>는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실</a:t>
            </a:r>
            <a:r>
              <a:rPr sz="1800" dirty="0">
                <a:latin typeface="맑은 고딕"/>
                <a:cs typeface="맑은 고딕"/>
              </a:rPr>
              <a:t>행 </a:t>
            </a:r>
            <a:r>
              <a:rPr sz="1800" spc="-5" dirty="0">
                <a:latin typeface="맑은 고딕"/>
                <a:cs typeface="맑은 고딕"/>
              </a:rPr>
              <a:t>명</a:t>
            </a:r>
            <a:r>
              <a:rPr sz="1800" dirty="0">
                <a:latin typeface="맑은 고딕"/>
                <a:cs typeface="맑은 고딕"/>
              </a:rPr>
              <a:t>세 </a:t>
            </a:r>
            <a:r>
              <a:rPr sz="1800" spc="-5" dirty="0">
                <a:latin typeface="맑은 고딕"/>
                <a:cs typeface="맑은 고딕"/>
              </a:rPr>
              <a:t>막대(활성</a:t>
            </a:r>
            <a:r>
              <a:rPr sz="1800" dirty="0">
                <a:latin typeface="맑은 고딕"/>
                <a:cs typeface="맑은 고딕"/>
              </a:rPr>
              <a:t>화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막대)</a:t>
            </a:r>
            <a:r>
              <a:rPr sz="1800" dirty="0">
                <a:latin typeface="맑은 고딕"/>
                <a:cs typeface="맑은 고딕"/>
              </a:rPr>
              <a:t>를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이용하여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  <a:tabLst>
                <a:tab pos="240665" algn="l"/>
              </a:tabLst>
            </a:pPr>
            <a:r>
              <a:rPr sz="1800" dirty="0">
                <a:solidFill>
                  <a:srgbClr val="FF388D"/>
                </a:solidFill>
                <a:latin typeface="Verdana"/>
                <a:cs typeface="Verdana"/>
              </a:rPr>
              <a:t>◦	</a:t>
            </a:r>
            <a:r>
              <a:rPr sz="1800" dirty="0">
                <a:latin typeface="맑은 고딕"/>
                <a:cs typeface="맑은 고딕"/>
              </a:rPr>
              <a:t>오퍼레이션이 호출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스택 상에 있음을 보여줌으로써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  <a:tabLst>
                <a:tab pos="240665" algn="l"/>
              </a:tabLst>
            </a:pPr>
            <a:r>
              <a:rPr sz="1800" dirty="0">
                <a:solidFill>
                  <a:srgbClr val="FF388D"/>
                </a:solidFill>
                <a:latin typeface="Verdana"/>
                <a:cs typeface="Verdana"/>
              </a:rPr>
              <a:t>◦	</a:t>
            </a:r>
            <a:r>
              <a:rPr sz="1800" dirty="0">
                <a:latin typeface="맑은 고딕"/>
                <a:cs typeface="맑은 고딕"/>
              </a:rPr>
              <a:t>제어의 초점을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나타낸다.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5671" y="797813"/>
            <a:ext cx="5599176" cy="299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0502" y="1517786"/>
            <a:ext cx="30873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sz="1350" dirty="0">
                <a:solidFill>
                  <a:srgbClr val="FF388D"/>
                </a:solidFill>
                <a:latin typeface="Wingdings 3"/>
                <a:cs typeface="Wingdings 3"/>
              </a:rPr>
              <a:t></a:t>
            </a:r>
            <a:r>
              <a:rPr sz="1350" dirty="0">
                <a:solidFill>
                  <a:srgbClr val="FF388D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응답</a:t>
            </a:r>
            <a:r>
              <a:rPr sz="2000" spc="-5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또는</a:t>
            </a:r>
            <a:r>
              <a:rPr sz="2000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반환</a:t>
            </a:r>
            <a:r>
              <a:rPr sz="2000" spc="-5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나타내기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3965" y="1997324"/>
            <a:ext cx="4902835" cy="1168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0665" algn="l"/>
              </a:tabLst>
            </a:pPr>
            <a:r>
              <a:rPr sz="1800" dirty="0">
                <a:solidFill>
                  <a:srgbClr val="FF388D"/>
                </a:solidFill>
                <a:latin typeface="Verdana"/>
                <a:cs typeface="Verdana"/>
              </a:rPr>
              <a:t>◦	</a:t>
            </a:r>
            <a:r>
              <a:rPr sz="1800" spc="-5" dirty="0">
                <a:latin typeface="맑은 고딕"/>
                <a:cs typeface="맑은 고딕"/>
              </a:rPr>
              <a:t>1</a:t>
            </a:r>
            <a:r>
              <a:rPr sz="1800" dirty="0">
                <a:latin typeface="맑은 고딕"/>
                <a:cs typeface="맑은 고딕"/>
              </a:rPr>
              <a:t>)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메시</a:t>
            </a:r>
            <a:r>
              <a:rPr sz="1800" dirty="0">
                <a:latin typeface="맑은 고딕"/>
                <a:cs typeface="맑은 고딕"/>
              </a:rPr>
              <a:t>지 </a:t>
            </a:r>
            <a:r>
              <a:rPr sz="1800" spc="-5" dirty="0">
                <a:latin typeface="맑은 고딕"/>
                <a:cs typeface="맑은 고딕"/>
              </a:rPr>
              <a:t>문법</a:t>
            </a:r>
            <a:r>
              <a:rPr sz="1800" dirty="0">
                <a:latin typeface="맑은 고딕"/>
                <a:cs typeface="맑은 고딕"/>
              </a:rPr>
              <a:t>을 </a:t>
            </a:r>
            <a:r>
              <a:rPr sz="1800" spc="-5" dirty="0">
                <a:latin typeface="맑은 고딕"/>
                <a:cs typeface="맑은 고딕"/>
              </a:rPr>
              <a:t>이용</a:t>
            </a:r>
            <a:r>
              <a:rPr sz="1800" dirty="0">
                <a:latin typeface="맑은 고딕"/>
                <a:cs typeface="맑은 고딕"/>
              </a:rPr>
              <a:t>함 </a:t>
            </a:r>
            <a:r>
              <a:rPr sz="1800" spc="-5" dirty="0">
                <a:latin typeface="맑은 고딕"/>
                <a:cs typeface="맑은 고딕"/>
              </a:rPr>
              <a:t>(</a:t>
            </a:r>
            <a:r>
              <a:rPr sz="1800" dirty="0">
                <a:latin typeface="맑은 고딕"/>
                <a:cs typeface="맑은 고딕"/>
              </a:rPr>
              <a:t>더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선호함)</a:t>
            </a:r>
            <a:endParaRPr sz="1800">
              <a:latin typeface="맑은 고딕"/>
              <a:cs typeface="맑은 고딕"/>
            </a:endParaRPr>
          </a:p>
          <a:p>
            <a:pPr marL="478790" indent="-228600">
              <a:lnSpc>
                <a:spcPct val="100000"/>
              </a:lnSpc>
              <a:spcBef>
                <a:spcPts val="1480"/>
              </a:spcBef>
              <a:buClr>
                <a:srgbClr val="E40059"/>
              </a:buClr>
              <a:buFont typeface="Wingdings 2"/>
              <a:buChar char=""/>
              <a:tabLst>
                <a:tab pos="479425" algn="l"/>
              </a:tabLst>
            </a:pPr>
            <a:r>
              <a:rPr sz="1800" spc="-25" dirty="0">
                <a:solidFill>
                  <a:srgbClr val="FF0000"/>
                </a:solidFill>
                <a:latin typeface="맑은 고딕"/>
                <a:cs typeface="맑은 고딕"/>
              </a:rPr>
              <a:t>r</a:t>
            </a:r>
            <a:r>
              <a:rPr sz="1800" dirty="0">
                <a:solidFill>
                  <a:srgbClr val="FF0000"/>
                </a:solidFill>
                <a:latin typeface="맑은 고딕"/>
                <a:cs typeface="맑은 고딕"/>
              </a:rPr>
              <a:t>e</a:t>
            </a:r>
            <a:r>
              <a:rPr sz="1800" spc="-5" dirty="0">
                <a:solidFill>
                  <a:srgbClr val="FF0000"/>
                </a:solidFill>
                <a:latin typeface="맑은 고딕"/>
                <a:cs typeface="맑은 고딕"/>
              </a:rPr>
              <a:t>tu</a:t>
            </a:r>
            <a:r>
              <a:rPr sz="1800" spc="-10" dirty="0">
                <a:solidFill>
                  <a:srgbClr val="FF0000"/>
                </a:solidFill>
                <a:latin typeface="맑은 고딕"/>
                <a:cs typeface="맑은 고딕"/>
              </a:rPr>
              <a:t>r</a:t>
            </a:r>
            <a:r>
              <a:rPr sz="1800" spc="-5" dirty="0">
                <a:solidFill>
                  <a:srgbClr val="FF0000"/>
                </a:solidFill>
                <a:latin typeface="맑은 고딕"/>
                <a:cs typeface="맑은 고딕"/>
              </a:rPr>
              <a:t>n</a:t>
            </a:r>
            <a:r>
              <a:rPr sz="1800" spc="-140" dirty="0">
                <a:solidFill>
                  <a:srgbClr val="FF0000"/>
                </a:solidFill>
                <a:latin typeface="맑은 고딕"/>
                <a:cs typeface="맑은 고딕"/>
              </a:rPr>
              <a:t>V</a:t>
            </a:r>
            <a:r>
              <a:rPr sz="1800" dirty="0">
                <a:solidFill>
                  <a:srgbClr val="FF0000"/>
                </a:solidFill>
                <a:latin typeface="맑은 고딕"/>
                <a:cs typeface="맑은 고딕"/>
              </a:rPr>
              <a:t>ar</a:t>
            </a:r>
            <a:r>
              <a:rPr sz="1800" spc="5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=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message(</a:t>
            </a:r>
            <a:r>
              <a:rPr sz="1800" spc="-25" dirty="0">
                <a:latin typeface="맑은 고딕"/>
                <a:cs typeface="맑은 고딕"/>
              </a:rPr>
              <a:t>p</a:t>
            </a:r>
            <a:r>
              <a:rPr sz="1800" dirty="0">
                <a:latin typeface="맑은 고딕"/>
                <a:cs typeface="맑은 고딕"/>
              </a:rPr>
              <a:t>arame</a:t>
            </a:r>
            <a:r>
              <a:rPr sz="1800" spc="-25" dirty="0">
                <a:latin typeface="맑은 고딕"/>
                <a:cs typeface="맑은 고딕"/>
              </a:rPr>
              <a:t>t</a:t>
            </a:r>
            <a:r>
              <a:rPr sz="1800" dirty="0">
                <a:latin typeface="맑은 고딕"/>
                <a:cs typeface="맑은 고딕"/>
              </a:rPr>
              <a:t>er)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  <a:tabLst>
                <a:tab pos="240665" algn="l"/>
              </a:tabLst>
            </a:pPr>
            <a:r>
              <a:rPr sz="1800" dirty="0">
                <a:solidFill>
                  <a:srgbClr val="FF388D"/>
                </a:solidFill>
                <a:latin typeface="Verdana"/>
                <a:cs typeface="Verdana"/>
              </a:rPr>
              <a:t>◦	</a:t>
            </a:r>
            <a:r>
              <a:rPr sz="1800" spc="-5" dirty="0">
                <a:latin typeface="맑은 고딕"/>
                <a:cs typeface="맑은 고딕"/>
              </a:rPr>
              <a:t>2</a:t>
            </a:r>
            <a:r>
              <a:rPr sz="1800" dirty="0">
                <a:latin typeface="맑은 고딕"/>
                <a:cs typeface="맑은 고딕"/>
              </a:rPr>
              <a:t>)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활성</a:t>
            </a:r>
            <a:r>
              <a:rPr sz="1800" dirty="0">
                <a:latin typeface="맑은 고딕"/>
                <a:cs typeface="맑은 고딕"/>
              </a:rPr>
              <a:t>화 </a:t>
            </a:r>
            <a:r>
              <a:rPr sz="1800" spc="-5" dirty="0">
                <a:latin typeface="맑은 고딕"/>
                <a:cs typeface="맑은 고딕"/>
              </a:rPr>
              <a:t>막</a:t>
            </a:r>
            <a:r>
              <a:rPr sz="1800" dirty="0">
                <a:latin typeface="맑은 고딕"/>
                <a:cs typeface="맑은 고딕"/>
              </a:rPr>
              <a:t>대 </a:t>
            </a:r>
            <a:r>
              <a:rPr sz="1800" spc="-5" dirty="0">
                <a:latin typeface="맑은 고딕"/>
                <a:cs typeface="맑은 고딕"/>
              </a:rPr>
              <a:t>끝</a:t>
            </a:r>
            <a:r>
              <a:rPr sz="1800" dirty="0">
                <a:latin typeface="맑은 고딕"/>
                <a:cs typeface="맑은 고딕"/>
              </a:rPr>
              <a:t>에 </a:t>
            </a:r>
            <a:r>
              <a:rPr sz="1800" spc="-5" dirty="0">
                <a:latin typeface="맑은 고딕"/>
                <a:cs typeface="맑은 고딕"/>
              </a:rPr>
              <a:t>응</a:t>
            </a:r>
            <a:r>
              <a:rPr sz="1800" dirty="0">
                <a:latin typeface="맑은 고딕"/>
                <a:cs typeface="맑은 고딕"/>
              </a:rPr>
              <a:t>답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메시</a:t>
            </a:r>
            <a:r>
              <a:rPr sz="1800" dirty="0">
                <a:latin typeface="맑은 고딕"/>
                <a:cs typeface="맑은 고딕"/>
              </a:rPr>
              <a:t>지 </a:t>
            </a:r>
            <a:r>
              <a:rPr sz="1800" spc="-5" dirty="0">
                <a:latin typeface="맑은 고딕"/>
                <a:cs typeface="맑은 고딕"/>
              </a:rPr>
              <a:t>선</a:t>
            </a:r>
            <a:r>
              <a:rPr sz="1800" dirty="0">
                <a:latin typeface="맑은 고딕"/>
                <a:cs typeface="맑은 고딕"/>
              </a:rPr>
              <a:t>을 </a:t>
            </a:r>
            <a:r>
              <a:rPr sz="1800" spc="-5" dirty="0">
                <a:latin typeface="맑은 고딕"/>
                <a:cs typeface="맑은 고딕"/>
              </a:rPr>
              <a:t>연결함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5671" y="797813"/>
            <a:ext cx="5599176" cy="299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2421" y="4290059"/>
            <a:ext cx="0" cy="843915"/>
          </a:xfrm>
          <a:custGeom>
            <a:avLst/>
            <a:gdLst/>
            <a:ahLst/>
            <a:cxnLst/>
            <a:rect l="l" t="t" r="r" b="b"/>
            <a:pathLst>
              <a:path h="843914">
                <a:moveTo>
                  <a:pt x="0" y="0"/>
                </a:moveTo>
                <a:lnTo>
                  <a:pt x="0" y="843534"/>
                </a:lnTo>
              </a:path>
            </a:pathLst>
          </a:custGeom>
          <a:ln w="81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02421" y="5546597"/>
            <a:ext cx="0" cy="412750"/>
          </a:xfrm>
          <a:custGeom>
            <a:avLst/>
            <a:gdLst/>
            <a:ahLst/>
            <a:cxnLst/>
            <a:rect l="l" t="t" r="r" b="b"/>
            <a:pathLst>
              <a:path h="412750">
                <a:moveTo>
                  <a:pt x="0" y="0"/>
                </a:moveTo>
                <a:lnTo>
                  <a:pt x="0" y="412241"/>
                </a:lnTo>
              </a:path>
            </a:pathLst>
          </a:custGeom>
          <a:ln w="81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02421" y="6371082"/>
            <a:ext cx="0" cy="500380"/>
          </a:xfrm>
          <a:custGeom>
            <a:avLst/>
            <a:gdLst/>
            <a:ahLst/>
            <a:cxnLst/>
            <a:rect l="l" t="t" r="r" b="b"/>
            <a:pathLst>
              <a:path h="500379">
                <a:moveTo>
                  <a:pt x="0" y="0"/>
                </a:moveTo>
                <a:lnTo>
                  <a:pt x="0" y="499872"/>
                </a:lnTo>
              </a:path>
            </a:pathLst>
          </a:custGeom>
          <a:ln w="81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98993" y="4290059"/>
            <a:ext cx="6985" cy="117475"/>
          </a:xfrm>
          <a:custGeom>
            <a:avLst/>
            <a:gdLst/>
            <a:ahLst/>
            <a:cxnLst/>
            <a:rect l="l" t="t" r="r" b="b"/>
            <a:pathLst>
              <a:path w="6984" h="117475">
                <a:moveTo>
                  <a:pt x="6857" y="2286"/>
                </a:moveTo>
                <a:lnTo>
                  <a:pt x="6857" y="115062"/>
                </a:lnTo>
                <a:lnTo>
                  <a:pt x="4571" y="117348"/>
                </a:lnTo>
                <a:lnTo>
                  <a:pt x="2285" y="117348"/>
                </a:lnTo>
                <a:lnTo>
                  <a:pt x="0" y="115062"/>
                </a:lnTo>
                <a:lnTo>
                  <a:pt x="0" y="0"/>
                </a:lnTo>
                <a:lnTo>
                  <a:pt x="6857" y="0"/>
                </a:lnTo>
                <a:lnTo>
                  <a:pt x="6857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98993" y="4466844"/>
            <a:ext cx="6985" cy="116839"/>
          </a:xfrm>
          <a:custGeom>
            <a:avLst/>
            <a:gdLst/>
            <a:ahLst/>
            <a:cxnLst/>
            <a:rect l="l" t="t" r="r" b="b"/>
            <a:pathLst>
              <a:path w="6984" h="116839">
                <a:moveTo>
                  <a:pt x="6857" y="2285"/>
                </a:moveTo>
                <a:lnTo>
                  <a:pt x="6857" y="114299"/>
                </a:lnTo>
                <a:lnTo>
                  <a:pt x="2285" y="116585"/>
                </a:lnTo>
                <a:lnTo>
                  <a:pt x="0" y="114299"/>
                </a:lnTo>
                <a:lnTo>
                  <a:pt x="0" y="0"/>
                </a:lnTo>
                <a:lnTo>
                  <a:pt x="6857" y="0"/>
                </a:lnTo>
                <a:lnTo>
                  <a:pt x="6857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98993" y="4641341"/>
            <a:ext cx="6985" cy="119380"/>
          </a:xfrm>
          <a:custGeom>
            <a:avLst/>
            <a:gdLst/>
            <a:ahLst/>
            <a:cxnLst/>
            <a:rect l="l" t="t" r="r" b="b"/>
            <a:pathLst>
              <a:path w="6984" h="119379">
                <a:moveTo>
                  <a:pt x="6857" y="4572"/>
                </a:moveTo>
                <a:lnTo>
                  <a:pt x="6857" y="116586"/>
                </a:lnTo>
                <a:lnTo>
                  <a:pt x="4571" y="116586"/>
                </a:lnTo>
                <a:lnTo>
                  <a:pt x="2285" y="118872"/>
                </a:lnTo>
                <a:lnTo>
                  <a:pt x="2285" y="116586"/>
                </a:lnTo>
                <a:lnTo>
                  <a:pt x="0" y="116586"/>
                </a:lnTo>
                <a:lnTo>
                  <a:pt x="0" y="2286"/>
                </a:lnTo>
                <a:lnTo>
                  <a:pt x="2285" y="0"/>
                </a:lnTo>
                <a:lnTo>
                  <a:pt x="4571" y="0"/>
                </a:lnTo>
                <a:lnTo>
                  <a:pt x="6857" y="2286"/>
                </a:lnTo>
                <a:lnTo>
                  <a:pt x="6857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98993" y="4817364"/>
            <a:ext cx="6985" cy="117475"/>
          </a:xfrm>
          <a:custGeom>
            <a:avLst/>
            <a:gdLst/>
            <a:ahLst/>
            <a:cxnLst/>
            <a:rect l="l" t="t" r="r" b="b"/>
            <a:pathLst>
              <a:path w="6984" h="117475">
                <a:moveTo>
                  <a:pt x="6857" y="4572"/>
                </a:moveTo>
                <a:lnTo>
                  <a:pt x="6857" y="117348"/>
                </a:lnTo>
                <a:lnTo>
                  <a:pt x="0" y="117348"/>
                </a:lnTo>
                <a:lnTo>
                  <a:pt x="0" y="2286"/>
                </a:lnTo>
                <a:lnTo>
                  <a:pt x="2285" y="0"/>
                </a:lnTo>
                <a:lnTo>
                  <a:pt x="4571" y="0"/>
                </a:lnTo>
                <a:lnTo>
                  <a:pt x="6857" y="2286"/>
                </a:lnTo>
                <a:lnTo>
                  <a:pt x="6857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98993" y="4994147"/>
            <a:ext cx="6985" cy="116839"/>
          </a:xfrm>
          <a:custGeom>
            <a:avLst/>
            <a:gdLst/>
            <a:ahLst/>
            <a:cxnLst/>
            <a:rect l="l" t="t" r="r" b="b"/>
            <a:pathLst>
              <a:path w="6984" h="116839">
                <a:moveTo>
                  <a:pt x="6857" y="4572"/>
                </a:moveTo>
                <a:lnTo>
                  <a:pt x="6857" y="116586"/>
                </a:lnTo>
                <a:lnTo>
                  <a:pt x="0" y="116586"/>
                </a:lnTo>
                <a:lnTo>
                  <a:pt x="0" y="0"/>
                </a:lnTo>
                <a:lnTo>
                  <a:pt x="6857" y="0"/>
                </a:lnTo>
                <a:lnTo>
                  <a:pt x="6857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98993" y="5170170"/>
            <a:ext cx="6985" cy="117475"/>
          </a:xfrm>
          <a:custGeom>
            <a:avLst/>
            <a:gdLst/>
            <a:ahLst/>
            <a:cxnLst/>
            <a:rect l="l" t="t" r="r" b="b"/>
            <a:pathLst>
              <a:path w="6984" h="117475">
                <a:moveTo>
                  <a:pt x="6857" y="2285"/>
                </a:moveTo>
                <a:lnTo>
                  <a:pt x="6857" y="115062"/>
                </a:lnTo>
                <a:lnTo>
                  <a:pt x="4571" y="117347"/>
                </a:lnTo>
                <a:lnTo>
                  <a:pt x="2285" y="117347"/>
                </a:lnTo>
                <a:lnTo>
                  <a:pt x="0" y="115062"/>
                </a:lnTo>
                <a:lnTo>
                  <a:pt x="0" y="0"/>
                </a:lnTo>
                <a:lnTo>
                  <a:pt x="6857" y="0"/>
                </a:lnTo>
                <a:lnTo>
                  <a:pt x="6857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98993" y="5346953"/>
            <a:ext cx="6985" cy="116839"/>
          </a:xfrm>
          <a:custGeom>
            <a:avLst/>
            <a:gdLst/>
            <a:ahLst/>
            <a:cxnLst/>
            <a:rect l="l" t="t" r="r" b="b"/>
            <a:pathLst>
              <a:path w="6984" h="116839">
                <a:moveTo>
                  <a:pt x="6857" y="2285"/>
                </a:moveTo>
                <a:lnTo>
                  <a:pt x="6857" y="114299"/>
                </a:lnTo>
                <a:lnTo>
                  <a:pt x="2285" y="116585"/>
                </a:lnTo>
                <a:lnTo>
                  <a:pt x="0" y="114299"/>
                </a:lnTo>
                <a:lnTo>
                  <a:pt x="0" y="0"/>
                </a:lnTo>
                <a:lnTo>
                  <a:pt x="6857" y="0"/>
                </a:lnTo>
                <a:lnTo>
                  <a:pt x="6857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98993" y="5520690"/>
            <a:ext cx="6985" cy="120014"/>
          </a:xfrm>
          <a:custGeom>
            <a:avLst/>
            <a:gdLst/>
            <a:ahLst/>
            <a:cxnLst/>
            <a:rect l="l" t="t" r="r" b="b"/>
            <a:pathLst>
              <a:path w="6984" h="120014">
                <a:moveTo>
                  <a:pt x="6857" y="4572"/>
                </a:moveTo>
                <a:lnTo>
                  <a:pt x="6857" y="117348"/>
                </a:lnTo>
                <a:lnTo>
                  <a:pt x="4571" y="117348"/>
                </a:lnTo>
                <a:lnTo>
                  <a:pt x="2285" y="119634"/>
                </a:lnTo>
                <a:lnTo>
                  <a:pt x="2285" y="117348"/>
                </a:lnTo>
                <a:lnTo>
                  <a:pt x="0" y="117348"/>
                </a:lnTo>
                <a:lnTo>
                  <a:pt x="0" y="2286"/>
                </a:lnTo>
                <a:lnTo>
                  <a:pt x="2285" y="0"/>
                </a:lnTo>
                <a:lnTo>
                  <a:pt x="4571" y="0"/>
                </a:lnTo>
                <a:lnTo>
                  <a:pt x="6857" y="2286"/>
                </a:lnTo>
                <a:lnTo>
                  <a:pt x="6857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98993" y="5697473"/>
            <a:ext cx="6985" cy="116839"/>
          </a:xfrm>
          <a:custGeom>
            <a:avLst/>
            <a:gdLst/>
            <a:ahLst/>
            <a:cxnLst/>
            <a:rect l="l" t="t" r="r" b="b"/>
            <a:pathLst>
              <a:path w="6984" h="116839">
                <a:moveTo>
                  <a:pt x="6857" y="4572"/>
                </a:moveTo>
                <a:lnTo>
                  <a:pt x="6857" y="116586"/>
                </a:lnTo>
                <a:lnTo>
                  <a:pt x="0" y="116586"/>
                </a:lnTo>
                <a:lnTo>
                  <a:pt x="0" y="2286"/>
                </a:lnTo>
                <a:lnTo>
                  <a:pt x="2285" y="0"/>
                </a:lnTo>
                <a:lnTo>
                  <a:pt x="4571" y="0"/>
                </a:lnTo>
                <a:lnTo>
                  <a:pt x="6857" y="2286"/>
                </a:lnTo>
                <a:lnTo>
                  <a:pt x="6857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98993" y="5874258"/>
            <a:ext cx="6985" cy="116839"/>
          </a:xfrm>
          <a:custGeom>
            <a:avLst/>
            <a:gdLst/>
            <a:ahLst/>
            <a:cxnLst/>
            <a:rect l="l" t="t" r="r" b="b"/>
            <a:pathLst>
              <a:path w="6984" h="116839">
                <a:moveTo>
                  <a:pt x="6857" y="4571"/>
                </a:moveTo>
                <a:lnTo>
                  <a:pt x="6857" y="116586"/>
                </a:lnTo>
                <a:lnTo>
                  <a:pt x="0" y="116586"/>
                </a:lnTo>
                <a:lnTo>
                  <a:pt x="0" y="0"/>
                </a:lnTo>
                <a:lnTo>
                  <a:pt x="6857" y="0"/>
                </a:lnTo>
                <a:lnTo>
                  <a:pt x="6857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98993" y="6050279"/>
            <a:ext cx="6985" cy="117475"/>
          </a:xfrm>
          <a:custGeom>
            <a:avLst/>
            <a:gdLst/>
            <a:ahLst/>
            <a:cxnLst/>
            <a:rect l="l" t="t" r="r" b="b"/>
            <a:pathLst>
              <a:path w="6984" h="117475">
                <a:moveTo>
                  <a:pt x="6857" y="2285"/>
                </a:moveTo>
                <a:lnTo>
                  <a:pt x="6857" y="115061"/>
                </a:lnTo>
                <a:lnTo>
                  <a:pt x="4571" y="117347"/>
                </a:lnTo>
                <a:lnTo>
                  <a:pt x="2285" y="117347"/>
                </a:lnTo>
                <a:lnTo>
                  <a:pt x="0" y="115061"/>
                </a:lnTo>
                <a:lnTo>
                  <a:pt x="0" y="0"/>
                </a:lnTo>
                <a:lnTo>
                  <a:pt x="6857" y="0"/>
                </a:lnTo>
                <a:lnTo>
                  <a:pt x="6857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98993" y="6227064"/>
            <a:ext cx="6985" cy="116839"/>
          </a:xfrm>
          <a:custGeom>
            <a:avLst/>
            <a:gdLst/>
            <a:ahLst/>
            <a:cxnLst/>
            <a:rect l="l" t="t" r="r" b="b"/>
            <a:pathLst>
              <a:path w="6984" h="116839">
                <a:moveTo>
                  <a:pt x="6857" y="2286"/>
                </a:moveTo>
                <a:lnTo>
                  <a:pt x="6857" y="114300"/>
                </a:lnTo>
                <a:lnTo>
                  <a:pt x="2285" y="116586"/>
                </a:lnTo>
                <a:lnTo>
                  <a:pt x="0" y="114300"/>
                </a:lnTo>
                <a:lnTo>
                  <a:pt x="0" y="0"/>
                </a:lnTo>
                <a:lnTo>
                  <a:pt x="6857" y="0"/>
                </a:lnTo>
                <a:lnTo>
                  <a:pt x="6857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98993" y="6400800"/>
            <a:ext cx="6985" cy="120014"/>
          </a:xfrm>
          <a:custGeom>
            <a:avLst/>
            <a:gdLst/>
            <a:ahLst/>
            <a:cxnLst/>
            <a:rect l="l" t="t" r="r" b="b"/>
            <a:pathLst>
              <a:path w="6984" h="120015">
                <a:moveTo>
                  <a:pt x="6857" y="4571"/>
                </a:moveTo>
                <a:lnTo>
                  <a:pt x="6857" y="117347"/>
                </a:lnTo>
                <a:lnTo>
                  <a:pt x="4571" y="117347"/>
                </a:lnTo>
                <a:lnTo>
                  <a:pt x="2285" y="119633"/>
                </a:lnTo>
                <a:lnTo>
                  <a:pt x="2285" y="117347"/>
                </a:lnTo>
                <a:lnTo>
                  <a:pt x="0" y="117347"/>
                </a:lnTo>
                <a:lnTo>
                  <a:pt x="0" y="2285"/>
                </a:lnTo>
                <a:lnTo>
                  <a:pt x="2285" y="0"/>
                </a:lnTo>
                <a:lnTo>
                  <a:pt x="4571" y="0"/>
                </a:lnTo>
                <a:lnTo>
                  <a:pt x="6857" y="2285"/>
                </a:lnTo>
                <a:lnTo>
                  <a:pt x="6857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98993" y="6577583"/>
            <a:ext cx="6985" cy="116839"/>
          </a:xfrm>
          <a:custGeom>
            <a:avLst/>
            <a:gdLst/>
            <a:ahLst/>
            <a:cxnLst/>
            <a:rect l="l" t="t" r="r" b="b"/>
            <a:pathLst>
              <a:path w="6984" h="116840">
                <a:moveTo>
                  <a:pt x="6857" y="4572"/>
                </a:moveTo>
                <a:lnTo>
                  <a:pt x="6857" y="116586"/>
                </a:lnTo>
                <a:lnTo>
                  <a:pt x="0" y="116586"/>
                </a:lnTo>
                <a:lnTo>
                  <a:pt x="0" y="2286"/>
                </a:lnTo>
                <a:lnTo>
                  <a:pt x="2285" y="0"/>
                </a:lnTo>
                <a:lnTo>
                  <a:pt x="4571" y="0"/>
                </a:lnTo>
                <a:lnTo>
                  <a:pt x="6857" y="2286"/>
                </a:lnTo>
                <a:lnTo>
                  <a:pt x="6857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98993" y="6754368"/>
            <a:ext cx="6985" cy="116839"/>
          </a:xfrm>
          <a:custGeom>
            <a:avLst/>
            <a:gdLst/>
            <a:ahLst/>
            <a:cxnLst/>
            <a:rect l="l" t="t" r="r" b="b"/>
            <a:pathLst>
              <a:path w="6984" h="116840">
                <a:moveTo>
                  <a:pt x="6857" y="4572"/>
                </a:moveTo>
                <a:lnTo>
                  <a:pt x="6857" y="116586"/>
                </a:lnTo>
                <a:lnTo>
                  <a:pt x="0" y="116586"/>
                </a:lnTo>
                <a:lnTo>
                  <a:pt x="0" y="0"/>
                </a:lnTo>
                <a:lnTo>
                  <a:pt x="6857" y="0"/>
                </a:lnTo>
                <a:lnTo>
                  <a:pt x="6857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58681" y="3605021"/>
            <a:ext cx="2202180" cy="687705"/>
          </a:xfrm>
          <a:custGeom>
            <a:avLst/>
            <a:gdLst/>
            <a:ahLst/>
            <a:cxnLst/>
            <a:rect l="l" t="t" r="r" b="b"/>
            <a:pathLst>
              <a:path w="2202179" h="687704">
                <a:moveTo>
                  <a:pt x="0" y="0"/>
                </a:moveTo>
                <a:lnTo>
                  <a:pt x="0" y="687324"/>
                </a:lnTo>
                <a:lnTo>
                  <a:pt x="2202180" y="687324"/>
                </a:lnTo>
                <a:lnTo>
                  <a:pt x="2202180" y="0"/>
                </a:lnTo>
                <a:lnTo>
                  <a:pt x="0" y="0"/>
                </a:lnTo>
                <a:close/>
              </a:path>
            </a:pathLst>
          </a:custGeom>
          <a:ln w="68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124333" y="3811196"/>
            <a:ext cx="1070610" cy="27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5" dirty="0">
                <a:latin typeface="Arial"/>
                <a:cs typeface="Arial"/>
              </a:rPr>
              <a:t>:</a:t>
            </a:r>
            <a:r>
              <a:rPr sz="1900" spc="-10" dirty="0">
                <a:latin typeface="Arial"/>
                <a:cs typeface="Arial"/>
              </a:rPr>
              <a:t> </a:t>
            </a:r>
            <a:r>
              <a:rPr sz="1900" spc="5" dirty="0">
                <a:latin typeface="Arial"/>
                <a:cs typeface="Arial"/>
              </a:rPr>
              <a:t>Re</a:t>
            </a:r>
            <a:r>
              <a:rPr sz="1900" spc="-5" dirty="0">
                <a:latin typeface="Arial"/>
                <a:cs typeface="Arial"/>
              </a:rPr>
              <a:t>g</a:t>
            </a:r>
            <a:r>
              <a:rPr sz="1900" dirty="0">
                <a:latin typeface="Arial"/>
                <a:cs typeface="Arial"/>
              </a:rPr>
              <a:t>ister</a:t>
            </a:r>
            <a:endParaRPr sz="19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100189" y="3605021"/>
            <a:ext cx="2202180" cy="687705"/>
          </a:xfrm>
          <a:custGeom>
            <a:avLst/>
            <a:gdLst/>
            <a:ahLst/>
            <a:cxnLst/>
            <a:rect l="l" t="t" r="r" b="b"/>
            <a:pathLst>
              <a:path w="2202179" h="687704">
                <a:moveTo>
                  <a:pt x="0" y="0"/>
                </a:moveTo>
                <a:lnTo>
                  <a:pt x="0" y="687324"/>
                </a:lnTo>
                <a:lnTo>
                  <a:pt x="2202180" y="687324"/>
                </a:lnTo>
                <a:lnTo>
                  <a:pt x="2202180" y="0"/>
                </a:lnTo>
                <a:lnTo>
                  <a:pt x="0" y="0"/>
                </a:lnTo>
                <a:close/>
              </a:path>
            </a:pathLst>
          </a:custGeom>
          <a:ln w="68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876927" y="3811196"/>
            <a:ext cx="651510" cy="27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5" dirty="0">
                <a:latin typeface="Arial"/>
                <a:cs typeface="Arial"/>
              </a:rPr>
              <a:t>:</a:t>
            </a:r>
            <a:r>
              <a:rPr sz="1900" spc="-10" dirty="0">
                <a:latin typeface="Arial"/>
                <a:cs typeface="Arial"/>
              </a:rPr>
              <a:t> </a:t>
            </a:r>
            <a:r>
              <a:rPr sz="1900" spc="5" dirty="0">
                <a:latin typeface="Arial"/>
                <a:cs typeface="Arial"/>
              </a:rPr>
              <a:t>Sale</a:t>
            </a:r>
            <a:endParaRPr sz="19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660914" y="4290059"/>
            <a:ext cx="0" cy="568960"/>
          </a:xfrm>
          <a:custGeom>
            <a:avLst/>
            <a:gdLst/>
            <a:ahLst/>
            <a:cxnLst/>
            <a:rect l="l" t="t" r="r" b="b"/>
            <a:pathLst>
              <a:path h="568960">
                <a:moveTo>
                  <a:pt x="0" y="0"/>
                </a:moveTo>
                <a:lnTo>
                  <a:pt x="0" y="568451"/>
                </a:lnTo>
              </a:path>
            </a:pathLst>
          </a:custGeom>
          <a:ln w="81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57485" y="4290059"/>
            <a:ext cx="6985" cy="117475"/>
          </a:xfrm>
          <a:custGeom>
            <a:avLst/>
            <a:gdLst/>
            <a:ahLst/>
            <a:cxnLst/>
            <a:rect l="l" t="t" r="r" b="b"/>
            <a:pathLst>
              <a:path w="6985" h="117475">
                <a:moveTo>
                  <a:pt x="6858" y="2286"/>
                </a:moveTo>
                <a:lnTo>
                  <a:pt x="6858" y="115062"/>
                </a:lnTo>
                <a:lnTo>
                  <a:pt x="4572" y="117348"/>
                </a:lnTo>
                <a:lnTo>
                  <a:pt x="2286" y="117348"/>
                </a:lnTo>
                <a:lnTo>
                  <a:pt x="0" y="115062"/>
                </a:lnTo>
                <a:lnTo>
                  <a:pt x="0" y="0"/>
                </a:lnTo>
                <a:lnTo>
                  <a:pt x="6858" y="0"/>
                </a:lnTo>
                <a:lnTo>
                  <a:pt x="6858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57485" y="4464558"/>
            <a:ext cx="6985" cy="119380"/>
          </a:xfrm>
          <a:custGeom>
            <a:avLst/>
            <a:gdLst/>
            <a:ahLst/>
            <a:cxnLst/>
            <a:rect l="l" t="t" r="r" b="b"/>
            <a:pathLst>
              <a:path w="6985" h="119379">
                <a:moveTo>
                  <a:pt x="6858" y="4571"/>
                </a:moveTo>
                <a:lnTo>
                  <a:pt x="6858" y="116585"/>
                </a:lnTo>
                <a:lnTo>
                  <a:pt x="2286" y="118872"/>
                </a:lnTo>
                <a:lnTo>
                  <a:pt x="0" y="116585"/>
                </a:lnTo>
                <a:lnTo>
                  <a:pt x="0" y="2285"/>
                </a:lnTo>
                <a:lnTo>
                  <a:pt x="2286" y="0"/>
                </a:lnTo>
                <a:lnTo>
                  <a:pt x="6858" y="2285"/>
                </a:lnTo>
                <a:lnTo>
                  <a:pt x="6858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57485" y="4641341"/>
            <a:ext cx="6985" cy="116839"/>
          </a:xfrm>
          <a:custGeom>
            <a:avLst/>
            <a:gdLst/>
            <a:ahLst/>
            <a:cxnLst/>
            <a:rect l="l" t="t" r="r" b="b"/>
            <a:pathLst>
              <a:path w="6985" h="116839">
                <a:moveTo>
                  <a:pt x="6858" y="4571"/>
                </a:moveTo>
                <a:lnTo>
                  <a:pt x="6858" y="116585"/>
                </a:lnTo>
                <a:lnTo>
                  <a:pt x="0" y="116585"/>
                </a:lnTo>
                <a:lnTo>
                  <a:pt x="0" y="2285"/>
                </a:lnTo>
                <a:lnTo>
                  <a:pt x="2286" y="0"/>
                </a:lnTo>
                <a:lnTo>
                  <a:pt x="4572" y="0"/>
                </a:lnTo>
                <a:lnTo>
                  <a:pt x="6858" y="2285"/>
                </a:lnTo>
                <a:lnTo>
                  <a:pt x="6858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57485" y="4817364"/>
            <a:ext cx="6985" cy="117475"/>
          </a:xfrm>
          <a:custGeom>
            <a:avLst/>
            <a:gdLst/>
            <a:ahLst/>
            <a:cxnLst/>
            <a:rect l="l" t="t" r="r" b="b"/>
            <a:pathLst>
              <a:path w="6985" h="117475">
                <a:moveTo>
                  <a:pt x="6858" y="4571"/>
                </a:moveTo>
                <a:lnTo>
                  <a:pt x="6858" y="117347"/>
                </a:lnTo>
                <a:lnTo>
                  <a:pt x="0" y="117347"/>
                </a:lnTo>
                <a:lnTo>
                  <a:pt x="0" y="2285"/>
                </a:lnTo>
                <a:lnTo>
                  <a:pt x="2286" y="0"/>
                </a:lnTo>
                <a:lnTo>
                  <a:pt x="4572" y="0"/>
                </a:lnTo>
                <a:lnTo>
                  <a:pt x="6858" y="2285"/>
                </a:lnTo>
                <a:lnTo>
                  <a:pt x="6858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57485" y="4994147"/>
            <a:ext cx="6985" cy="116839"/>
          </a:xfrm>
          <a:custGeom>
            <a:avLst/>
            <a:gdLst/>
            <a:ahLst/>
            <a:cxnLst/>
            <a:rect l="l" t="t" r="r" b="b"/>
            <a:pathLst>
              <a:path w="6985" h="116839">
                <a:moveTo>
                  <a:pt x="6858" y="2286"/>
                </a:moveTo>
                <a:lnTo>
                  <a:pt x="6858" y="116586"/>
                </a:lnTo>
                <a:lnTo>
                  <a:pt x="0" y="116586"/>
                </a:lnTo>
                <a:lnTo>
                  <a:pt x="0" y="0"/>
                </a:lnTo>
                <a:lnTo>
                  <a:pt x="6858" y="0"/>
                </a:lnTo>
                <a:lnTo>
                  <a:pt x="6858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57485" y="5170170"/>
            <a:ext cx="6985" cy="117475"/>
          </a:xfrm>
          <a:custGeom>
            <a:avLst/>
            <a:gdLst/>
            <a:ahLst/>
            <a:cxnLst/>
            <a:rect l="l" t="t" r="r" b="b"/>
            <a:pathLst>
              <a:path w="6985" h="117475">
                <a:moveTo>
                  <a:pt x="6858" y="2285"/>
                </a:moveTo>
                <a:lnTo>
                  <a:pt x="6858" y="115062"/>
                </a:lnTo>
                <a:lnTo>
                  <a:pt x="4572" y="117347"/>
                </a:lnTo>
                <a:lnTo>
                  <a:pt x="2286" y="117347"/>
                </a:lnTo>
                <a:lnTo>
                  <a:pt x="0" y="115062"/>
                </a:lnTo>
                <a:lnTo>
                  <a:pt x="0" y="0"/>
                </a:lnTo>
                <a:lnTo>
                  <a:pt x="6858" y="0"/>
                </a:lnTo>
                <a:lnTo>
                  <a:pt x="6858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57485" y="5344667"/>
            <a:ext cx="6985" cy="119380"/>
          </a:xfrm>
          <a:custGeom>
            <a:avLst/>
            <a:gdLst/>
            <a:ahLst/>
            <a:cxnLst/>
            <a:rect l="l" t="t" r="r" b="b"/>
            <a:pathLst>
              <a:path w="6985" h="119379">
                <a:moveTo>
                  <a:pt x="6858" y="4571"/>
                </a:moveTo>
                <a:lnTo>
                  <a:pt x="6858" y="116585"/>
                </a:lnTo>
                <a:lnTo>
                  <a:pt x="2286" y="118871"/>
                </a:lnTo>
                <a:lnTo>
                  <a:pt x="0" y="116585"/>
                </a:lnTo>
                <a:lnTo>
                  <a:pt x="0" y="2285"/>
                </a:lnTo>
                <a:lnTo>
                  <a:pt x="2286" y="0"/>
                </a:lnTo>
                <a:lnTo>
                  <a:pt x="6858" y="2285"/>
                </a:lnTo>
                <a:lnTo>
                  <a:pt x="6858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57485" y="5520690"/>
            <a:ext cx="6985" cy="117475"/>
          </a:xfrm>
          <a:custGeom>
            <a:avLst/>
            <a:gdLst/>
            <a:ahLst/>
            <a:cxnLst/>
            <a:rect l="l" t="t" r="r" b="b"/>
            <a:pathLst>
              <a:path w="6985" h="117475">
                <a:moveTo>
                  <a:pt x="6858" y="4571"/>
                </a:moveTo>
                <a:lnTo>
                  <a:pt x="6858" y="117347"/>
                </a:lnTo>
                <a:lnTo>
                  <a:pt x="0" y="117347"/>
                </a:lnTo>
                <a:lnTo>
                  <a:pt x="0" y="2285"/>
                </a:lnTo>
                <a:lnTo>
                  <a:pt x="2286" y="0"/>
                </a:lnTo>
                <a:lnTo>
                  <a:pt x="4572" y="0"/>
                </a:lnTo>
                <a:lnTo>
                  <a:pt x="6858" y="2285"/>
                </a:lnTo>
                <a:lnTo>
                  <a:pt x="6858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57485" y="5697473"/>
            <a:ext cx="6985" cy="116839"/>
          </a:xfrm>
          <a:custGeom>
            <a:avLst/>
            <a:gdLst/>
            <a:ahLst/>
            <a:cxnLst/>
            <a:rect l="l" t="t" r="r" b="b"/>
            <a:pathLst>
              <a:path w="6985" h="116839">
                <a:moveTo>
                  <a:pt x="6858" y="4572"/>
                </a:moveTo>
                <a:lnTo>
                  <a:pt x="6858" y="116586"/>
                </a:lnTo>
                <a:lnTo>
                  <a:pt x="0" y="116586"/>
                </a:lnTo>
                <a:lnTo>
                  <a:pt x="0" y="2286"/>
                </a:lnTo>
                <a:lnTo>
                  <a:pt x="2286" y="0"/>
                </a:lnTo>
                <a:lnTo>
                  <a:pt x="4572" y="0"/>
                </a:lnTo>
                <a:lnTo>
                  <a:pt x="6858" y="2286"/>
                </a:lnTo>
                <a:lnTo>
                  <a:pt x="6858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57485" y="5874258"/>
            <a:ext cx="6985" cy="116839"/>
          </a:xfrm>
          <a:custGeom>
            <a:avLst/>
            <a:gdLst/>
            <a:ahLst/>
            <a:cxnLst/>
            <a:rect l="l" t="t" r="r" b="b"/>
            <a:pathLst>
              <a:path w="6985" h="116839">
                <a:moveTo>
                  <a:pt x="6858" y="2285"/>
                </a:moveTo>
                <a:lnTo>
                  <a:pt x="6858" y="116586"/>
                </a:lnTo>
                <a:lnTo>
                  <a:pt x="0" y="116586"/>
                </a:lnTo>
                <a:lnTo>
                  <a:pt x="0" y="0"/>
                </a:lnTo>
                <a:lnTo>
                  <a:pt x="6858" y="0"/>
                </a:lnTo>
                <a:lnTo>
                  <a:pt x="6858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57485" y="6050279"/>
            <a:ext cx="6985" cy="117475"/>
          </a:xfrm>
          <a:custGeom>
            <a:avLst/>
            <a:gdLst/>
            <a:ahLst/>
            <a:cxnLst/>
            <a:rect l="l" t="t" r="r" b="b"/>
            <a:pathLst>
              <a:path w="6985" h="117475">
                <a:moveTo>
                  <a:pt x="6857" y="2286"/>
                </a:moveTo>
                <a:lnTo>
                  <a:pt x="6857" y="115062"/>
                </a:lnTo>
                <a:lnTo>
                  <a:pt x="4571" y="117348"/>
                </a:lnTo>
                <a:lnTo>
                  <a:pt x="2285" y="117348"/>
                </a:lnTo>
                <a:lnTo>
                  <a:pt x="0" y="115062"/>
                </a:lnTo>
                <a:lnTo>
                  <a:pt x="0" y="0"/>
                </a:lnTo>
                <a:lnTo>
                  <a:pt x="6857" y="0"/>
                </a:lnTo>
                <a:lnTo>
                  <a:pt x="6857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57485" y="6224778"/>
            <a:ext cx="6985" cy="119380"/>
          </a:xfrm>
          <a:custGeom>
            <a:avLst/>
            <a:gdLst/>
            <a:ahLst/>
            <a:cxnLst/>
            <a:rect l="l" t="t" r="r" b="b"/>
            <a:pathLst>
              <a:path w="6985" h="119379">
                <a:moveTo>
                  <a:pt x="6857" y="4572"/>
                </a:moveTo>
                <a:lnTo>
                  <a:pt x="6857" y="116586"/>
                </a:lnTo>
                <a:lnTo>
                  <a:pt x="2285" y="118872"/>
                </a:lnTo>
                <a:lnTo>
                  <a:pt x="0" y="116586"/>
                </a:lnTo>
                <a:lnTo>
                  <a:pt x="0" y="2286"/>
                </a:lnTo>
                <a:lnTo>
                  <a:pt x="2285" y="0"/>
                </a:lnTo>
                <a:lnTo>
                  <a:pt x="6857" y="2286"/>
                </a:lnTo>
                <a:lnTo>
                  <a:pt x="6857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57485" y="6400800"/>
            <a:ext cx="6985" cy="117475"/>
          </a:xfrm>
          <a:custGeom>
            <a:avLst/>
            <a:gdLst/>
            <a:ahLst/>
            <a:cxnLst/>
            <a:rect l="l" t="t" r="r" b="b"/>
            <a:pathLst>
              <a:path w="6985" h="117475">
                <a:moveTo>
                  <a:pt x="6857" y="4572"/>
                </a:moveTo>
                <a:lnTo>
                  <a:pt x="6857" y="117348"/>
                </a:lnTo>
                <a:lnTo>
                  <a:pt x="0" y="117348"/>
                </a:lnTo>
                <a:lnTo>
                  <a:pt x="0" y="2286"/>
                </a:lnTo>
                <a:lnTo>
                  <a:pt x="2285" y="0"/>
                </a:lnTo>
                <a:lnTo>
                  <a:pt x="4571" y="0"/>
                </a:lnTo>
                <a:lnTo>
                  <a:pt x="6857" y="2286"/>
                </a:lnTo>
                <a:lnTo>
                  <a:pt x="6857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57485" y="6577583"/>
            <a:ext cx="6985" cy="116839"/>
          </a:xfrm>
          <a:custGeom>
            <a:avLst/>
            <a:gdLst/>
            <a:ahLst/>
            <a:cxnLst/>
            <a:rect l="l" t="t" r="r" b="b"/>
            <a:pathLst>
              <a:path w="6985" h="116840">
                <a:moveTo>
                  <a:pt x="6857" y="4571"/>
                </a:moveTo>
                <a:lnTo>
                  <a:pt x="6857" y="116585"/>
                </a:lnTo>
                <a:lnTo>
                  <a:pt x="0" y="116585"/>
                </a:lnTo>
                <a:lnTo>
                  <a:pt x="0" y="2285"/>
                </a:lnTo>
                <a:lnTo>
                  <a:pt x="2285" y="0"/>
                </a:lnTo>
                <a:lnTo>
                  <a:pt x="4571" y="0"/>
                </a:lnTo>
                <a:lnTo>
                  <a:pt x="6857" y="2285"/>
                </a:lnTo>
                <a:lnTo>
                  <a:pt x="6857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57485" y="6754368"/>
            <a:ext cx="6985" cy="116839"/>
          </a:xfrm>
          <a:custGeom>
            <a:avLst/>
            <a:gdLst/>
            <a:ahLst/>
            <a:cxnLst/>
            <a:rect l="l" t="t" r="r" b="b"/>
            <a:pathLst>
              <a:path w="6985" h="116840">
                <a:moveTo>
                  <a:pt x="6857" y="2285"/>
                </a:moveTo>
                <a:lnTo>
                  <a:pt x="6857" y="116585"/>
                </a:lnTo>
                <a:lnTo>
                  <a:pt x="0" y="116585"/>
                </a:lnTo>
                <a:lnTo>
                  <a:pt x="0" y="0"/>
                </a:lnTo>
                <a:lnTo>
                  <a:pt x="6857" y="0"/>
                </a:lnTo>
                <a:lnTo>
                  <a:pt x="6857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15981" y="5133594"/>
            <a:ext cx="4119879" cy="0"/>
          </a:xfrm>
          <a:custGeom>
            <a:avLst/>
            <a:gdLst/>
            <a:ahLst/>
            <a:cxnLst/>
            <a:rect l="l" t="t" r="r" b="b"/>
            <a:pathLst>
              <a:path w="4119879">
                <a:moveTo>
                  <a:pt x="4119371" y="0"/>
                </a:moveTo>
                <a:lnTo>
                  <a:pt x="0" y="0"/>
                </a:lnTo>
              </a:path>
            </a:pathLst>
          </a:custGeom>
          <a:ln w="68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914779" y="5049011"/>
            <a:ext cx="167005" cy="169545"/>
          </a:xfrm>
          <a:custGeom>
            <a:avLst/>
            <a:gdLst/>
            <a:ahLst/>
            <a:cxnLst/>
            <a:rect l="l" t="t" r="r" b="b"/>
            <a:pathLst>
              <a:path w="167004" h="169545">
                <a:moveTo>
                  <a:pt x="166878" y="84581"/>
                </a:moveTo>
                <a:lnTo>
                  <a:pt x="0" y="0"/>
                </a:lnTo>
                <a:lnTo>
                  <a:pt x="0" y="169164"/>
                </a:lnTo>
                <a:lnTo>
                  <a:pt x="166878" y="845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81657" y="5133594"/>
            <a:ext cx="276225" cy="413384"/>
          </a:xfrm>
          <a:custGeom>
            <a:avLst/>
            <a:gdLst/>
            <a:ahLst/>
            <a:cxnLst/>
            <a:rect l="l" t="t" r="r" b="b"/>
            <a:pathLst>
              <a:path w="276225" h="413385">
                <a:moveTo>
                  <a:pt x="0" y="0"/>
                </a:moveTo>
                <a:lnTo>
                  <a:pt x="0" y="413003"/>
                </a:lnTo>
                <a:lnTo>
                  <a:pt x="275844" y="413003"/>
                </a:lnTo>
                <a:lnTo>
                  <a:pt x="27584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81657" y="5133594"/>
            <a:ext cx="276225" cy="413384"/>
          </a:xfrm>
          <a:custGeom>
            <a:avLst/>
            <a:gdLst/>
            <a:ahLst/>
            <a:cxnLst/>
            <a:rect l="l" t="t" r="r" b="b"/>
            <a:pathLst>
              <a:path w="276225" h="413385">
                <a:moveTo>
                  <a:pt x="0" y="0"/>
                </a:moveTo>
                <a:lnTo>
                  <a:pt x="0" y="413004"/>
                </a:lnTo>
                <a:lnTo>
                  <a:pt x="275844" y="413004"/>
                </a:lnTo>
                <a:lnTo>
                  <a:pt x="275843" y="0"/>
                </a:lnTo>
                <a:lnTo>
                  <a:pt x="0" y="0"/>
                </a:lnTo>
                <a:close/>
              </a:path>
            </a:pathLst>
          </a:custGeom>
          <a:ln w="68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15981" y="5958840"/>
            <a:ext cx="4119879" cy="0"/>
          </a:xfrm>
          <a:custGeom>
            <a:avLst/>
            <a:gdLst/>
            <a:ahLst/>
            <a:cxnLst/>
            <a:rect l="l" t="t" r="r" b="b"/>
            <a:pathLst>
              <a:path w="4119879">
                <a:moveTo>
                  <a:pt x="4119371" y="0"/>
                </a:moveTo>
                <a:lnTo>
                  <a:pt x="0" y="0"/>
                </a:lnTo>
              </a:path>
            </a:pathLst>
          </a:custGeom>
          <a:ln w="68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914779" y="5874258"/>
            <a:ext cx="167005" cy="169545"/>
          </a:xfrm>
          <a:custGeom>
            <a:avLst/>
            <a:gdLst/>
            <a:ahLst/>
            <a:cxnLst/>
            <a:rect l="l" t="t" r="r" b="b"/>
            <a:pathLst>
              <a:path w="167004" h="169545">
                <a:moveTo>
                  <a:pt x="166878" y="84581"/>
                </a:moveTo>
                <a:lnTo>
                  <a:pt x="0" y="0"/>
                </a:lnTo>
                <a:lnTo>
                  <a:pt x="0" y="169164"/>
                </a:lnTo>
                <a:lnTo>
                  <a:pt x="166878" y="845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081657" y="5958840"/>
            <a:ext cx="276225" cy="412750"/>
          </a:xfrm>
          <a:custGeom>
            <a:avLst/>
            <a:gdLst/>
            <a:ahLst/>
            <a:cxnLst/>
            <a:rect l="l" t="t" r="r" b="b"/>
            <a:pathLst>
              <a:path w="276225" h="412750">
                <a:moveTo>
                  <a:pt x="0" y="0"/>
                </a:moveTo>
                <a:lnTo>
                  <a:pt x="0" y="412241"/>
                </a:lnTo>
                <a:lnTo>
                  <a:pt x="275844" y="412241"/>
                </a:lnTo>
                <a:lnTo>
                  <a:pt x="27584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081657" y="5958840"/>
            <a:ext cx="276225" cy="412750"/>
          </a:xfrm>
          <a:custGeom>
            <a:avLst/>
            <a:gdLst/>
            <a:ahLst/>
            <a:cxnLst/>
            <a:rect l="l" t="t" r="r" b="b"/>
            <a:pathLst>
              <a:path w="276225" h="412750">
                <a:moveTo>
                  <a:pt x="0" y="0"/>
                </a:moveTo>
                <a:lnTo>
                  <a:pt x="0" y="412242"/>
                </a:lnTo>
                <a:lnTo>
                  <a:pt x="275844" y="412242"/>
                </a:lnTo>
                <a:lnTo>
                  <a:pt x="275843" y="0"/>
                </a:lnTo>
                <a:lnTo>
                  <a:pt x="0" y="0"/>
                </a:lnTo>
                <a:close/>
              </a:path>
            </a:pathLst>
          </a:custGeom>
          <a:ln w="68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54593" y="4858511"/>
            <a:ext cx="1504950" cy="0"/>
          </a:xfrm>
          <a:custGeom>
            <a:avLst/>
            <a:gdLst/>
            <a:ahLst/>
            <a:cxnLst/>
            <a:rect l="l" t="t" r="r" b="b"/>
            <a:pathLst>
              <a:path w="1504950">
                <a:moveTo>
                  <a:pt x="0" y="0"/>
                </a:moveTo>
                <a:lnTo>
                  <a:pt x="1504950" y="0"/>
                </a:lnTo>
              </a:path>
            </a:pathLst>
          </a:custGeom>
          <a:ln w="68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92871" y="4794503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30" h="125729">
                <a:moveTo>
                  <a:pt x="125730" y="68580"/>
                </a:moveTo>
                <a:lnTo>
                  <a:pt x="125730" y="57150"/>
                </a:lnTo>
                <a:lnTo>
                  <a:pt x="123444" y="50292"/>
                </a:lnTo>
                <a:lnTo>
                  <a:pt x="123444" y="43434"/>
                </a:lnTo>
                <a:lnTo>
                  <a:pt x="98298" y="11430"/>
                </a:lnTo>
                <a:lnTo>
                  <a:pt x="82296" y="2286"/>
                </a:lnTo>
                <a:lnTo>
                  <a:pt x="75438" y="2286"/>
                </a:lnTo>
                <a:lnTo>
                  <a:pt x="68580" y="0"/>
                </a:lnTo>
                <a:lnTo>
                  <a:pt x="57150" y="0"/>
                </a:lnTo>
                <a:lnTo>
                  <a:pt x="43442" y="3199"/>
                </a:lnTo>
                <a:lnTo>
                  <a:pt x="11789" y="25290"/>
                </a:lnTo>
                <a:lnTo>
                  <a:pt x="0" y="75438"/>
                </a:lnTo>
                <a:lnTo>
                  <a:pt x="5045" y="89139"/>
                </a:lnTo>
                <a:lnTo>
                  <a:pt x="41763" y="122849"/>
                </a:lnTo>
                <a:lnTo>
                  <a:pt x="61722" y="125730"/>
                </a:lnTo>
                <a:lnTo>
                  <a:pt x="75651" y="125140"/>
                </a:lnTo>
                <a:lnTo>
                  <a:pt x="115984" y="96236"/>
                </a:lnTo>
                <a:lnTo>
                  <a:pt x="123444" y="75438"/>
                </a:lnTo>
                <a:lnTo>
                  <a:pt x="125730" y="6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38969" y="4773929"/>
            <a:ext cx="167005" cy="167640"/>
          </a:xfrm>
          <a:custGeom>
            <a:avLst/>
            <a:gdLst/>
            <a:ahLst/>
            <a:cxnLst/>
            <a:rect l="l" t="t" r="r" b="b"/>
            <a:pathLst>
              <a:path w="167004" h="167639">
                <a:moveTo>
                  <a:pt x="166878" y="84581"/>
                </a:moveTo>
                <a:lnTo>
                  <a:pt x="0" y="0"/>
                </a:lnTo>
                <a:lnTo>
                  <a:pt x="0" y="167640"/>
                </a:lnTo>
                <a:lnTo>
                  <a:pt x="166878" y="845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40137" y="4858511"/>
            <a:ext cx="276225" cy="2012950"/>
          </a:xfrm>
          <a:custGeom>
            <a:avLst/>
            <a:gdLst/>
            <a:ahLst/>
            <a:cxnLst/>
            <a:rect l="l" t="t" r="r" b="b"/>
            <a:pathLst>
              <a:path w="276225" h="2012950">
                <a:moveTo>
                  <a:pt x="0" y="0"/>
                </a:moveTo>
                <a:lnTo>
                  <a:pt x="0" y="2012441"/>
                </a:lnTo>
                <a:lnTo>
                  <a:pt x="275844" y="2012441"/>
                </a:lnTo>
                <a:lnTo>
                  <a:pt x="27584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40137" y="4858511"/>
            <a:ext cx="276225" cy="2012950"/>
          </a:xfrm>
          <a:custGeom>
            <a:avLst/>
            <a:gdLst/>
            <a:ahLst/>
            <a:cxnLst/>
            <a:rect l="l" t="t" r="r" b="b"/>
            <a:pathLst>
              <a:path w="276225" h="2012950">
                <a:moveTo>
                  <a:pt x="0" y="0"/>
                </a:moveTo>
                <a:lnTo>
                  <a:pt x="0" y="2012442"/>
                </a:lnTo>
                <a:lnTo>
                  <a:pt x="275844" y="2012442"/>
                </a:lnTo>
                <a:lnTo>
                  <a:pt x="275843" y="0"/>
                </a:lnTo>
                <a:lnTo>
                  <a:pt x="0" y="0"/>
                </a:lnTo>
                <a:close/>
              </a:path>
            </a:pathLst>
          </a:custGeom>
          <a:ln w="68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13695" y="6357365"/>
            <a:ext cx="4257040" cy="0"/>
          </a:xfrm>
          <a:custGeom>
            <a:avLst/>
            <a:gdLst/>
            <a:ahLst/>
            <a:cxnLst/>
            <a:rect l="l" t="t" r="r" b="b"/>
            <a:pathLst>
              <a:path w="4257040">
                <a:moveTo>
                  <a:pt x="0" y="0"/>
                </a:moveTo>
                <a:lnTo>
                  <a:pt x="4256532" y="0"/>
                </a:lnTo>
              </a:path>
            </a:pathLst>
          </a:custGeom>
          <a:ln w="104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53641" y="6352794"/>
            <a:ext cx="116839" cy="9525"/>
          </a:xfrm>
          <a:custGeom>
            <a:avLst/>
            <a:gdLst/>
            <a:ahLst/>
            <a:cxnLst/>
            <a:rect l="l" t="t" r="r" b="b"/>
            <a:pathLst>
              <a:path w="116840" h="9525">
                <a:moveTo>
                  <a:pt x="112014" y="9144"/>
                </a:moveTo>
                <a:lnTo>
                  <a:pt x="2286" y="9144"/>
                </a:lnTo>
                <a:lnTo>
                  <a:pt x="0" y="6858"/>
                </a:lnTo>
                <a:lnTo>
                  <a:pt x="0" y="2286"/>
                </a:lnTo>
                <a:lnTo>
                  <a:pt x="2286" y="2286"/>
                </a:lnTo>
                <a:lnTo>
                  <a:pt x="2286" y="0"/>
                </a:lnTo>
                <a:lnTo>
                  <a:pt x="112014" y="0"/>
                </a:lnTo>
                <a:lnTo>
                  <a:pt x="114300" y="2286"/>
                </a:lnTo>
                <a:lnTo>
                  <a:pt x="116586" y="2286"/>
                </a:lnTo>
                <a:lnTo>
                  <a:pt x="116586" y="6858"/>
                </a:lnTo>
                <a:lnTo>
                  <a:pt x="114300" y="6858"/>
                </a:lnTo>
                <a:lnTo>
                  <a:pt x="114300" y="9144"/>
                </a:lnTo>
                <a:lnTo>
                  <a:pt x="112014" y="91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776857" y="6352794"/>
            <a:ext cx="117475" cy="9525"/>
          </a:xfrm>
          <a:custGeom>
            <a:avLst/>
            <a:gdLst/>
            <a:ahLst/>
            <a:cxnLst/>
            <a:rect l="l" t="t" r="r" b="b"/>
            <a:pathLst>
              <a:path w="117475" h="9525">
                <a:moveTo>
                  <a:pt x="115062" y="9144"/>
                </a:moveTo>
                <a:lnTo>
                  <a:pt x="2286" y="9144"/>
                </a:lnTo>
                <a:lnTo>
                  <a:pt x="0" y="6858"/>
                </a:lnTo>
                <a:lnTo>
                  <a:pt x="0" y="2286"/>
                </a:lnTo>
                <a:lnTo>
                  <a:pt x="2286" y="2286"/>
                </a:lnTo>
                <a:lnTo>
                  <a:pt x="4572" y="0"/>
                </a:lnTo>
                <a:lnTo>
                  <a:pt x="115062" y="0"/>
                </a:lnTo>
                <a:lnTo>
                  <a:pt x="115062" y="2286"/>
                </a:lnTo>
                <a:lnTo>
                  <a:pt x="117348" y="2286"/>
                </a:lnTo>
                <a:lnTo>
                  <a:pt x="117348" y="6858"/>
                </a:lnTo>
                <a:lnTo>
                  <a:pt x="115062" y="91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600074" y="6352794"/>
            <a:ext cx="117475" cy="9525"/>
          </a:xfrm>
          <a:custGeom>
            <a:avLst/>
            <a:gdLst/>
            <a:ahLst/>
            <a:cxnLst/>
            <a:rect l="l" t="t" r="r" b="b"/>
            <a:pathLst>
              <a:path w="117475" h="9525">
                <a:moveTo>
                  <a:pt x="115061" y="9144"/>
                </a:moveTo>
                <a:lnTo>
                  <a:pt x="2285" y="9144"/>
                </a:lnTo>
                <a:lnTo>
                  <a:pt x="2285" y="6858"/>
                </a:lnTo>
                <a:lnTo>
                  <a:pt x="0" y="6858"/>
                </a:lnTo>
                <a:lnTo>
                  <a:pt x="0" y="2286"/>
                </a:lnTo>
                <a:lnTo>
                  <a:pt x="2285" y="2286"/>
                </a:lnTo>
                <a:lnTo>
                  <a:pt x="4571" y="0"/>
                </a:lnTo>
                <a:lnTo>
                  <a:pt x="115061" y="0"/>
                </a:lnTo>
                <a:lnTo>
                  <a:pt x="115061" y="2286"/>
                </a:lnTo>
                <a:lnTo>
                  <a:pt x="117347" y="2286"/>
                </a:lnTo>
                <a:lnTo>
                  <a:pt x="117347" y="6858"/>
                </a:lnTo>
                <a:lnTo>
                  <a:pt x="115061" y="91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424051" y="6352794"/>
            <a:ext cx="119380" cy="9525"/>
          </a:xfrm>
          <a:custGeom>
            <a:avLst/>
            <a:gdLst/>
            <a:ahLst/>
            <a:cxnLst/>
            <a:rect l="l" t="t" r="r" b="b"/>
            <a:pathLst>
              <a:path w="119379" h="9525">
                <a:moveTo>
                  <a:pt x="114299" y="9144"/>
                </a:moveTo>
                <a:lnTo>
                  <a:pt x="2285" y="9144"/>
                </a:lnTo>
                <a:lnTo>
                  <a:pt x="2285" y="6858"/>
                </a:lnTo>
                <a:lnTo>
                  <a:pt x="0" y="6858"/>
                </a:lnTo>
                <a:lnTo>
                  <a:pt x="0" y="2286"/>
                </a:lnTo>
                <a:lnTo>
                  <a:pt x="2285" y="2286"/>
                </a:lnTo>
                <a:lnTo>
                  <a:pt x="4571" y="0"/>
                </a:lnTo>
                <a:lnTo>
                  <a:pt x="114299" y="0"/>
                </a:lnTo>
                <a:lnTo>
                  <a:pt x="118871" y="4572"/>
                </a:lnTo>
                <a:lnTo>
                  <a:pt x="116585" y="6858"/>
                </a:lnTo>
                <a:lnTo>
                  <a:pt x="116585" y="9144"/>
                </a:lnTo>
                <a:lnTo>
                  <a:pt x="114299" y="91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249553" y="6352794"/>
            <a:ext cx="116839" cy="9525"/>
          </a:xfrm>
          <a:custGeom>
            <a:avLst/>
            <a:gdLst/>
            <a:ahLst/>
            <a:cxnLst/>
            <a:rect l="l" t="t" r="r" b="b"/>
            <a:pathLst>
              <a:path w="116840" h="9525">
                <a:moveTo>
                  <a:pt x="112013" y="9144"/>
                </a:moveTo>
                <a:lnTo>
                  <a:pt x="2285" y="9144"/>
                </a:lnTo>
                <a:lnTo>
                  <a:pt x="0" y="6858"/>
                </a:lnTo>
                <a:lnTo>
                  <a:pt x="0" y="2286"/>
                </a:lnTo>
                <a:lnTo>
                  <a:pt x="2285" y="2286"/>
                </a:lnTo>
                <a:lnTo>
                  <a:pt x="2285" y="0"/>
                </a:lnTo>
                <a:lnTo>
                  <a:pt x="112013" y="0"/>
                </a:lnTo>
                <a:lnTo>
                  <a:pt x="114299" y="2286"/>
                </a:lnTo>
                <a:lnTo>
                  <a:pt x="116585" y="2286"/>
                </a:lnTo>
                <a:lnTo>
                  <a:pt x="116585" y="6858"/>
                </a:lnTo>
                <a:lnTo>
                  <a:pt x="114299" y="6858"/>
                </a:lnTo>
                <a:lnTo>
                  <a:pt x="114299" y="9144"/>
                </a:lnTo>
                <a:lnTo>
                  <a:pt x="112013" y="91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072769" y="6352794"/>
            <a:ext cx="117475" cy="9525"/>
          </a:xfrm>
          <a:custGeom>
            <a:avLst/>
            <a:gdLst/>
            <a:ahLst/>
            <a:cxnLst/>
            <a:rect l="l" t="t" r="r" b="b"/>
            <a:pathLst>
              <a:path w="117475" h="9525">
                <a:moveTo>
                  <a:pt x="112775" y="9144"/>
                </a:moveTo>
                <a:lnTo>
                  <a:pt x="2285" y="9144"/>
                </a:lnTo>
                <a:lnTo>
                  <a:pt x="0" y="6858"/>
                </a:lnTo>
                <a:lnTo>
                  <a:pt x="0" y="2286"/>
                </a:lnTo>
                <a:lnTo>
                  <a:pt x="2285" y="2286"/>
                </a:lnTo>
                <a:lnTo>
                  <a:pt x="2285" y="0"/>
                </a:lnTo>
                <a:lnTo>
                  <a:pt x="112775" y="0"/>
                </a:lnTo>
                <a:lnTo>
                  <a:pt x="115061" y="2286"/>
                </a:lnTo>
                <a:lnTo>
                  <a:pt x="117347" y="2286"/>
                </a:lnTo>
                <a:lnTo>
                  <a:pt x="117347" y="6858"/>
                </a:lnTo>
                <a:lnTo>
                  <a:pt x="115061" y="6858"/>
                </a:lnTo>
                <a:lnTo>
                  <a:pt x="115061" y="9144"/>
                </a:lnTo>
                <a:lnTo>
                  <a:pt x="112775" y="91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895986" y="6352794"/>
            <a:ext cx="117475" cy="9525"/>
          </a:xfrm>
          <a:custGeom>
            <a:avLst/>
            <a:gdLst/>
            <a:ahLst/>
            <a:cxnLst/>
            <a:rect l="l" t="t" r="r" b="b"/>
            <a:pathLst>
              <a:path w="117475" h="9525">
                <a:moveTo>
                  <a:pt x="115062" y="9144"/>
                </a:moveTo>
                <a:lnTo>
                  <a:pt x="2286" y="9144"/>
                </a:lnTo>
                <a:lnTo>
                  <a:pt x="0" y="6858"/>
                </a:lnTo>
                <a:lnTo>
                  <a:pt x="0" y="2286"/>
                </a:lnTo>
                <a:lnTo>
                  <a:pt x="2286" y="2286"/>
                </a:lnTo>
                <a:lnTo>
                  <a:pt x="4572" y="0"/>
                </a:lnTo>
                <a:lnTo>
                  <a:pt x="115062" y="0"/>
                </a:lnTo>
                <a:lnTo>
                  <a:pt x="115062" y="2286"/>
                </a:lnTo>
                <a:lnTo>
                  <a:pt x="117348" y="2286"/>
                </a:lnTo>
                <a:lnTo>
                  <a:pt x="117348" y="6858"/>
                </a:lnTo>
                <a:lnTo>
                  <a:pt x="115062" y="91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19201" y="6352794"/>
            <a:ext cx="117475" cy="9525"/>
          </a:xfrm>
          <a:custGeom>
            <a:avLst/>
            <a:gdLst/>
            <a:ahLst/>
            <a:cxnLst/>
            <a:rect l="l" t="t" r="r" b="b"/>
            <a:pathLst>
              <a:path w="117475" h="9525">
                <a:moveTo>
                  <a:pt x="115061" y="9144"/>
                </a:moveTo>
                <a:lnTo>
                  <a:pt x="2285" y="9144"/>
                </a:lnTo>
                <a:lnTo>
                  <a:pt x="2285" y="6858"/>
                </a:lnTo>
                <a:lnTo>
                  <a:pt x="0" y="6858"/>
                </a:lnTo>
                <a:lnTo>
                  <a:pt x="0" y="2286"/>
                </a:lnTo>
                <a:lnTo>
                  <a:pt x="2285" y="2286"/>
                </a:lnTo>
                <a:lnTo>
                  <a:pt x="4571" y="0"/>
                </a:lnTo>
                <a:lnTo>
                  <a:pt x="115061" y="0"/>
                </a:lnTo>
                <a:lnTo>
                  <a:pt x="115061" y="2286"/>
                </a:lnTo>
                <a:lnTo>
                  <a:pt x="117347" y="2286"/>
                </a:lnTo>
                <a:lnTo>
                  <a:pt x="117347" y="6858"/>
                </a:lnTo>
                <a:lnTo>
                  <a:pt x="115061" y="91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543179" y="6352794"/>
            <a:ext cx="119380" cy="9525"/>
          </a:xfrm>
          <a:custGeom>
            <a:avLst/>
            <a:gdLst/>
            <a:ahLst/>
            <a:cxnLst/>
            <a:rect l="l" t="t" r="r" b="b"/>
            <a:pathLst>
              <a:path w="119379" h="9525">
                <a:moveTo>
                  <a:pt x="114300" y="9144"/>
                </a:moveTo>
                <a:lnTo>
                  <a:pt x="2285" y="9144"/>
                </a:lnTo>
                <a:lnTo>
                  <a:pt x="2285" y="6858"/>
                </a:lnTo>
                <a:lnTo>
                  <a:pt x="0" y="6858"/>
                </a:lnTo>
                <a:lnTo>
                  <a:pt x="0" y="2286"/>
                </a:lnTo>
                <a:lnTo>
                  <a:pt x="2285" y="2286"/>
                </a:lnTo>
                <a:lnTo>
                  <a:pt x="4571" y="0"/>
                </a:lnTo>
                <a:lnTo>
                  <a:pt x="114300" y="0"/>
                </a:lnTo>
                <a:lnTo>
                  <a:pt x="118872" y="4572"/>
                </a:lnTo>
                <a:lnTo>
                  <a:pt x="116585" y="6858"/>
                </a:lnTo>
                <a:lnTo>
                  <a:pt x="116585" y="9144"/>
                </a:lnTo>
                <a:lnTo>
                  <a:pt x="114300" y="91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368681" y="6352794"/>
            <a:ext cx="116839" cy="9525"/>
          </a:xfrm>
          <a:custGeom>
            <a:avLst/>
            <a:gdLst/>
            <a:ahLst/>
            <a:cxnLst/>
            <a:rect l="l" t="t" r="r" b="b"/>
            <a:pathLst>
              <a:path w="116839" h="9525">
                <a:moveTo>
                  <a:pt x="112014" y="9144"/>
                </a:moveTo>
                <a:lnTo>
                  <a:pt x="2286" y="9144"/>
                </a:lnTo>
                <a:lnTo>
                  <a:pt x="0" y="6858"/>
                </a:lnTo>
                <a:lnTo>
                  <a:pt x="0" y="2286"/>
                </a:lnTo>
                <a:lnTo>
                  <a:pt x="2286" y="2286"/>
                </a:lnTo>
                <a:lnTo>
                  <a:pt x="2286" y="0"/>
                </a:lnTo>
                <a:lnTo>
                  <a:pt x="112014" y="0"/>
                </a:lnTo>
                <a:lnTo>
                  <a:pt x="114300" y="2286"/>
                </a:lnTo>
                <a:lnTo>
                  <a:pt x="116586" y="2286"/>
                </a:lnTo>
                <a:lnTo>
                  <a:pt x="116586" y="6858"/>
                </a:lnTo>
                <a:lnTo>
                  <a:pt x="114300" y="6858"/>
                </a:lnTo>
                <a:lnTo>
                  <a:pt x="114300" y="9144"/>
                </a:lnTo>
                <a:lnTo>
                  <a:pt x="112014" y="91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91897" y="6352794"/>
            <a:ext cx="117475" cy="9525"/>
          </a:xfrm>
          <a:custGeom>
            <a:avLst/>
            <a:gdLst/>
            <a:ahLst/>
            <a:cxnLst/>
            <a:rect l="l" t="t" r="r" b="b"/>
            <a:pathLst>
              <a:path w="117475" h="9525">
                <a:moveTo>
                  <a:pt x="112775" y="9143"/>
                </a:moveTo>
                <a:lnTo>
                  <a:pt x="2285" y="9143"/>
                </a:lnTo>
                <a:lnTo>
                  <a:pt x="0" y="6857"/>
                </a:lnTo>
                <a:lnTo>
                  <a:pt x="0" y="2285"/>
                </a:lnTo>
                <a:lnTo>
                  <a:pt x="2285" y="2285"/>
                </a:lnTo>
                <a:lnTo>
                  <a:pt x="2285" y="0"/>
                </a:lnTo>
                <a:lnTo>
                  <a:pt x="112775" y="0"/>
                </a:lnTo>
                <a:lnTo>
                  <a:pt x="115061" y="2285"/>
                </a:lnTo>
                <a:lnTo>
                  <a:pt x="117347" y="2285"/>
                </a:lnTo>
                <a:lnTo>
                  <a:pt x="117347" y="6857"/>
                </a:lnTo>
                <a:lnTo>
                  <a:pt x="115061" y="6857"/>
                </a:lnTo>
                <a:lnTo>
                  <a:pt x="115061" y="9143"/>
                </a:lnTo>
                <a:lnTo>
                  <a:pt x="112775" y="914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015113" y="6352794"/>
            <a:ext cx="117475" cy="9525"/>
          </a:xfrm>
          <a:custGeom>
            <a:avLst/>
            <a:gdLst/>
            <a:ahLst/>
            <a:cxnLst/>
            <a:rect l="l" t="t" r="r" b="b"/>
            <a:pathLst>
              <a:path w="117475" h="9525">
                <a:moveTo>
                  <a:pt x="115062" y="9143"/>
                </a:moveTo>
                <a:lnTo>
                  <a:pt x="2286" y="9143"/>
                </a:lnTo>
                <a:lnTo>
                  <a:pt x="0" y="6857"/>
                </a:lnTo>
                <a:lnTo>
                  <a:pt x="0" y="2285"/>
                </a:lnTo>
                <a:lnTo>
                  <a:pt x="2286" y="2285"/>
                </a:lnTo>
                <a:lnTo>
                  <a:pt x="4572" y="0"/>
                </a:lnTo>
                <a:lnTo>
                  <a:pt x="115062" y="0"/>
                </a:lnTo>
                <a:lnTo>
                  <a:pt x="115062" y="2285"/>
                </a:lnTo>
                <a:lnTo>
                  <a:pt x="117348" y="2285"/>
                </a:lnTo>
                <a:lnTo>
                  <a:pt x="117348" y="6857"/>
                </a:lnTo>
                <a:lnTo>
                  <a:pt x="115062" y="914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839091" y="6352794"/>
            <a:ext cx="116839" cy="9525"/>
          </a:xfrm>
          <a:custGeom>
            <a:avLst/>
            <a:gdLst/>
            <a:ahLst/>
            <a:cxnLst/>
            <a:rect l="l" t="t" r="r" b="b"/>
            <a:pathLst>
              <a:path w="116839" h="9525">
                <a:moveTo>
                  <a:pt x="114300" y="9143"/>
                </a:moveTo>
                <a:lnTo>
                  <a:pt x="2286" y="9143"/>
                </a:lnTo>
                <a:lnTo>
                  <a:pt x="2286" y="6857"/>
                </a:lnTo>
                <a:lnTo>
                  <a:pt x="0" y="6857"/>
                </a:lnTo>
                <a:lnTo>
                  <a:pt x="0" y="2285"/>
                </a:lnTo>
                <a:lnTo>
                  <a:pt x="2286" y="2285"/>
                </a:lnTo>
                <a:lnTo>
                  <a:pt x="4571" y="0"/>
                </a:lnTo>
                <a:lnTo>
                  <a:pt x="114300" y="0"/>
                </a:lnTo>
                <a:lnTo>
                  <a:pt x="114300" y="2285"/>
                </a:lnTo>
                <a:lnTo>
                  <a:pt x="116586" y="2285"/>
                </a:lnTo>
                <a:lnTo>
                  <a:pt x="116586" y="6857"/>
                </a:lnTo>
                <a:lnTo>
                  <a:pt x="114300" y="914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662307" y="6352794"/>
            <a:ext cx="119380" cy="9525"/>
          </a:xfrm>
          <a:custGeom>
            <a:avLst/>
            <a:gdLst/>
            <a:ahLst/>
            <a:cxnLst/>
            <a:rect l="l" t="t" r="r" b="b"/>
            <a:pathLst>
              <a:path w="119379" h="9525">
                <a:moveTo>
                  <a:pt x="114300" y="9143"/>
                </a:moveTo>
                <a:lnTo>
                  <a:pt x="2286" y="9143"/>
                </a:lnTo>
                <a:lnTo>
                  <a:pt x="2286" y="6857"/>
                </a:lnTo>
                <a:lnTo>
                  <a:pt x="0" y="6857"/>
                </a:lnTo>
                <a:lnTo>
                  <a:pt x="0" y="2285"/>
                </a:lnTo>
                <a:lnTo>
                  <a:pt x="2286" y="2285"/>
                </a:lnTo>
                <a:lnTo>
                  <a:pt x="4572" y="0"/>
                </a:lnTo>
                <a:lnTo>
                  <a:pt x="114300" y="0"/>
                </a:lnTo>
                <a:lnTo>
                  <a:pt x="118872" y="4571"/>
                </a:lnTo>
                <a:lnTo>
                  <a:pt x="116586" y="6857"/>
                </a:lnTo>
                <a:lnTo>
                  <a:pt x="116586" y="9143"/>
                </a:lnTo>
                <a:lnTo>
                  <a:pt x="114300" y="914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87809" y="6352794"/>
            <a:ext cx="117475" cy="9525"/>
          </a:xfrm>
          <a:custGeom>
            <a:avLst/>
            <a:gdLst/>
            <a:ahLst/>
            <a:cxnLst/>
            <a:rect l="l" t="t" r="r" b="b"/>
            <a:pathLst>
              <a:path w="117475" h="9525">
                <a:moveTo>
                  <a:pt x="112776" y="9143"/>
                </a:moveTo>
                <a:lnTo>
                  <a:pt x="2286" y="9143"/>
                </a:lnTo>
                <a:lnTo>
                  <a:pt x="0" y="6857"/>
                </a:lnTo>
                <a:lnTo>
                  <a:pt x="0" y="2285"/>
                </a:lnTo>
                <a:lnTo>
                  <a:pt x="2286" y="2285"/>
                </a:lnTo>
                <a:lnTo>
                  <a:pt x="2286" y="0"/>
                </a:lnTo>
                <a:lnTo>
                  <a:pt x="112776" y="0"/>
                </a:lnTo>
                <a:lnTo>
                  <a:pt x="115062" y="2285"/>
                </a:lnTo>
                <a:lnTo>
                  <a:pt x="117348" y="2285"/>
                </a:lnTo>
                <a:lnTo>
                  <a:pt x="117348" y="6857"/>
                </a:lnTo>
                <a:lnTo>
                  <a:pt x="115062" y="6857"/>
                </a:lnTo>
                <a:lnTo>
                  <a:pt x="115062" y="9143"/>
                </a:lnTo>
                <a:lnTo>
                  <a:pt x="112776" y="914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311025" y="6352794"/>
            <a:ext cx="117475" cy="9525"/>
          </a:xfrm>
          <a:custGeom>
            <a:avLst/>
            <a:gdLst/>
            <a:ahLst/>
            <a:cxnLst/>
            <a:rect l="l" t="t" r="r" b="b"/>
            <a:pathLst>
              <a:path w="117475" h="9525">
                <a:moveTo>
                  <a:pt x="112775" y="9143"/>
                </a:moveTo>
                <a:lnTo>
                  <a:pt x="2285" y="9143"/>
                </a:lnTo>
                <a:lnTo>
                  <a:pt x="0" y="6857"/>
                </a:lnTo>
                <a:lnTo>
                  <a:pt x="0" y="2285"/>
                </a:lnTo>
                <a:lnTo>
                  <a:pt x="2285" y="2285"/>
                </a:lnTo>
                <a:lnTo>
                  <a:pt x="2285" y="0"/>
                </a:lnTo>
                <a:lnTo>
                  <a:pt x="112775" y="0"/>
                </a:lnTo>
                <a:lnTo>
                  <a:pt x="115061" y="2285"/>
                </a:lnTo>
                <a:lnTo>
                  <a:pt x="117347" y="2285"/>
                </a:lnTo>
                <a:lnTo>
                  <a:pt x="117347" y="6857"/>
                </a:lnTo>
                <a:lnTo>
                  <a:pt x="115061" y="6857"/>
                </a:lnTo>
                <a:lnTo>
                  <a:pt x="115061" y="9143"/>
                </a:lnTo>
                <a:lnTo>
                  <a:pt x="112775" y="914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134241" y="6352794"/>
            <a:ext cx="117475" cy="9525"/>
          </a:xfrm>
          <a:custGeom>
            <a:avLst/>
            <a:gdLst/>
            <a:ahLst/>
            <a:cxnLst/>
            <a:rect l="l" t="t" r="r" b="b"/>
            <a:pathLst>
              <a:path w="117475" h="9525">
                <a:moveTo>
                  <a:pt x="115062" y="9143"/>
                </a:moveTo>
                <a:lnTo>
                  <a:pt x="2286" y="9143"/>
                </a:lnTo>
                <a:lnTo>
                  <a:pt x="0" y="6857"/>
                </a:lnTo>
                <a:lnTo>
                  <a:pt x="0" y="2285"/>
                </a:lnTo>
                <a:lnTo>
                  <a:pt x="2286" y="2285"/>
                </a:lnTo>
                <a:lnTo>
                  <a:pt x="4571" y="0"/>
                </a:lnTo>
                <a:lnTo>
                  <a:pt x="115062" y="0"/>
                </a:lnTo>
                <a:lnTo>
                  <a:pt x="115062" y="2285"/>
                </a:lnTo>
                <a:lnTo>
                  <a:pt x="117347" y="2285"/>
                </a:lnTo>
                <a:lnTo>
                  <a:pt x="117347" y="6857"/>
                </a:lnTo>
                <a:lnTo>
                  <a:pt x="115062" y="914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958219" y="6352794"/>
            <a:ext cx="116839" cy="9525"/>
          </a:xfrm>
          <a:custGeom>
            <a:avLst/>
            <a:gdLst/>
            <a:ahLst/>
            <a:cxnLst/>
            <a:rect l="l" t="t" r="r" b="b"/>
            <a:pathLst>
              <a:path w="116839" h="9525">
                <a:moveTo>
                  <a:pt x="114300" y="9143"/>
                </a:moveTo>
                <a:lnTo>
                  <a:pt x="2286" y="9143"/>
                </a:lnTo>
                <a:lnTo>
                  <a:pt x="2286" y="6857"/>
                </a:lnTo>
                <a:lnTo>
                  <a:pt x="0" y="6857"/>
                </a:lnTo>
                <a:lnTo>
                  <a:pt x="0" y="2285"/>
                </a:lnTo>
                <a:lnTo>
                  <a:pt x="2286" y="2285"/>
                </a:lnTo>
                <a:lnTo>
                  <a:pt x="4572" y="0"/>
                </a:lnTo>
                <a:lnTo>
                  <a:pt x="114300" y="0"/>
                </a:lnTo>
                <a:lnTo>
                  <a:pt x="114300" y="2285"/>
                </a:lnTo>
                <a:lnTo>
                  <a:pt x="116586" y="2285"/>
                </a:lnTo>
                <a:lnTo>
                  <a:pt x="116586" y="6857"/>
                </a:lnTo>
                <a:lnTo>
                  <a:pt x="114300" y="914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781435" y="6352794"/>
            <a:ext cx="119380" cy="9525"/>
          </a:xfrm>
          <a:custGeom>
            <a:avLst/>
            <a:gdLst/>
            <a:ahLst/>
            <a:cxnLst/>
            <a:rect l="l" t="t" r="r" b="b"/>
            <a:pathLst>
              <a:path w="119379" h="9525">
                <a:moveTo>
                  <a:pt x="114300" y="9143"/>
                </a:moveTo>
                <a:lnTo>
                  <a:pt x="2286" y="9143"/>
                </a:lnTo>
                <a:lnTo>
                  <a:pt x="2286" y="6857"/>
                </a:lnTo>
                <a:lnTo>
                  <a:pt x="0" y="6857"/>
                </a:lnTo>
                <a:lnTo>
                  <a:pt x="0" y="2285"/>
                </a:lnTo>
                <a:lnTo>
                  <a:pt x="2286" y="2285"/>
                </a:lnTo>
                <a:lnTo>
                  <a:pt x="4572" y="0"/>
                </a:lnTo>
                <a:lnTo>
                  <a:pt x="114300" y="0"/>
                </a:lnTo>
                <a:lnTo>
                  <a:pt x="118872" y="4571"/>
                </a:lnTo>
                <a:lnTo>
                  <a:pt x="116586" y="6857"/>
                </a:lnTo>
                <a:lnTo>
                  <a:pt x="116586" y="9143"/>
                </a:lnTo>
                <a:lnTo>
                  <a:pt x="114300" y="914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606937" y="6352794"/>
            <a:ext cx="117475" cy="9525"/>
          </a:xfrm>
          <a:custGeom>
            <a:avLst/>
            <a:gdLst/>
            <a:ahLst/>
            <a:cxnLst/>
            <a:rect l="l" t="t" r="r" b="b"/>
            <a:pathLst>
              <a:path w="117475" h="9525">
                <a:moveTo>
                  <a:pt x="112775" y="9143"/>
                </a:moveTo>
                <a:lnTo>
                  <a:pt x="2285" y="9143"/>
                </a:lnTo>
                <a:lnTo>
                  <a:pt x="0" y="6857"/>
                </a:lnTo>
                <a:lnTo>
                  <a:pt x="0" y="2285"/>
                </a:lnTo>
                <a:lnTo>
                  <a:pt x="2285" y="2285"/>
                </a:lnTo>
                <a:lnTo>
                  <a:pt x="2285" y="0"/>
                </a:lnTo>
                <a:lnTo>
                  <a:pt x="112775" y="0"/>
                </a:lnTo>
                <a:lnTo>
                  <a:pt x="115062" y="2285"/>
                </a:lnTo>
                <a:lnTo>
                  <a:pt x="117347" y="2285"/>
                </a:lnTo>
                <a:lnTo>
                  <a:pt x="117347" y="6857"/>
                </a:lnTo>
                <a:lnTo>
                  <a:pt x="115062" y="6857"/>
                </a:lnTo>
                <a:lnTo>
                  <a:pt x="115062" y="9143"/>
                </a:lnTo>
                <a:lnTo>
                  <a:pt x="112775" y="914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430153" y="6352794"/>
            <a:ext cx="117475" cy="9525"/>
          </a:xfrm>
          <a:custGeom>
            <a:avLst/>
            <a:gdLst/>
            <a:ahLst/>
            <a:cxnLst/>
            <a:rect l="l" t="t" r="r" b="b"/>
            <a:pathLst>
              <a:path w="117475" h="9525">
                <a:moveTo>
                  <a:pt x="112775" y="9143"/>
                </a:moveTo>
                <a:lnTo>
                  <a:pt x="2286" y="9143"/>
                </a:lnTo>
                <a:lnTo>
                  <a:pt x="0" y="6857"/>
                </a:lnTo>
                <a:lnTo>
                  <a:pt x="0" y="2285"/>
                </a:lnTo>
                <a:lnTo>
                  <a:pt x="2286" y="2285"/>
                </a:lnTo>
                <a:lnTo>
                  <a:pt x="2286" y="0"/>
                </a:lnTo>
                <a:lnTo>
                  <a:pt x="112775" y="0"/>
                </a:lnTo>
                <a:lnTo>
                  <a:pt x="115062" y="2285"/>
                </a:lnTo>
                <a:lnTo>
                  <a:pt x="117348" y="2285"/>
                </a:lnTo>
                <a:lnTo>
                  <a:pt x="117348" y="6857"/>
                </a:lnTo>
                <a:lnTo>
                  <a:pt x="115062" y="6857"/>
                </a:lnTo>
                <a:lnTo>
                  <a:pt x="115062" y="9143"/>
                </a:lnTo>
                <a:lnTo>
                  <a:pt x="112775" y="914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254131" y="6352794"/>
            <a:ext cx="116839" cy="9525"/>
          </a:xfrm>
          <a:custGeom>
            <a:avLst/>
            <a:gdLst/>
            <a:ahLst/>
            <a:cxnLst/>
            <a:rect l="l" t="t" r="r" b="b"/>
            <a:pathLst>
              <a:path w="116839" h="9525">
                <a:moveTo>
                  <a:pt x="114300" y="9143"/>
                </a:moveTo>
                <a:lnTo>
                  <a:pt x="2286" y="9143"/>
                </a:lnTo>
                <a:lnTo>
                  <a:pt x="0" y="6857"/>
                </a:lnTo>
                <a:lnTo>
                  <a:pt x="0" y="2285"/>
                </a:lnTo>
                <a:lnTo>
                  <a:pt x="2286" y="2285"/>
                </a:lnTo>
                <a:lnTo>
                  <a:pt x="4572" y="0"/>
                </a:lnTo>
                <a:lnTo>
                  <a:pt x="114300" y="0"/>
                </a:lnTo>
                <a:lnTo>
                  <a:pt x="114300" y="2285"/>
                </a:lnTo>
                <a:lnTo>
                  <a:pt x="116586" y="2285"/>
                </a:lnTo>
                <a:lnTo>
                  <a:pt x="116586" y="6857"/>
                </a:lnTo>
                <a:lnTo>
                  <a:pt x="114300" y="914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077347" y="6352794"/>
            <a:ext cx="116839" cy="9525"/>
          </a:xfrm>
          <a:custGeom>
            <a:avLst/>
            <a:gdLst/>
            <a:ahLst/>
            <a:cxnLst/>
            <a:rect l="l" t="t" r="r" b="b"/>
            <a:pathLst>
              <a:path w="116839" h="9525">
                <a:moveTo>
                  <a:pt x="114300" y="9143"/>
                </a:moveTo>
                <a:lnTo>
                  <a:pt x="2286" y="9143"/>
                </a:lnTo>
                <a:lnTo>
                  <a:pt x="2286" y="6857"/>
                </a:lnTo>
                <a:lnTo>
                  <a:pt x="0" y="6857"/>
                </a:lnTo>
                <a:lnTo>
                  <a:pt x="0" y="2285"/>
                </a:lnTo>
                <a:lnTo>
                  <a:pt x="2286" y="2285"/>
                </a:lnTo>
                <a:lnTo>
                  <a:pt x="4572" y="0"/>
                </a:lnTo>
                <a:lnTo>
                  <a:pt x="114300" y="0"/>
                </a:lnTo>
                <a:lnTo>
                  <a:pt x="114300" y="2285"/>
                </a:lnTo>
                <a:lnTo>
                  <a:pt x="116586" y="2285"/>
                </a:lnTo>
                <a:lnTo>
                  <a:pt x="116586" y="6857"/>
                </a:lnTo>
                <a:lnTo>
                  <a:pt x="114300" y="914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900563" y="6352794"/>
            <a:ext cx="120014" cy="9525"/>
          </a:xfrm>
          <a:custGeom>
            <a:avLst/>
            <a:gdLst/>
            <a:ahLst/>
            <a:cxnLst/>
            <a:rect l="l" t="t" r="r" b="b"/>
            <a:pathLst>
              <a:path w="120014" h="9525">
                <a:moveTo>
                  <a:pt x="115062" y="9143"/>
                </a:moveTo>
                <a:lnTo>
                  <a:pt x="2286" y="9143"/>
                </a:lnTo>
                <a:lnTo>
                  <a:pt x="2286" y="6857"/>
                </a:lnTo>
                <a:lnTo>
                  <a:pt x="0" y="6857"/>
                </a:lnTo>
                <a:lnTo>
                  <a:pt x="0" y="2285"/>
                </a:lnTo>
                <a:lnTo>
                  <a:pt x="2286" y="2285"/>
                </a:lnTo>
                <a:lnTo>
                  <a:pt x="4571" y="0"/>
                </a:lnTo>
                <a:lnTo>
                  <a:pt x="115062" y="0"/>
                </a:lnTo>
                <a:lnTo>
                  <a:pt x="119633" y="4571"/>
                </a:lnTo>
                <a:lnTo>
                  <a:pt x="117347" y="6857"/>
                </a:lnTo>
                <a:lnTo>
                  <a:pt x="117347" y="9143"/>
                </a:lnTo>
                <a:lnTo>
                  <a:pt x="115062" y="914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813695" y="6352794"/>
            <a:ext cx="29845" cy="9525"/>
          </a:xfrm>
          <a:custGeom>
            <a:avLst/>
            <a:gdLst/>
            <a:ahLst/>
            <a:cxnLst/>
            <a:rect l="l" t="t" r="r" b="b"/>
            <a:pathLst>
              <a:path w="29845" h="9525">
                <a:moveTo>
                  <a:pt x="25146" y="9143"/>
                </a:moveTo>
                <a:lnTo>
                  <a:pt x="2286" y="9143"/>
                </a:lnTo>
                <a:lnTo>
                  <a:pt x="2286" y="6857"/>
                </a:lnTo>
                <a:lnTo>
                  <a:pt x="0" y="4571"/>
                </a:lnTo>
                <a:lnTo>
                  <a:pt x="4572" y="0"/>
                </a:lnTo>
                <a:lnTo>
                  <a:pt x="25146" y="0"/>
                </a:lnTo>
                <a:lnTo>
                  <a:pt x="27432" y="2285"/>
                </a:lnTo>
                <a:lnTo>
                  <a:pt x="29718" y="2285"/>
                </a:lnTo>
                <a:lnTo>
                  <a:pt x="29718" y="6857"/>
                </a:lnTo>
                <a:lnTo>
                  <a:pt x="27432" y="6857"/>
                </a:lnTo>
                <a:lnTo>
                  <a:pt x="27432" y="9143"/>
                </a:lnTo>
                <a:lnTo>
                  <a:pt x="25146" y="914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818267" y="6229350"/>
            <a:ext cx="128270" cy="257175"/>
          </a:xfrm>
          <a:custGeom>
            <a:avLst/>
            <a:gdLst/>
            <a:ahLst/>
            <a:cxnLst/>
            <a:rect l="l" t="t" r="r" b="b"/>
            <a:pathLst>
              <a:path w="128270" h="257175">
                <a:moveTo>
                  <a:pt x="128015" y="0"/>
                </a:moveTo>
                <a:lnTo>
                  <a:pt x="0" y="128016"/>
                </a:lnTo>
                <a:lnTo>
                  <a:pt x="128015" y="256794"/>
                </a:lnTo>
              </a:path>
            </a:pathLst>
          </a:custGeom>
          <a:ln w="68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2449963" y="4596818"/>
            <a:ext cx="4148454" cy="1772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5"/>
              </a:lnSpc>
            </a:pPr>
            <a:r>
              <a:rPr sz="1900" dirty="0">
                <a:latin typeface="Arial"/>
                <a:cs typeface="Arial"/>
              </a:rPr>
              <a:t>doX</a:t>
            </a:r>
            <a:endParaRPr sz="1900">
              <a:latin typeface="Arial"/>
              <a:cs typeface="Arial"/>
            </a:endParaRPr>
          </a:p>
          <a:p>
            <a:pPr marL="2713355" algn="ctr">
              <a:lnSpc>
                <a:spcPts val="2225"/>
              </a:lnSpc>
            </a:pPr>
            <a:r>
              <a:rPr sz="1900" spc="10" dirty="0">
                <a:latin typeface="Arial"/>
                <a:cs typeface="Arial"/>
              </a:rPr>
              <a:t>d1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spc="10" dirty="0">
                <a:latin typeface="Arial"/>
                <a:cs typeface="Arial"/>
              </a:rPr>
              <a:t>=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spc="10" dirty="0">
                <a:latin typeface="Arial"/>
                <a:cs typeface="Arial"/>
              </a:rPr>
              <a:t>g</a:t>
            </a:r>
            <a:r>
              <a:rPr sz="1900" spc="-5" dirty="0">
                <a:latin typeface="Arial"/>
                <a:cs typeface="Arial"/>
              </a:rPr>
              <a:t>e</a:t>
            </a:r>
            <a:r>
              <a:rPr sz="1900" spc="10" dirty="0">
                <a:latin typeface="Arial"/>
                <a:cs typeface="Arial"/>
              </a:rPr>
              <a:t>t</a:t>
            </a:r>
            <a:r>
              <a:rPr sz="1900" dirty="0">
                <a:latin typeface="Arial"/>
                <a:cs typeface="Arial"/>
              </a:rPr>
              <a:t>Da</a:t>
            </a:r>
            <a:r>
              <a:rPr sz="1900" spc="5" dirty="0">
                <a:latin typeface="Arial"/>
                <a:cs typeface="Arial"/>
              </a:rPr>
              <a:t>te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3166110" marR="280035" indent="-163195" algn="r">
              <a:lnSpc>
                <a:spcPct val="138400"/>
              </a:lnSpc>
              <a:spcBef>
                <a:spcPts val="1155"/>
              </a:spcBef>
            </a:pPr>
            <a:r>
              <a:rPr sz="1900" dirty="0">
                <a:latin typeface="Arial"/>
                <a:cs typeface="Arial"/>
              </a:rPr>
              <a:t>ge</a:t>
            </a:r>
            <a:r>
              <a:rPr sz="1900" spc="5" dirty="0">
                <a:latin typeface="Arial"/>
                <a:cs typeface="Arial"/>
              </a:rPr>
              <a:t>tD</a:t>
            </a:r>
            <a:r>
              <a:rPr sz="1900" dirty="0">
                <a:latin typeface="Arial"/>
                <a:cs typeface="Arial"/>
              </a:rPr>
              <a:t>a</a:t>
            </a:r>
            <a:r>
              <a:rPr sz="1900" spc="5" dirty="0">
                <a:latin typeface="Arial"/>
                <a:cs typeface="Arial"/>
              </a:rPr>
              <a:t>te </a:t>
            </a:r>
            <a:r>
              <a:rPr sz="1900" dirty="0">
                <a:latin typeface="Arial"/>
                <a:cs typeface="Arial"/>
              </a:rPr>
              <a:t>aDa</a:t>
            </a:r>
            <a:r>
              <a:rPr sz="1900" spc="5" dirty="0">
                <a:latin typeface="Arial"/>
                <a:cs typeface="Arial"/>
              </a:rPr>
              <a:t>te</a:t>
            </a:r>
            <a:endParaRPr sz="1900">
              <a:latin typeface="Arial"/>
              <a:cs typeface="Arial"/>
            </a:endParaRPr>
          </a:p>
        </p:txBody>
      </p:sp>
      <p:sp>
        <p:nvSpPr>
          <p:cNvPr id="84" name="object 8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0502" y="1517786"/>
            <a:ext cx="350901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sz="1350" dirty="0">
                <a:solidFill>
                  <a:srgbClr val="FF388D"/>
                </a:solidFill>
                <a:latin typeface="Wingdings 3"/>
                <a:cs typeface="Wingdings 3"/>
              </a:rPr>
              <a:t></a:t>
            </a:r>
            <a:r>
              <a:rPr sz="1350" dirty="0">
                <a:solidFill>
                  <a:srgbClr val="FF388D"/>
                </a:solidFill>
                <a:latin typeface="Times New Roman"/>
                <a:cs typeface="Times New Roman"/>
              </a:rPr>
              <a:t>	</a:t>
            </a:r>
            <a:r>
              <a:rPr sz="2000" spc="-100" dirty="0">
                <a:solidFill>
                  <a:srgbClr val="002060"/>
                </a:solidFill>
                <a:latin typeface="맑은 고딕"/>
                <a:cs typeface="맑은 고딕"/>
              </a:rPr>
              <a:t>“</a:t>
            </a:r>
            <a:r>
              <a:rPr sz="2000" spc="-15" dirty="0">
                <a:solidFill>
                  <a:srgbClr val="002060"/>
                </a:solidFill>
                <a:latin typeface="맑은 고딕"/>
                <a:cs typeface="맑은 고딕"/>
              </a:rPr>
              <a:t>s</a:t>
            </a:r>
            <a:r>
              <a:rPr sz="2000" spc="-10" dirty="0">
                <a:solidFill>
                  <a:srgbClr val="002060"/>
                </a:solidFill>
                <a:latin typeface="맑은 고딕"/>
                <a:cs typeface="맑은 고딕"/>
              </a:rPr>
              <a:t>el</a:t>
            </a:r>
            <a:r>
              <a:rPr sz="2000" spc="75" dirty="0">
                <a:solidFill>
                  <a:srgbClr val="002060"/>
                </a:solidFill>
                <a:latin typeface="맑은 고딕"/>
                <a:cs typeface="맑은 고딕"/>
              </a:rPr>
              <a:t>f</a:t>
            </a:r>
            <a:r>
              <a:rPr sz="2000" spc="-10" dirty="0">
                <a:solidFill>
                  <a:srgbClr val="002060"/>
                </a:solidFill>
                <a:latin typeface="맑은 고딕"/>
                <a:cs typeface="맑은 고딕"/>
              </a:rPr>
              <a:t>”</a:t>
            </a:r>
            <a:r>
              <a:rPr sz="2000" spc="15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또는</a:t>
            </a:r>
            <a:r>
              <a:rPr sz="2000" spc="-5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15" dirty="0">
                <a:solidFill>
                  <a:srgbClr val="002060"/>
                </a:solidFill>
                <a:latin typeface="맑은 고딕"/>
                <a:cs typeface="맑은 고딕"/>
              </a:rPr>
              <a:t>“this”로의</a:t>
            </a:r>
            <a:r>
              <a:rPr sz="2000" spc="10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메시지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35671" y="797813"/>
            <a:ext cx="5599176" cy="299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61929" y="2819400"/>
            <a:ext cx="2657475" cy="829944"/>
          </a:xfrm>
          <a:custGeom>
            <a:avLst/>
            <a:gdLst/>
            <a:ahLst/>
            <a:cxnLst/>
            <a:rect l="l" t="t" r="r" b="b"/>
            <a:pathLst>
              <a:path w="2657475" h="829945">
                <a:moveTo>
                  <a:pt x="0" y="0"/>
                </a:moveTo>
                <a:lnTo>
                  <a:pt x="0" y="829818"/>
                </a:lnTo>
                <a:lnTo>
                  <a:pt x="2657094" y="829818"/>
                </a:lnTo>
                <a:lnTo>
                  <a:pt x="2657094" y="0"/>
                </a:lnTo>
                <a:lnTo>
                  <a:pt x="0" y="0"/>
                </a:lnTo>
                <a:close/>
              </a:path>
            </a:pathLst>
          </a:custGeom>
          <a:ln w="82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92000" y="3646170"/>
            <a:ext cx="0" cy="687070"/>
          </a:xfrm>
          <a:custGeom>
            <a:avLst/>
            <a:gdLst/>
            <a:ahLst/>
            <a:cxnLst/>
            <a:rect l="l" t="t" r="r" b="b"/>
            <a:pathLst>
              <a:path h="687070">
                <a:moveTo>
                  <a:pt x="0" y="0"/>
                </a:moveTo>
                <a:lnTo>
                  <a:pt x="0" y="686562"/>
                </a:lnTo>
              </a:path>
            </a:pathLst>
          </a:custGeom>
          <a:ln w="9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92000" y="5825490"/>
            <a:ext cx="0" cy="169545"/>
          </a:xfrm>
          <a:custGeom>
            <a:avLst/>
            <a:gdLst/>
            <a:ahLst/>
            <a:cxnLst/>
            <a:rect l="l" t="t" r="r" b="b"/>
            <a:pathLst>
              <a:path h="169545">
                <a:moveTo>
                  <a:pt x="0" y="0"/>
                </a:moveTo>
                <a:lnTo>
                  <a:pt x="0" y="169163"/>
                </a:lnTo>
              </a:path>
            </a:pathLst>
          </a:custGeom>
          <a:ln w="9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87809" y="3646170"/>
            <a:ext cx="8890" cy="142240"/>
          </a:xfrm>
          <a:custGeom>
            <a:avLst/>
            <a:gdLst/>
            <a:ahLst/>
            <a:cxnLst/>
            <a:rect l="l" t="t" r="r" b="b"/>
            <a:pathLst>
              <a:path w="8889" h="142239">
                <a:moveTo>
                  <a:pt x="8382" y="3048"/>
                </a:moveTo>
                <a:lnTo>
                  <a:pt x="8382" y="138684"/>
                </a:lnTo>
                <a:lnTo>
                  <a:pt x="5334" y="141732"/>
                </a:lnTo>
                <a:lnTo>
                  <a:pt x="2286" y="141732"/>
                </a:lnTo>
                <a:lnTo>
                  <a:pt x="0" y="138684"/>
                </a:lnTo>
                <a:lnTo>
                  <a:pt x="0" y="0"/>
                </a:lnTo>
                <a:lnTo>
                  <a:pt x="8382" y="0"/>
                </a:lnTo>
                <a:lnTo>
                  <a:pt x="8382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87809" y="3856482"/>
            <a:ext cx="8890" cy="144145"/>
          </a:xfrm>
          <a:custGeom>
            <a:avLst/>
            <a:gdLst/>
            <a:ahLst/>
            <a:cxnLst/>
            <a:rect l="l" t="t" r="r" b="b"/>
            <a:pathLst>
              <a:path w="8889" h="144145">
                <a:moveTo>
                  <a:pt x="8382" y="6096"/>
                </a:moveTo>
                <a:lnTo>
                  <a:pt x="8382" y="140970"/>
                </a:lnTo>
                <a:lnTo>
                  <a:pt x="2286" y="144018"/>
                </a:lnTo>
                <a:lnTo>
                  <a:pt x="0" y="140970"/>
                </a:lnTo>
                <a:lnTo>
                  <a:pt x="0" y="3048"/>
                </a:lnTo>
                <a:lnTo>
                  <a:pt x="2286" y="0"/>
                </a:lnTo>
                <a:lnTo>
                  <a:pt x="8382" y="3048"/>
                </a:lnTo>
                <a:lnTo>
                  <a:pt x="8382" y="60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7809" y="4069841"/>
            <a:ext cx="8890" cy="140970"/>
          </a:xfrm>
          <a:custGeom>
            <a:avLst/>
            <a:gdLst/>
            <a:ahLst/>
            <a:cxnLst/>
            <a:rect l="l" t="t" r="r" b="b"/>
            <a:pathLst>
              <a:path w="8889" h="140970">
                <a:moveTo>
                  <a:pt x="8382" y="5333"/>
                </a:moveTo>
                <a:lnTo>
                  <a:pt x="8382" y="140969"/>
                </a:lnTo>
                <a:lnTo>
                  <a:pt x="0" y="140969"/>
                </a:lnTo>
                <a:lnTo>
                  <a:pt x="0" y="2285"/>
                </a:lnTo>
                <a:lnTo>
                  <a:pt x="2286" y="0"/>
                </a:lnTo>
                <a:lnTo>
                  <a:pt x="5334" y="0"/>
                </a:lnTo>
                <a:lnTo>
                  <a:pt x="8382" y="2285"/>
                </a:lnTo>
                <a:lnTo>
                  <a:pt x="8382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7809" y="4282440"/>
            <a:ext cx="8890" cy="140970"/>
          </a:xfrm>
          <a:custGeom>
            <a:avLst/>
            <a:gdLst/>
            <a:ahLst/>
            <a:cxnLst/>
            <a:rect l="l" t="t" r="r" b="b"/>
            <a:pathLst>
              <a:path w="8889" h="140970">
                <a:moveTo>
                  <a:pt x="8382" y="5333"/>
                </a:moveTo>
                <a:lnTo>
                  <a:pt x="8382" y="140969"/>
                </a:lnTo>
                <a:lnTo>
                  <a:pt x="0" y="140969"/>
                </a:lnTo>
                <a:lnTo>
                  <a:pt x="0" y="3047"/>
                </a:lnTo>
                <a:lnTo>
                  <a:pt x="2286" y="0"/>
                </a:lnTo>
                <a:lnTo>
                  <a:pt x="5334" y="0"/>
                </a:lnTo>
                <a:lnTo>
                  <a:pt x="8382" y="3047"/>
                </a:lnTo>
                <a:lnTo>
                  <a:pt x="8382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7809" y="4495800"/>
            <a:ext cx="8890" cy="140970"/>
          </a:xfrm>
          <a:custGeom>
            <a:avLst/>
            <a:gdLst/>
            <a:ahLst/>
            <a:cxnLst/>
            <a:rect l="l" t="t" r="r" b="b"/>
            <a:pathLst>
              <a:path w="8889" h="140970">
                <a:moveTo>
                  <a:pt x="8381" y="2285"/>
                </a:moveTo>
                <a:lnTo>
                  <a:pt x="8381" y="140969"/>
                </a:lnTo>
                <a:lnTo>
                  <a:pt x="0" y="140969"/>
                </a:lnTo>
                <a:lnTo>
                  <a:pt x="0" y="0"/>
                </a:lnTo>
                <a:lnTo>
                  <a:pt x="8381" y="0"/>
                </a:lnTo>
                <a:lnTo>
                  <a:pt x="8381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7809" y="4708397"/>
            <a:ext cx="8890" cy="140970"/>
          </a:xfrm>
          <a:custGeom>
            <a:avLst/>
            <a:gdLst/>
            <a:ahLst/>
            <a:cxnLst/>
            <a:rect l="l" t="t" r="r" b="b"/>
            <a:pathLst>
              <a:path w="8889" h="140970">
                <a:moveTo>
                  <a:pt x="8381" y="3047"/>
                </a:moveTo>
                <a:lnTo>
                  <a:pt x="8381" y="138683"/>
                </a:lnTo>
                <a:lnTo>
                  <a:pt x="5333" y="140969"/>
                </a:lnTo>
                <a:lnTo>
                  <a:pt x="2285" y="140969"/>
                </a:lnTo>
                <a:lnTo>
                  <a:pt x="0" y="138683"/>
                </a:lnTo>
                <a:lnTo>
                  <a:pt x="0" y="0"/>
                </a:lnTo>
                <a:lnTo>
                  <a:pt x="8381" y="0"/>
                </a:lnTo>
                <a:lnTo>
                  <a:pt x="8381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7809" y="4918709"/>
            <a:ext cx="8890" cy="144145"/>
          </a:xfrm>
          <a:custGeom>
            <a:avLst/>
            <a:gdLst/>
            <a:ahLst/>
            <a:cxnLst/>
            <a:rect l="l" t="t" r="r" b="b"/>
            <a:pathLst>
              <a:path w="8889" h="144145">
                <a:moveTo>
                  <a:pt x="8381" y="5334"/>
                </a:moveTo>
                <a:lnTo>
                  <a:pt x="8381" y="140970"/>
                </a:lnTo>
                <a:lnTo>
                  <a:pt x="2285" y="144018"/>
                </a:lnTo>
                <a:lnTo>
                  <a:pt x="0" y="140970"/>
                </a:lnTo>
                <a:lnTo>
                  <a:pt x="0" y="3048"/>
                </a:lnTo>
                <a:lnTo>
                  <a:pt x="2285" y="0"/>
                </a:lnTo>
                <a:lnTo>
                  <a:pt x="8381" y="3048"/>
                </a:lnTo>
                <a:lnTo>
                  <a:pt x="8381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87809" y="5131308"/>
            <a:ext cx="8890" cy="140970"/>
          </a:xfrm>
          <a:custGeom>
            <a:avLst/>
            <a:gdLst/>
            <a:ahLst/>
            <a:cxnLst/>
            <a:rect l="l" t="t" r="r" b="b"/>
            <a:pathLst>
              <a:path w="8889" h="140970">
                <a:moveTo>
                  <a:pt x="8381" y="6096"/>
                </a:moveTo>
                <a:lnTo>
                  <a:pt x="8381" y="140970"/>
                </a:lnTo>
                <a:lnTo>
                  <a:pt x="0" y="140970"/>
                </a:lnTo>
                <a:lnTo>
                  <a:pt x="0" y="3048"/>
                </a:lnTo>
                <a:lnTo>
                  <a:pt x="2285" y="0"/>
                </a:lnTo>
                <a:lnTo>
                  <a:pt x="5333" y="0"/>
                </a:lnTo>
                <a:lnTo>
                  <a:pt x="8381" y="3048"/>
                </a:lnTo>
                <a:lnTo>
                  <a:pt x="8381" y="60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87809" y="5344667"/>
            <a:ext cx="8890" cy="140970"/>
          </a:xfrm>
          <a:custGeom>
            <a:avLst/>
            <a:gdLst/>
            <a:ahLst/>
            <a:cxnLst/>
            <a:rect l="l" t="t" r="r" b="b"/>
            <a:pathLst>
              <a:path w="8889" h="140970">
                <a:moveTo>
                  <a:pt x="8381" y="5333"/>
                </a:moveTo>
                <a:lnTo>
                  <a:pt x="8381" y="140969"/>
                </a:lnTo>
                <a:lnTo>
                  <a:pt x="0" y="140969"/>
                </a:lnTo>
                <a:lnTo>
                  <a:pt x="0" y="2286"/>
                </a:lnTo>
                <a:lnTo>
                  <a:pt x="2285" y="0"/>
                </a:lnTo>
                <a:lnTo>
                  <a:pt x="5333" y="0"/>
                </a:lnTo>
                <a:lnTo>
                  <a:pt x="8381" y="2286"/>
                </a:lnTo>
                <a:lnTo>
                  <a:pt x="8381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87809" y="5557265"/>
            <a:ext cx="8890" cy="140970"/>
          </a:xfrm>
          <a:custGeom>
            <a:avLst/>
            <a:gdLst/>
            <a:ahLst/>
            <a:cxnLst/>
            <a:rect l="l" t="t" r="r" b="b"/>
            <a:pathLst>
              <a:path w="8889" h="140970">
                <a:moveTo>
                  <a:pt x="8381" y="3047"/>
                </a:moveTo>
                <a:lnTo>
                  <a:pt x="8381" y="140969"/>
                </a:lnTo>
                <a:lnTo>
                  <a:pt x="0" y="140969"/>
                </a:lnTo>
                <a:lnTo>
                  <a:pt x="0" y="0"/>
                </a:lnTo>
                <a:lnTo>
                  <a:pt x="8381" y="0"/>
                </a:lnTo>
                <a:lnTo>
                  <a:pt x="8381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87809" y="5770626"/>
            <a:ext cx="8890" cy="140970"/>
          </a:xfrm>
          <a:custGeom>
            <a:avLst/>
            <a:gdLst/>
            <a:ahLst/>
            <a:cxnLst/>
            <a:rect l="l" t="t" r="r" b="b"/>
            <a:pathLst>
              <a:path w="8889" h="140970">
                <a:moveTo>
                  <a:pt x="8381" y="2285"/>
                </a:moveTo>
                <a:lnTo>
                  <a:pt x="8381" y="137921"/>
                </a:lnTo>
                <a:lnTo>
                  <a:pt x="5333" y="140969"/>
                </a:lnTo>
                <a:lnTo>
                  <a:pt x="2285" y="140969"/>
                </a:lnTo>
                <a:lnTo>
                  <a:pt x="0" y="137921"/>
                </a:lnTo>
                <a:lnTo>
                  <a:pt x="0" y="0"/>
                </a:lnTo>
                <a:lnTo>
                  <a:pt x="8381" y="0"/>
                </a:lnTo>
                <a:lnTo>
                  <a:pt x="8381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87809" y="5980938"/>
            <a:ext cx="8890" cy="13970"/>
          </a:xfrm>
          <a:custGeom>
            <a:avLst/>
            <a:gdLst/>
            <a:ahLst/>
            <a:cxnLst/>
            <a:rect l="l" t="t" r="r" b="b"/>
            <a:pathLst>
              <a:path w="8889" h="13970">
                <a:moveTo>
                  <a:pt x="8381" y="5334"/>
                </a:moveTo>
                <a:lnTo>
                  <a:pt x="8381" y="13716"/>
                </a:lnTo>
                <a:lnTo>
                  <a:pt x="0" y="13716"/>
                </a:lnTo>
                <a:lnTo>
                  <a:pt x="0" y="2286"/>
                </a:lnTo>
                <a:lnTo>
                  <a:pt x="2285" y="0"/>
                </a:lnTo>
                <a:lnTo>
                  <a:pt x="8381" y="2286"/>
                </a:lnTo>
                <a:lnTo>
                  <a:pt x="8381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11537" y="4332732"/>
            <a:ext cx="1816735" cy="0"/>
          </a:xfrm>
          <a:custGeom>
            <a:avLst/>
            <a:gdLst/>
            <a:ahLst/>
            <a:cxnLst/>
            <a:rect l="l" t="t" r="r" b="b"/>
            <a:pathLst>
              <a:path w="1816735">
                <a:moveTo>
                  <a:pt x="0" y="0"/>
                </a:moveTo>
                <a:lnTo>
                  <a:pt x="1816608" y="0"/>
                </a:lnTo>
              </a:path>
            </a:pathLst>
          </a:custGeom>
          <a:ln w="82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36861" y="4255008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400" y="83058"/>
                </a:moveTo>
                <a:lnTo>
                  <a:pt x="152400" y="69342"/>
                </a:lnTo>
                <a:lnTo>
                  <a:pt x="149352" y="60960"/>
                </a:lnTo>
                <a:lnTo>
                  <a:pt x="149352" y="52578"/>
                </a:lnTo>
                <a:lnTo>
                  <a:pt x="119634" y="13716"/>
                </a:lnTo>
                <a:lnTo>
                  <a:pt x="99822" y="3048"/>
                </a:lnTo>
                <a:lnTo>
                  <a:pt x="91440" y="3048"/>
                </a:lnTo>
                <a:lnTo>
                  <a:pt x="83058" y="0"/>
                </a:lnTo>
                <a:lnTo>
                  <a:pt x="69342" y="0"/>
                </a:lnTo>
                <a:lnTo>
                  <a:pt x="60960" y="3048"/>
                </a:lnTo>
                <a:lnTo>
                  <a:pt x="52577" y="3048"/>
                </a:lnTo>
                <a:lnTo>
                  <a:pt x="11430" y="32766"/>
                </a:lnTo>
                <a:lnTo>
                  <a:pt x="6096" y="47244"/>
                </a:lnTo>
                <a:lnTo>
                  <a:pt x="3048" y="52578"/>
                </a:lnTo>
                <a:lnTo>
                  <a:pt x="0" y="60960"/>
                </a:lnTo>
                <a:lnTo>
                  <a:pt x="0" y="91440"/>
                </a:lnTo>
                <a:lnTo>
                  <a:pt x="18701" y="127232"/>
                </a:lnTo>
                <a:lnTo>
                  <a:pt x="74676" y="152400"/>
                </a:lnTo>
                <a:lnTo>
                  <a:pt x="88136" y="152161"/>
                </a:lnTo>
                <a:lnTo>
                  <a:pt x="132275" y="127693"/>
                </a:lnTo>
                <a:lnTo>
                  <a:pt x="149352" y="91440"/>
                </a:lnTo>
                <a:lnTo>
                  <a:pt x="152400" y="83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02999" y="4229861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29">
                <a:moveTo>
                  <a:pt x="201930" y="102869"/>
                </a:moveTo>
                <a:lnTo>
                  <a:pt x="0" y="0"/>
                </a:lnTo>
                <a:lnTo>
                  <a:pt x="0" y="201930"/>
                </a:lnTo>
                <a:lnTo>
                  <a:pt x="201930" y="102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04929" y="4332732"/>
            <a:ext cx="332740" cy="1492885"/>
          </a:xfrm>
          <a:custGeom>
            <a:avLst/>
            <a:gdLst/>
            <a:ahLst/>
            <a:cxnLst/>
            <a:rect l="l" t="t" r="r" b="b"/>
            <a:pathLst>
              <a:path w="332739" h="1492885">
                <a:moveTo>
                  <a:pt x="0" y="0"/>
                </a:moveTo>
                <a:lnTo>
                  <a:pt x="0" y="1492758"/>
                </a:lnTo>
                <a:lnTo>
                  <a:pt x="332232" y="1492758"/>
                </a:lnTo>
                <a:lnTo>
                  <a:pt x="3322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04929" y="4332732"/>
            <a:ext cx="332740" cy="1492885"/>
          </a:xfrm>
          <a:custGeom>
            <a:avLst/>
            <a:gdLst/>
            <a:ahLst/>
            <a:cxnLst/>
            <a:rect l="l" t="t" r="r" b="b"/>
            <a:pathLst>
              <a:path w="332739" h="1492885">
                <a:moveTo>
                  <a:pt x="0" y="0"/>
                </a:moveTo>
                <a:lnTo>
                  <a:pt x="0" y="1492758"/>
                </a:lnTo>
                <a:lnTo>
                  <a:pt x="332232" y="1492758"/>
                </a:lnTo>
                <a:lnTo>
                  <a:pt x="332231" y="0"/>
                </a:lnTo>
                <a:lnTo>
                  <a:pt x="0" y="0"/>
                </a:lnTo>
                <a:close/>
              </a:path>
            </a:pathLst>
          </a:custGeom>
          <a:ln w="82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71045" y="4976621"/>
            <a:ext cx="332740" cy="497840"/>
          </a:xfrm>
          <a:custGeom>
            <a:avLst/>
            <a:gdLst/>
            <a:ahLst/>
            <a:cxnLst/>
            <a:rect l="l" t="t" r="r" b="b"/>
            <a:pathLst>
              <a:path w="332739" h="497839">
                <a:moveTo>
                  <a:pt x="0" y="0"/>
                </a:moveTo>
                <a:lnTo>
                  <a:pt x="0" y="497586"/>
                </a:lnTo>
                <a:lnTo>
                  <a:pt x="332232" y="497586"/>
                </a:lnTo>
                <a:lnTo>
                  <a:pt x="3322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71045" y="4976621"/>
            <a:ext cx="332740" cy="497840"/>
          </a:xfrm>
          <a:custGeom>
            <a:avLst/>
            <a:gdLst/>
            <a:ahLst/>
            <a:cxnLst/>
            <a:rect l="l" t="t" r="r" b="b"/>
            <a:pathLst>
              <a:path w="332739" h="497839">
                <a:moveTo>
                  <a:pt x="0" y="0"/>
                </a:moveTo>
                <a:lnTo>
                  <a:pt x="0" y="497586"/>
                </a:lnTo>
                <a:lnTo>
                  <a:pt x="332232" y="497586"/>
                </a:lnTo>
                <a:lnTo>
                  <a:pt x="332231" y="0"/>
                </a:lnTo>
                <a:lnTo>
                  <a:pt x="0" y="0"/>
                </a:lnTo>
                <a:close/>
              </a:path>
            </a:pathLst>
          </a:custGeom>
          <a:ln w="82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37161" y="4479035"/>
            <a:ext cx="664845" cy="561975"/>
          </a:xfrm>
          <a:custGeom>
            <a:avLst/>
            <a:gdLst/>
            <a:ahLst/>
            <a:cxnLst/>
            <a:rect l="l" t="t" r="r" b="b"/>
            <a:pathLst>
              <a:path w="664845" h="561975">
                <a:moveTo>
                  <a:pt x="0" y="0"/>
                </a:moveTo>
                <a:lnTo>
                  <a:pt x="664464" y="0"/>
                </a:lnTo>
                <a:lnTo>
                  <a:pt x="664464" y="561594"/>
                </a:lnTo>
                <a:lnTo>
                  <a:pt x="345948" y="561594"/>
                </a:lnTo>
              </a:path>
            </a:pathLst>
          </a:custGeom>
          <a:ln w="82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03277" y="4937759"/>
            <a:ext cx="205104" cy="205104"/>
          </a:xfrm>
          <a:custGeom>
            <a:avLst/>
            <a:gdLst/>
            <a:ahLst/>
            <a:cxnLst/>
            <a:rect l="l" t="t" r="r" b="b"/>
            <a:pathLst>
              <a:path w="205104" h="205104">
                <a:moveTo>
                  <a:pt x="204977" y="204977"/>
                </a:moveTo>
                <a:lnTo>
                  <a:pt x="204977" y="0"/>
                </a:lnTo>
                <a:lnTo>
                  <a:pt x="0" y="102869"/>
                </a:lnTo>
                <a:lnTo>
                  <a:pt x="204977" y="2049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032637" y="3070607"/>
            <a:ext cx="3098800" cy="1772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813435">
              <a:lnSpc>
                <a:spcPct val="100000"/>
              </a:lnSpc>
            </a:pPr>
            <a:r>
              <a:rPr sz="2300" spc="5" dirty="0">
                <a:latin typeface="Arial"/>
                <a:cs typeface="Arial"/>
              </a:rPr>
              <a:t>:</a:t>
            </a:r>
            <a:r>
              <a:rPr sz="2300" spc="-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Reg</a:t>
            </a:r>
            <a:r>
              <a:rPr sz="2300" spc="5" dirty="0">
                <a:latin typeface="Arial"/>
                <a:cs typeface="Arial"/>
              </a:rPr>
              <a:t>i</a:t>
            </a:r>
            <a:r>
              <a:rPr sz="2300" dirty="0">
                <a:latin typeface="Arial"/>
                <a:cs typeface="Arial"/>
              </a:rPr>
              <a:t>s</a:t>
            </a:r>
            <a:r>
              <a:rPr sz="2300" spc="10" dirty="0">
                <a:latin typeface="Arial"/>
                <a:cs typeface="Arial"/>
              </a:rPr>
              <a:t>t</a:t>
            </a:r>
            <a:r>
              <a:rPr sz="2300" dirty="0">
                <a:latin typeface="Arial"/>
                <a:cs typeface="Arial"/>
              </a:rPr>
              <a:t>er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65"/>
              </a:spcBef>
            </a:pPr>
            <a:r>
              <a:rPr sz="2300" dirty="0">
                <a:latin typeface="Arial"/>
                <a:cs typeface="Arial"/>
              </a:rPr>
              <a:t>doX</a:t>
            </a:r>
            <a:endParaRPr sz="23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200"/>
              </a:spcBef>
            </a:pPr>
            <a:r>
              <a:rPr sz="2300" dirty="0">
                <a:latin typeface="Arial"/>
                <a:cs typeface="Arial"/>
              </a:rPr>
              <a:t>c</a:t>
            </a:r>
            <a:r>
              <a:rPr sz="2300" spc="5" dirty="0">
                <a:latin typeface="Arial"/>
                <a:cs typeface="Arial"/>
              </a:rPr>
              <a:t>l</a:t>
            </a:r>
            <a:r>
              <a:rPr sz="2300" dirty="0">
                <a:latin typeface="Arial"/>
                <a:cs typeface="Arial"/>
              </a:rPr>
              <a:t>ear</a:t>
            </a:r>
            <a:endParaRPr sz="23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0502" y="1517786"/>
            <a:ext cx="21475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sz="1350" dirty="0">
                <a:solidFill>
                  <a:srgbClr val="FF388D"/>
                </a:solidFill>
                <a:latin typeface="Wingdings 3"/>
                <a:cs typeface="Wingdings 3"/>
              </a:rPr>
              <a:t></a:t>
            </a:r>
            <a:r>
              <a:rPr sz="1350" dirty="0">
                <a:solidFill>
                  <a:srgbClr val="FF388D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인스턴스의 생성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35671" y="797813"/>
            <a:ext cx="5599176" cy="299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7477" y="2238755"/>
            <a:ext cx="1046480" cy="528955"/>
          </a:xfrm>
          <a:custGeom>
            <a:avLst/>
            <a:gdLst/>
            <a:ahLst/>
            <a:cxnLst/>
            <a:rect l="l" t="t" r="r" b="b"/>
            <a:pathLst>
              <a:path w="1046480" h="528955">
                <a:moveTo>
                  <a:pt x="0" y="0"/>
                </a:moveTo>
                <a:lnTo>
                  <a:pt x="0" y="528827"/>
                </a:lnTo>
                <a:lnTo>
                  <a:pt x="1046226" y="528827"/>
                </a:lnTo>
                <a:lnTo>
                  <a:pt x="1046226" y="0"/>
                </a:lnTo>
                <a:lnTo>
                  <a:pt x="0" y="0"/>
                </a:lnTo>
                <a:close/>
              </a:path>
            </a:pathLst>
          </a:custGeom>
          <a:ln w="52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14405" y="2393850"/>
            <a:ext cx="829944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:</a:t>
            </a:r>
            <a:r>
              <a:rPr sz="1450" spc="1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Regis</a:t>
            </a:r>
            <a:r>
              <a:rPr sz="1450" spc="10" dirty="0">
                <a:latin typeface="Arial"/>
                <a:cs typeface="Arial"/>
              </a:rPr>
              <a:t>t</a:t>
            </a:r>
            <a:r>
              <a:rPr sz="1450" dirty="0">
                <a:latin typeface="Arial"/>
                <a:cs typeface="Arial"/>
              </a:rPr>
              <a:t>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02009" y="2238755"/>
            <a:ext cx="1058545" cy="528955"/>
          </a:xfrm>
          <a:custGeom>
            <a:avLst/>
            <a:gdLst/>
            <a:ahLst/>
            <a:cxnLst/>
            <a:rect l="l" t="t" r="r" b="b"/>
            <a:pathLst>
              <a:path w="1058545" h="528955">
                <a:moveTo>
                  <a:pt x="0" y="0"/>
                </a:moveTo>
                <a:lnTo>
                  <a:pt x="0" y="528827"/>
                </a:lnTo>
                <a:lnTo>
                  <a:pt x="1058418" y="528827"/>
                </a:lnTo>
                <a:lnTo>
                  <a:pt x="1058418" y="0"/>
                </a:lnTo>
                <a:lnTo>
                  <a:pt x="0" y="0"/>
                </a:lnTo>
                <a:close/>
              </a:path>
            </a:pathLst>
          </a:custGeom>
          <a:ln w="52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78101" y="2393850"/>
            <a:ext cx="508000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: </a:t>
            </a:r>
            <a:r>
              <a:rPr sz="1450" spc="10" dirty="0">
                <a:latin typeface="Arial"/>
                <a:cs typeface="Arial"/>
              </a:rPr>
              <a:t>S</a:t>
            </a:r>
            <a:r>
              <a:rPr sz="1450" dirty="0">
                <a:latin typeface="Arial"/>
                <a:cs typeface="Arial"/>
              </a:rPr>
              <a:t>a</a:t>
            </a:r>
            <a:r>
              <a:rPr sz="1450" spc="15" dirty="0">
                <a:latin typeface="Arial"/>
                <a:cs typeface="Arial"/>
              </a:rPr>
              <a:t>le</a:t>
            </a:r>
            <a:endParaRPr sz="14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30590" y="2766060"/>
            <a:ext cx="0" cy="478790"/>
          </a:xfrm>
          <a:custGeom>
            <a:avLst/>
            <a:gdLst/>
            <a:ahLst/>
            <a:cxnLst/>
            <a:rect l="l" t="t" r="r" b="b"/>
            <a:pathLst>
              <a:path h="478789">
                <a:moveTo>
                  <a:pt x="0" y="0"/>
                </a:moveTo>
                <a:lnTo>
                  <a:pt x="0" y="478536"/>
                </a:lnTo>
              </a:path>
            </a:pathLst>
          </a:custGeom>
          <a:ln w="66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30590" y="5766053"/>
            <a:ext cx="0" cy="342265"/>
          </a:xfrm>
          <a:custGeom>
            <a:avLst/>
            <a:gdLst/>
            <a:ahLst/>
            <a:cxnLst/>
            <a:rect l="l" t="t" r="r" b="b"/>
            <a:pathLst>
              <a:path h="342264">
                <a:moveTo>
                  <a:pt x="0" y="0"/>
                </a:moveTo>
                <a:lnTo>
                  <a:pt x="0" y="342138"/>
                </a:lnTo>
              </a:path>
            </a:pathLst>
          </a:custGeom>
          <a:ln w="66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7923" y="2766060"/>
            <a:ext cx="5715" cy="90170"/>
          </a:xfrm>
          <a:custGeom>
            <a:avLst/>
            <a:gdLst/>
            <a:ahLst/>
            <a:cxnLst/>
            <a:rect l="l" t="t" r="r" b="b"/>
            <a:pathLst>
              <a:path w="5714" h="90169">
                <a:moveTo>
                  <a:pt x="5333" y="1524"/>
                </a:moveTo>
                <a:lnTo>
                  <a:pt x="5333" y="88392"/>
                </a:lnTo>
                <a:lnTo>
                  <a:pt x="3809" y="89916"/>
                </a:lnTo>
                <a:lnTo>
                  <a:pt x="1523" y="89916"/>
                </a:lnTo>
                <a:lnTo>
                  <a:pt x="0" y="88392"/>
                </a:lnTo>
                <a:lnTo>
                  <a:pt x="0" y="0"/>
                </a:lnTo>
                <a:lnTo>
                  <a:pt x="5333" y="0"/>
                </a:lnTo>
                <a:lnTo>
                  <a:pt x="5333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7923" y="2901695"/>
            <a:ext cx="5715" cy="90805"/>
          </a:xfrm>
          <a:custGeom>
            <a:avLst/>
            <a:gdLst/>
            <a:ahLst/>
            <a:cxnLst/>
            <a:rect l="l" t="t" r="r" b="b"/>
            <a:pathLst>
              <a:path w="5714" h="90805">
                <a:moveTo>
                  <a:pt x="5333" y="2285"/>
                </a:moveTo>
                <a:lnTo>
                  <a:pt x="5333" y="88391"/>
                </a:lnTo>
                <a:lnTo>
                  <a:pt x="3809" y="90677"/>
                </a:lnTo>
                <a:lnTo>
                  <a:pt x="0" y="88391"/>
                </a:lnTo>
                <a:lnTo>
                  <a:pt x="0" y="0"/>
                </a:lnTo>
                <a:lnTo>
                  <a:pt x="5333" y="0"/>
                </a:lnTo>
                <a:lnTo>
                  <a:pt x="5333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923" y="3036570"/>
            <a:ext cx="5715" cy="91440"/>
          </a:xfrm>
          <a:custGeom>
            <a:avLst/>
            <a:gdLst/>
            <a:ahLst/>
            <a:cxnLst/>
            <a:rect l="l" t="t" r="r" b="b"/>
            <a:pathLst>
              <a:path w="5714" h="91439">
                <a:moveTo>
                  <a:pt x="5333" y="3047"/>
                </a:moveTo>
                <a:lnTo>
                  <a:pt x="5333" y="89915"/>
                </a:lnTo>
                <a:lnTo>
                  <a:pt x="3809" y="89915"/>
                </a:lnTo>
                <a:lnTo>
                  <a:pt x="3809" y="91439"/>
                </a:lnTo>
                <a:lnTo>
                  <a:pt x="1523" y="89915"/>
                </a:lnTo>
                <a:lnTo>
                  <a:pt x="0" y="89915"/>
                </a:lnTo>
                <a:lnTo>
                  <a:pt x="0" y="1523"/>
                </a:lnTo>
                <a:lnTo>
                  <a:pt x="1523" y="0"/>
                </a:lnTo>
                <a:lnTo>
                  <a:pt x="3809" y="0"/>
                </a:lnTo>
                <a:lnTo>
                  <a:pt x="5333" y="1523"/>
                </a:lnTo>
                <a:lnTo>
                  <a:pt x="5333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7923" y="3172205"/>
            <a:ext cx="5715" cy="90170"/>
          </a:xfrm>
          <a:custGeom>
            <a:avLst/>
            <a:gdLst/>
            <a:ahLst/>
            <a:cxnLst/>
            <a:rect l="l" t="t" r="r" b="b"/>
            <a:pathLst>
              <a:path w="5714" h="90170">
                <a:moveTo>
                  <a:pt x="5333" y="3047"/>
                </a:moveTo>
                <a:lnTo>
                  <a:pt x="5333" y="89915"/>
                </a:lnTo>
                <a:lnTo>
                  <a:pt x="0" y="89915"/>
                </a:lnTo>
                <a:lnTo>
                  <a:pt x="0" y="1523"/>
                </a:lnTo>
                <a:lnTo>
                  <a:pt x="1523" y="0"/>
                </a:lnTo>
                <a:lnTo>
                  <a:pt x="3809" y="0"/>
                </a:lnTo>
                <a:lnTo>
                  <a:pt x="5333" y="1523"/>
                </a:lnTo>
                <a:lnTo>
                  <a:pt x="5333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27923" y="3307841"/>
            <a:ext cx="5715" cy="90170"/>
          </a:xfrm>
          <a:custGeom>
            <a:avLst/>
            <a:gdLst/>
            <a:ahLst/>
            <a:cxnLst/>
            <a:rect l="l" t="t" r="r" b="b"/>
            <a:pathLst>
              <a:path w="5714" h="90170">
                <a:moveTo>
                  <a:pt x="5333" y="3809"/>
                </a:moveTo>
                <a:lnTo>
                  <a:pt x="5333" y="89915"/>
                </a:lnTo>
                <a:lnTo>
                  <a:pt x="0" y="89915"/>
                </a:lnTo>
                <a:lnTo>
                  <a:pt x="0" y="0"/>
                </a:lnTo>
                <a:lnTo>
                  <a:pt x="5333" y="0"/>
                </a:lnTo>
                <a:lnTo>
                  <a:pt x="5333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7923" y="3443478"/>
            <a:ext cx="5715" cy="90805"/>
          </a:xfrm>
          <a:custGeom>
            <a:avLst/>
            <a:gdLst/>
            <a:ahLst/>
            <a:cxnLst/>
            <a:rect l="l" t="t" r="r" b="b"/>
            <a:pathLst>
              <a:path w="5714" h="90804">
                <a:moveTo>
                  <a:pt x="5333" y="2285"/>
                </a:moveTo>
                <a:lnTo>
                  <a:pt x="5333" y="88391"/>
                </a:lnTo>
                <a:lnTo>
                  <a:pt x="3809" y="90677"/>
                </a:lnTo>
                <a:lnTo>
                  <a:pt x="1523" y="90677"/>
                </a:lnTo>
                <a:lnTo>
                  <a:pt x="0" y="88391"/>
                </a:lnTo>
                <a:lnTo>
                  <a:pt x="0" y="0"/>
                </a:lnTo>
                <a:lnTo>
                  <a:pt x="5333" y="0"/>
                </a:lnTo>
                <a:lnTo>
                  <a:pt x="5333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7923" y="3579876"/>
            <a:ext cx="5715" cy="90170"/>
          </a:xfrm>
          <a:custGeom>
            <a:avLst/>
            <a:gdLst/>
            <a:ahLst/>
            <a:cxnLst/>
            <a:rect l="l" t="t" r="r" b="b"/>
            <a:pathLst>
              <a:path w="5714" h="90170">
                <a:moveTo>
                  <a:pt x="5333" y="1524"/>
                </a:moveTo>
                <a:lnTo>
                  <a:pt x="5333" y="88392"/>
                </a:lnTo>
                <a:lnTo>
                  <a:pt x="3809" y="89916"/>
                </a:lnTo>
                <a:lnTo>
                  <a:pt x="0" y="88392"/>
                </a:lnTo>
                <a:lnTo>
                  <a:pt x="0" y="0"/>
                </a:lnTo>
                <a:lnTo>
                  <a:pt x="5333" y="0"/>
                </a:lnTo>
                <a:lnTo>
                  <a:pt x="5333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27923" y="3713988"/>
            <a:ext cx="5715" cy="91440"/>
          </a:xfrm>
          <a:custGeom>
            <a:avLst/>
            <a:gdLst/>
            <a:ahLst/>
            <a:cxnLst/>
            <a:rect l="l" t="t" r="r" b="b"/>
            <a:pathLst>
              <a:path w="5714" h="91439">
                <a:moveTo>
                  <a:pt x="5333" y="3048"/>
                </a:moveTo>
                <a:lnTo>
                  <a:pt x="5333" y="89916"/>
                </a:lnTo>
                <a:lnTo>
                  <a:pt x="3809" y="89916"/>
                </a:lnTo>
                <a:lnTo>
                  <a:pt x="3809" y="91440"/>
                </a:lnTo>
                <a:lnTo>
                  <a:pt x="1523" y="89916"/>
                </a:lnTo>
                <a:lnTo>
                  <a:pt x="0" y="89916"/>
                </a:lnTo>
                <a:lnTo>
                  <a:pt x="0" y="1524"/>
                </a:lnTo>
                <a:lnTo>
                  <a:pt x="1523" y="0"/>
                </a:lnTo>
                <a:lnTo>
                  <a:pt x="3809" y="0"/>
                </a:lnTo>
                <a:lnTo>
                  <a:pt x="5333" y="1524"/>
                </a:lnTo>
                <a:lnTo>
                  <a:pt x="5333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27923" y="3849623"/>
            <a:ext cx="5715" cy="90170"/>
          </a:xfrm>
          <a:custGeom>
            <a:avLst/>
            <a:gdLst/>
            <a:ahLst/>
            <a:cxnLst/>
            <a:rect l="l" t="t" r="r" b="b"/>
            <a:pathLst>
              <a:path w="5714" h="90170">
                <a:moveTo>
                  <a:pt x="5333" y="3810"/>
                </a:moveTo>
                <a:lnTo>
                  <a:pt x="5333" y="89916"/>
                </a:lnTo>
                <a:lnTo>
                  <a:pt x="0" y="89916"/>
                </a:lnTo>
                <a:lnTo>
                  <a:pt x="0" y="1524"/>
                </a:lnTo>
                <a:lnTo>
                  <a:pt x="1523" y="0"/>
                </a:lnTo>
                <a:lnTo>
                  <a:pt x="3809" y="0"/>
                </a:lnTo>
                <a:lnTo>
                  <a:pt x="5333" y="1524"/>
                </a:lnTo>
                <a:lnTo>
                  <a:pt x="5333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27923" y="3985259"/>
            <a:ext cx="5715" cy="90805"/>
          </a:xfrm>
          <a:custGeom>
            <a:avLst/>
            <a:gdLst/>
            <a:ahLst/>
            <a:cxnLst/>
            <a:rect l="l" t="t" r="r" b="b"/>
            <a:pathLst>
              <a:path w="5714" h="90804">
                <a:moveTo>
                  <a:pt x="5333" y="3810"/>
                </a:moveTo>
                <a:lnTo>
                  <a:pt x="5333" y="90678"/>
                </a:lnTo>
                <a:lnTo>
                  <a:pt x="0" y="90678"/>
                </a:lnTo>
                <a:lnTo>
                  <a:pt x="0" y="0"/>
                </a:lnTo>
                <a:lnTo>
                  <a:pt x="5333" y="0"/>
                </a:lnTo>
                <a:lnTo>
                  <a:pt x="5333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27923" y="4121658"/>
            <a:ext cx="5715" cy="90170"/>
          </a:xfrm>
          <a:custGeom>
            <a:avLst/>
            <a:gdLst/>
            <a:ahLst/>
            <a:cxnLst/>
            <a:rect l="l" t="t" r="r" b="b"/>
            <a:pathLst>
              <a:path w="5714" h="90170">
                <a:moveTo>
                  <a:pt x="5333" y="1523"/>
                </a:moveTo>
                <a:lnTo>
                  <a:pt x="5333" y="88391"/>
                </a:lnTo>
                <a:lnTo>
                  <a:pt x="3809" y="89915"/>
                </a:lnTo>
                <a:lnTo>
                  <a:pt x="1523" y="89915"/>
                </a:lnTo>
                <a:lnTo>
                  <a:pt x="0" y="88391"/>
                </a:lnTo>
                <a:lnTo>
                  <a:pt x="0" y="0"/>
                </a:lnTo>
                <a:lnTo>
                  <a:pt x="5333" y="0"/>
                </a:lnTo>
                <a:lnTo>
                  <a:pt x="5333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27923" y="4257294"/>
            <a:ext cx="5715" cy="90170"/>
          </a:xfrm>
          <a:custGeom>
            <a:avLst/>
            <a:gdLst/>
            <a:ahLst/>
            <a:cxnLst/>
            <a:rect l="l" t="t" r="r" b="b"/>
            <a:pathLst>
              <a:path w="5714" h="90170">
                <a:moveTo>
                  <a:pt x="5333" y="1523"/>
                </a:moveTo>
                <a:lnTo>
                  <a:pt x="5333" y="88391"/>
                </a:lnTo>
                <a:lnTo>
                  <a:pt x="3809" y="89915"/>
                </a:lnTo>
                <a:lnTo>
                  <a:pt x="0" y="88391"/>
                </a:lnTo>
                <a:lnTo>
                  <a:pt x="0" y="0"/>
                </a:lnTo>
                <a:lnTo>
                  <a:pt x="5333" y="0"/>
                </a:lnTo>
                <a:lnTo>
                  <a:pt x="5333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27923" y="4391405"/>
            <a:ext cx="5715" cy="92710"/>
          </a:xfrm>
          <a:custGeom>
            <a:avLst/>
            <a:gdLst/>
            <a:ahLst/>
            <a:cxnLst/>
            <a:rect l="l" t="t" r="r" b="b"/>
            <a:pathLst>
              <a:path w="5714" h="92710">
                <a:moveTo>
                  <a:pt x="5333" y="3809"/>
                </a:moveTo>
                <a:lnTo>
                  <a:pt x="5333" y="89915"/>
                </a:lnTo>
                <a:lnTo>
                  <a:pt x="3809" y="89915"/>
                </a:lnTo>
                <a:lnTo>
                  <a:pt x="3809" y="92201"/>
                </a:lnTo>
                <a:lnTo>
                  <a:pt x="1523" y="89915"/>
                </a:lnTo>
                <a:lnTo>
                  <a:pt x="0" y="89915"/>
                </a:lnTo>
                <a:lnTo>
                  <a:pt x="0" y="1523"/>
                </a:lnTo>
                <a:lnTo>
                  <a:pt x="1523" y="0"/>
                </a:lnTo>
                <a:lnTo>
                  <a:pt x="3809" y="0"/>
                </a:lnTo>
                <a:lnTo>
                  <a:pt x="5333" y="1523"/>
                </a:lnTo>
                <a:lnTo>
                  <a:pt x="5333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27923" y="4527041"/>
            <a:ext cx="5715" cy="90805"/>
          </a:xfrm>
          <a:custGeom>
            <a:avLst/>
            <a:gdLst/>
            <a:ahLst/>
            <a:cxnLst/>
            <a:rect l="l" t="t" r="r" b="b"/>
            <a:pathLst>
              <a:path w="5714" h="90804">
                <a:moveTo>
                  <a:pt x="5333" y="3810"/>
                </a:moveTo>
                <a:lnTo>
                  <a:pt x="5333" y="90678"/>
                </a:lnTo>
                <a:lnTo>
                  <a:pt x="0" y="90678"/>
                </a:lnTo>
                <a:lnTo>
                  <a:pt x="0" y="2286"/>
                </a:lnTo>
                <a:lnTo>
                  <a:pt x="1523" y="0"/>
                </a:lnTo>
                <a:lnTo>
                  <a:pt x="3809" y="0"/>
                </a:lnTo>
                <a:lnTo>
                  <a:pt x="5333" y="2286"/>
                </a:lnTo>
                <a:lnTo>
                  <a:pt x="5333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7923" y="4663440"/>
            <a:ext cx="5715" cy="90170"/>
          </a:xfrm>
          <a:custGeom>
            <a:avLst/>
            <a:gdLst/>
            <a:ahLst/>
            <a:cxnLst/>
            <a:rect l="l" t="t" r="r" b="b"/>
            <a:pathLst>
              <a:path w="5714" h="90170">
                <a:moveTo>
                  <a:pt x="5333" y="3048"/>
                </a:moveTo>
                <a:lnTo>
                  <a:pt x="5333" y="89916"/>
                </a:lnTo>
                <a:lnTo>
                  <a:pt x="0" y="89916"/>
                </a:lnTo>
                <a:lnTo>
                  <a:pt x="0" y="0"/>
                </a:lnTo>
                <a:lnTo>
                  <a:pt x="5333" y="0"/>
                </a:lnTo>
                <a:lnTo>
                  <a:pt x="5333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27923" y="4799076"/>
            <a:ext cx="5715" cy="90170"/>
          </a:xfrm>
          <a:custGeom>
            <a:avLst/>
            <a:gdLst/>
            <a:ahLst/>
            <a:cxnLst/>
            <a:rect l="l" t="t" r="r" b="b"/>
            <a:pathLst>
              <a:path w="5714" h="90170">
                <a:moveTo>
                  <a:pt x="5333" y="1523"/>
                </a:moveTo>
                <a:lnTo>
                  <a:pt x="5333" y="88391"/>
                </a:lnTo>
                <a:lnTo>
                  <a:pt x="3809" y="89915"/>
                </a:lnTo>
                <a:lnTo>
                  <a:pt x="1523" y="89915"/>
                </a:lnTo>
                <a:lnTo>
                  <a:pt x="0" y="88391"/>
                </a:lnTo>
                <a:lnTo>
                  <a:pt x="0" y="0"/>
                </a:lnTo>
                <a:lnTo>
                  <a:pt x="5333" y="0"/>
                </a:lnTo>
                <a:lnTo>
                  <a:pt x="5333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27923" y="4934711"/>
            <a:ext cx="5715" cy="90805"/>
          </a:xfrm>
          <a:custGeom>
            <a:avLst/>
            <a:gdLst/>
            <a:ahLst/>
            <a:cxnLst/>
            <a:rect l="l" t="t" r="r" b="b"/>
            <a:pathLst>
              <a:path w="5714" h="90804">
                <a:moveTo>
                  <a:pt x="5333" y="2286"/>
                </a:moveTo>
                <a:lnTo>
                  <a:pt x="5333" y="88392"/>
                </a:lnTo>
                <a:lnTo>
                  <a:pt x="3809" y="90678"/>
                </a:lnTo>
                <a:lnTo>
                  <a:pt x="0" y="88392"/>
                </a:lnTo>
                <a:lnTo>
                  <a:pt x="0" y="0"/>
                </a:lnTo>
                <a:lnTo>
                  <a:pt x="5333" y="0"/>
                </a:lnTo>
                <a:lnTo>
                  <a:pt x="5333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27923" y="5068823"/>
            <a:ext cx="5715" cy="92710"/>
          </a:xfrm>
          <a:custGeom>
            <a:avLst/>
            <a:gdLst/>
            <a:ahLst/>
            <a:cxnLst/>
            <a:rect l="l" t="t" r="r" b="b"/>
            <a:pathLst>
              <a:path w="5714" h="92710">
                <a:moveTo>
                  <a:pt x="5333" y="3810"/>
                </a:moveTo>
                <a:lnTo>
                  <a:pt x="5333" y="90678"/>
                </a:lnTo>
                <a:lnTo>
                  <a:pt x="3809" y="90678"/>
                </a:lnTo>
                <a:lnTo>
                  <a:pt x="3809" y="92202"/>
                </a:lnTo>
                <a:lnTo>
                  <a:pt x="1523" y="90678"/>
                </a:lnTo>
                <a:lnTo>
                  <a:pt x="0" y="90678"/>
                </a:lnTo>
                <a:lnTo>
                  <a:pt x="0" y="2286"/>
                </a:lnTo>
                <a:lnTo>
                  <a:pt x="1523" y="0"/>
                </a:lnTo>
                <a:lnTo>
                  <a:pt x="3809" y="0"/>
                </a:lnTo>
                <a:lnTo>
                  <a:pt x="5333" y="2286"/>
                </a:lnTo>
                <a:lnTo>
                  <a:pt x="5333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27923" y="5205221"/>
            <a:ext cx="5715" cy="90170"/>
          </a:xfrm>
          <a:custGeom>
            <a:avLst/>
            <a:gdLst/>
            <a:ahLst/>
            <a:cxnLst/>
            <a:rect l="l" t="t" r="r" b="b"/>
            <a:pathLst>
              <a:path w="5714" h="90170">
                <a:moveTo>
                  <a:pt x="5333" y="3048"/>
                </a:moveTo>
                <a:lnTo>
                  <a:pt x="5333" y="89916"/>
                </a:lnTo>
                <a:lnTo>
                  <a:pt x="0" y="89916"/>
                </a:lnTo>
                <a:lnTo>
                  <a:pt x="0" y="1524"/>
                </a:lnTo>
                <a:lnTo>
                  <a:pt x="1523" y="0"/>
                </a:lnTo>
                <a:lnTo>
                  <a:pt x="3809" y="0"/>
                </a:lnTo>
                <a:lnTo>
                  <a:pt x="5333" y="1524"/>
                </a:lnTo>
                <a:lnTo>
                  <a:pt x="5333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27923" y="5340858"/>
            <a:ext cx="5715" cy="90170"/>
          </a:xfrm>
          <a:custGeom>
            <a:avLst/>
            <a:gdLst/>
            <a:ahLst/>
            <a:cxnLst/>
            <a:rect l="l" t="t" r="r" b="b"/>
            <a:pathLst>
              <a:path w="5714" h="90170">
                <a:moveTo>
                  <a:pt x="5333" y="3809"/>
                </a:moveTo>
                <a:lnTo>
                  <a:pt x="5334" y="89915"/>
                </a:lnTo>
                <a:lnTo>
                  <a:pt x="0" y="89915"/>
                </a:lnTo>
                <a:lnTo>
                  <a:pt x="0" y="0"/>
                </a:lnTo>
                <a:lnTo>
                  <a:pt x="5333" y="0"/>
                </a:lnTo>
                <a:lnTo>
                  <a:pt x="5333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27923" y="5476494"/>
            <a:ext cx="5715" cy="90805"/>
          </a:xfrm>
          <a:custGeom>
            <a:avLst/>
            <a:gdLst/>
            <a:ahLst/>
            <a:cxnLst/>
            <a:rect l="l" t="t" r="r" b="b"/>
            <a:pathLst>
              <a:path w="5714" h="90804">
                <a:moveTo>
                  <a:pt x="5334" y="2285"/>
                </a:moveTo>
                <a:lnTo>
                  <a:pt x="5334" y="88391"/>
                </a:lnTo>
                <a:lnTo>
                  <a:pt x="3810" y="90677"/>
                </a:lnTo>
                <a:lnTo>
                  <a:pt x="1524" y="90677"/>
                </a:lnTo>
                <a:lnTo>
                  <a:pt x="0" y="88391"/>
                </a:lnTo>
                <a:lnTo>
                  <a:pt x="0" y="0"/>
                </a:lnTo>
                <a:lnTo>
                  <a:pt x="5334" y="0"/>
                </a:lnTo>
                <a:lnTo>
                  <a:pt x="5334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27923" y="5612891"/>
            <a:ext cx="5715" cy="90170"/>
          </a:xfrm>
          <a:custGeom>
            <a:avLst/>
            <a:gdLst/>
            <a:ahLst/>
            <a:cxnLst/>
            <a:rect l="l" t="t" r="r" b="b"/>
            <a:pathLst>
              <a:path w="5714" h="90170">
                <a:moveTo>
                  <a:pt x="5334" y="1524"/>
                </a:moveTo>
                <a:lnTo>
                  <a:pt x="5334" y="88392"/>
                </a:lnTo>
                <a:lnTo>
                  <a:pt x="3810" y="89916"/>
                </a:lnTo>
                <a:lnTo>
                  <a:pt x="0" y="88392"/>
                </a:lnTo>
                <a:lnTo>
                  <a:pt x="0" y="0"/>
                </a:lnTo>
                <a:lnTo>
                  <a:pt x="5334" y="0"/>
                </a:lnTo>
                <a:lnTo>
                  <a:pt x="5334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7923" y="5747003"/>
            <a:ext cx="5715" cy="91440"/>
          </a:xfrm>
          <a:custGeom>
            <a:avLst/>
            <a:gdLst/>
            <a:ahLst/>
            <a:cxnLst/>
            <a:rect l="l" t="t" r="r" b="b"/>
            <a:pathLst>
              <a:path w="5714" h="91439">
                <a:moveTo>
                  <a:pt x="5334" y="3047"/>
                </a:moveTo>
                <a:lnTo>
                  <a:pt x="5334" y="89915"/>
                </a:lnTo>
                <a:lnTo>
                  <a:pt x="3810" y="89915"/>
                </a:lnTo>
                <a:lnTo>
                  <a:pt x="3810" y="91439"/>
                </a:lnTo>
                <a:lnTo>
                  <a:pt x="1524" y="89915"/>
                </a:lnTo>
                <a:lnTo>
                  <a:pt x="0" y="89915"/>
                </a:lnTo>
                <a:lnTo>
                  <a:pt x="0" y="1523"/>
                </a:lnTo>
                <a:lnTo>
                  <a:pt x="1524" y="0"/>
                </a:lnTo>
                <a:lnTo>
                  <a:pt x="3810" y="0"/>
                </a:lnTo>
                <a:lnTo>
                  <a:pt x="5334" y="1523"/>
                </a:lnTo>
                <a:lnTo>
                  <a:pt x="5334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27923" y="5882640"/>
            <a:ext cx="5715" cy="90170"/>
          </a:xfrm>
          <a:custGeom>
            <a:avLst/>
            <a:gdLst/>
            <a:ahLst/>
            <a:cxnLst/>
            <a:rect l="l" t="t" r="r" b="b"/>
            <a:pathLst>
              <a:path w="5714" h="90170">
                <a:moveTo>
                  <a:pt x="5334" y="3810"/>
                </a:moveTo>
                <a:lnTo>
                  <a:pt x="5334" y="89916"/>
                </a:lnTo>
                <a:lnTo>
                  <a:pt x="0" y="89916"/>
                </a:lnTo>
                <a:lnTo>
                  <a:pt x="0" y="1524"/>
                </a:lnTo>
                <a:lnTo>
                  <a:pt x="1524" y="0"/>
                </a:lnTo>
                <a:lnTo>
                  <a:pt x="3810" y="0"/>
                </a:lnTo>
                <a:lnTo>
                  <a:pt x="5334" y="1524"/>
                </a:lnTo>
                <a:lnTo>
                  <a:pt x="5334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27923" y="6018276"/>
            <a:ext cx="5715" cy="90170"/>
          </a:xfrm>
          <a:custGeom>
            <a:avLst/>
            <a:gdLst/>
            <a:ahLst/>
            <a:cxnLst/>
            <a:rect l="l" t="t" r="r" b="b"/>
            <a:pathLst>
              <a:path w="5714" h="90170">
                <a:moveTo>
                  <a:pt x="5334" y="3809"/>
                </a:moveTo>
                <a:lnTo>
                  <a:pt x="5334" y="89915"/>
                </a:lnTo>
                <a:lnTo>
                  <a:pt x="0" y="89915"/>
                </a:lnTo>
                <a:lnTo>
                  <a:pt x="0" y="0"/>
                </a:lnTo>
                <a:lnTo>
                  <a:pt x="5334" y="0"/>
                </a:lnTo>
                <a:lnTo>
                  <a:pt x="5334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42985" y="3774185"/>
            <a:ext cx="3169285" cy="0"/>
          </a:xfrm>
          <a:custGeom>
            <a:avLst/>
            <a:gdLst/>
            <a:ahLst/>
            <a:cxnLst/>
            <a:rect l="l" t="t" r="r" b="b"/>
            <a:pathLst>
              <a:path w="3169285">
                <a:moveTo>
                  <a:pt x="3169158" y="0"/>
                </a:moveTo>
                <a:lnTo>
                  <a:pt x="0" y="0"/>
                </a:lnTo>
              </a:path>
            </a:pathLst>
          </a:custGeom>
          <a:ln w="52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96141" y="3710178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4">
                <a:moveTo>
                  <a:pt x="128778" y="64007"/>
                </a:moveTo>
                <a:lnTo>
                  <a:pt x="0" y="0"/>
                </a:lnTo>
                <a:lnTo>
                  <a:pt x="0" y="128778"/>
                </a:lnTo>
                <a:lnTo>
                  <a:pt x="128778" y="64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252605" y="3571140"/>
            <a:ext cx="2557780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makePay</a:t>
            </a:r>
            <a:r>
              <a:rPr sz="1450" spc="20" dirty="0">
                <a:latin typeface="Arial"/>
                <a:cs typeface="Arial"/>
              </a:rPr>
              <a:t>m</a:t>
            </a:r>
            <a:r>
              <a:rPr sz="1450" spc="5" dirty="0">
                <a:latin typeface="Arial"/>
                <a:cs typeface="Arial"/>
              </a:rPr>
              <a:t>en</a:t>
            </a:r>
            <a:r>
              <a:rPr sz="1450" spc="35" dirty="0">
                <a:latin typeface="Arial"/>
                <a:cs typeface="Arial"/>
              </a:rPr>
              <a:t>t</a:t>
            </a:r>
            <a:r>
              <a:rPr sz="1450" spc="5" dirty="0">
                <a:latin typeface="Arial"/>
                <a:cs typeface="Arial"/>
              </a:rPr>
              <a:t>(cashTendere</a:t>
            </a:r>
            <a:r>
              <a:rPr sz="1450" spc="50" dirty="0">
                <a:latin typeface="Arial"/>
                <a:cs typeface="Arial"/>
              </a:rPr>
              <a:t>d</a:t>
            </a:r>
            <a:r>
              <a:rPr sz="1450" spc="5" dirty="0">
                <a:latin typeface="Arial"/>
                <a:cs typeface="Arial"/>
              </a:rPr>
              <a:t>)</a:t>
            </a:r>
            <a:endParaRPr sz="145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872869" y="3720846"/>
            <a:ext cx="1157605" cy="529590"/>
          </a:xfrm>
          <a:custGeom>
            <a:avLst/>
            <a:gdLst/>
            <a:ahLst/>
            <a:cxnLst/>
            <a:rect l="l" t="t" r="r" b="b"/>
            <a:pathLst>
              <a:path w="1157604" h="529589">
                <a:moveTo>
                  <a:pt x="0" y="0"/>
                </a:moveTo>
                <a:lnTo>
                  <a:pt x="0" y="529589"/>
                </a:lnTo>
                <a:lnTo>
                  <a:pt x="1157478" y="529589"/>
                </a:lnTo>
                <a:lnTo>
                  <a:pt x="1157478" y="0"/>
                </a:lnTo>
                <a:lnTo>
                  <a:pt x="0" y="0"/>
                </a:lnTo>
                <a:close/>
              </a:path>
            </a:pathLst>
          </a:custGeom>
          <a:ln w="52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014849" y="3876702"/>
            <a:ext cx="870585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: </a:t>
            </a:r>
            <a:r>
              <a:rPr sz="1450" spc="10" dirty="0">
                <a:latin typeface="Arial"/>
                <a:cs typeface="Arial"/>
              </a:rPr>
              <a:t>P</a:t>
            </a:r>
            <a:r>
              <a:rPr sz="1450" dirty="0">
                <a:latin typeface="Arial"/>
                <a:cs typeface="Arial"/>
              </a:rPr>
              <a:t>ay</a:t>
            </a:r>
            <a:r>
              <a:rPr sz="1450" spc="15" dirty="0">
                <a:latin typeface="Arial"/>
                <a:cs typeface="Arial"/>
              </a:rPr>
              <a:t>me</a:t>
            </a:r>
            <a:r>
              <a:rPr sz="1450" dirty="0">
                <a:latin typeface="Arial"/>
                <a:cs typeface="Arial"/>
              </a:rPr>
              <a:t>n</a:t>
            </a:r>
            <a:r>
              <a:rPr sz="1450" spc="5" dirty="0">
                <a:latin typeface="Arial"/>
                <a:cs typeface="Arial"/>
              </a:rPr>
              <a:t>t</a:t>
            </a:r>
            <a:endParaRPr sz="145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452357" y="4248911"/>
            <a:ext cx="0" cy="584200"/>
          </a:xfrm>
          <a:custGeom>
            <a:avLst/>
            <a:gdLst/>
            <a:ahLst/>
            <a:cxnLst/>
            <a:rect l="l" t="t" r="r" b="b"/>
            <a:pathLst>
              <a:path h="584200">
                <a:moveTo>
                  <a:pt x="0" y="0"/>
                </a:moveTo>
                <a:lnTo>
                  <a:pt x="0" y="583691"/>
                </a:lnTo>
              </a:path>
            </a:pathLst>
          </a:custGeom>
          <a:ln w="66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452357" y="5132832"/>
            <a:ext cx="0" cy="833119"/>
          </a:xfrm>
          <a:custGeom>
            <a:avLst/>
            <a:gdLst/>
            <a:ahLst/>
            <a:cxnLst/>
            <a:rect l="l" t="t" r="r" b="b"/>
            <a:pathLst>
              <a:path h="833120">
                <a:moveTo>
                  <a:pt x="0" y="0"/>
                </a:moveTo>
                <a:lnTo>
                  <a:pt x="0" y="832866"/>
                </a:lnTo>
              </a:path>
            </a:pathLst>
          </a:custGeom>
          <a:ln w="66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449691" y="4248911"/>
            <a:ext cx="5715" cy="90170"/>
          </a:xfrm>
          <a:custGeom>
            <a:avLst/>
            <a:gdLst/>
            <a:ahLst/>
            <a:cxnLst/>
            <a:rect l="l" t="t" r="r" b="b"/>
            <a:pathLst>
              <a:path w="5715" h="90170">
                <a:moveTo>
                  <a:pt x="5333" y="1524"/>
                </a:moveTo>
                <a:lnTo>
                  <a:pt x="5333" y="87630"/>
                </a:lnTo>
                <a:lnTo>
                  <a:pt x="3809" y="87630"/>
                </a:lnTo>
                <a:lnTo>
                  <a:pt x="3809" y="89916"/>
                </a:lnTo>
                <a:lnTo>
                  <a:pt x="1523" y="89916"/>
                </a:lnTo>
                <a:lnTo>
                  <a:pt x="0" y="87630"/>
                </a:lnTo>
                <a:lnTo>
                  <a:pt x="0" y="0"/>
                </a:lnTo>
                <a:lnTo>
                  <a:pt x="3809" y="0"/>
                </a:lnTo>
                <a:lnTo>
                  <a:pt x="5333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449691" y="4384547"/>
            <a:ext cx="5715" cy="90170"/>
          </a:xfrm>
          <a:custGeom>
            <a:avLst/>
            <a:gdLst/>
            <a:ahLst/>
            <a:cxnLst/>
            <a:rect l="l" t="t" r="r" b="b"/>
            <a:pathLst>
              <a:path w="5715" h="90170">
                <a:moveTo>
                  <a:pt x="5333" y="1523"/>
                </a:moveTo>
                <a:lnTo>
                  <a:pt x="5333" y="88391"/>
                </a:lnTo>
                <a:lnTo>
                  <a:pt x="3809" y="88391"/>
                </a:lnTo>
                <a:lnTo>
                  <a:pt x="1523" y="89915"/>
                </a:lnTo>
                <a:lnTo>
                  <a:pt x="0" y="88391"/>
                </a:lnTo>
                <a:lnTo>
                  <a:pt x="0" y="0"/>
                </a:lnTo>
                <a:lnTo>
                  <a:pt x="5333" y="0"/>
                </a:lnTo>
                <a:lnTo>
                  <a:pt x="5333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449691" y="4518659"/>
            <a:ext cx="5715" cy="91440"/>
          </a:xfrm>
          <a:custGeom>
            <a:avLst/>
            <a:gdLst/>
            <a:ahLst/>
            <a:cxnLst/>
            <a:rect l="l" t="t" r="r" b="b"/>
            <a:pathLst>
              <a:path w="5715" h="91439">
                <a:moveTo>
                  <a:pt x="5333" y="3809"/>
                </a:moveTo>
                <a:lnTo>
                  <a:pt x="5333" y="89915"/>
                </a:lnTo>
                <a:lnTo>
                  <a:pt x="3809" y="89915"/>
                </a:lnTo>
                <a:lnTo>
                  <a:pt x="1523" y="91439"/>
                </a:lnTo>
                <a:lnTo>
                  <a:pt x="1523" y="89915"/>
                </a:lnTo>
                <a:lnTo>
                  <a:pt x="0" y="89915"/>
                </a:lnTo>
                <a:lnTo>
                  <a:pt x="0" y="1523"/>
                </a:lnTo>
                <a:lnTo>
                  <a:pt x="1523" y="0"/>
                </a:lnTo>
                <a:lnTo>
                  <a:pt x="3809" y="0"/>
                </a:lnTo>
                <a:lnTo>
                  <a:pt x="3809" y="1523"/>
                </a:lnTo>
                <a:lnTo>
                  <a:pt x="5333" y="1523"/>
                </a:lnTo>
                <a:lnTo>
                  <a:pt x="5333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449691" y="4654296"/>
            <a:ext cx="5715" cy="90170"/>
          </a:xfrm>
          <a:custGeom>
            <a:avLst/>
            <a:gdLst/>
            <a:ahLst/>
            <a:cxnLst/>
            <a:rect l="l" t="t" r="r" b="b"/>
            <a:pathLst>
              <a:path w="5715" h="90170">
                <a:moveTo>
                  <a:pt x="5333" y="3809"/>
                </a:moveTo>
                <a:lnTo>
                  <a:pt x="5333" y="88391"/>
                </a:lnTo>
                <a:lnTo>
                  <a:pt x="3809" y="89915"/>
                </a:lnTo>
                <a:lnTo>
                  <a:pt x="0" y="89915"/>
                </a:lnTo>
                <a:lnTo>
                  <a:pt x="0" y="2285"/>
                </a:lnTo>
                <a:lnTo>
                  <a:pt x="1523" y="0"/>
                </a:lnTo>
                <a:lnTo>
                  <a:pt x="3809" y="0"/>
                </a:lnTo>
                <a:lnTo>
                  <a:pt x="3809" y="2285"/>
                </a:lnTo>
                <a:lnTo>
                  <a:pt x="5333" y="2285"/>
                </a:lnTo>
                <a:lnTo>
                  <a:pt x="5333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449691" y="4790694"/>
            <a:ext cx="5715" cy="90170"/>
          </a:xfrm>
          <a:custGeom>
            <a:avLst/>
            <a:gdLst/>
            <a:ahLst/>
            <a:cxnLst/>
            <a:rect l="l" t="t" r="r" b="b"/>
            <a:pathLst>
              <a:path w="5715" h="90170">
                <a:moveTo>
                  <a:pt x="5333" y="3048"/>
                </a:moveTo>
                <a:lnTo>
                  <a:pt x="5333" y="87630"/>
                </a:lnTo>
                <a:lnTo>
                  <a:pt x="3809" y="89916"/>
                </a:lnTo>
                <a:lnTo>
                  <a:pt x="0" y="89916"/>
                </a:lnTo>
                <a:lnTo>
                  <a:pt x="0" y="0"/>
                </a:lnTo>
                <a:lnTo>
                  <a:pt x="3809" y="0"/>
                </a:lnTo>
                <a:lnTo>
                  <a:pt x="5333" y="1524"/>
                </a:lnTo>
                <a:lnTo>
                  <a:pt x="5333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449691" y="4926329"/>
            <a:ext cx="5715" cy="90170"/>
          </a:xfrm>
          <a:custGeom>
            <a:avLst/>
            <a:gdLst/>
            <a:ahLst/>
            <a:cxnLst/>
            <a:rect l="l" t="t" r="r" b="b"/>
            <a:pathLst>
              <a:path w="5715" h="90170">
                <a:moveTo>
                  <a:pt x="5333" y="1523"/>
                </a:moveTo>
                <a:lnTo>
                  <a:pt x="5333" y="88391"/>
                </a:lnTo>
                <a:lnTo>
                  <a:pt x="3809" y="88391"/>
                </a:lnTo>
                <a:lnTo>
                  <a:pt x="3809" y="89915"/>
                </a:lnTo>
                <a:lnTo>
                  <a:pt x="1523" y="89915"/>
                </a:lnTo>
                <a:lnTo>
                  <a:pt x="0" y="88391"/>
                </a:lnTo>
                <a:lnTo>
                  <a:pt x="0" y="0"/>
                </a:lnTo>
                <a:lnTo>
                  <a:pt x="3809" y="0"/>
                </a:lnTo>
                <a:lnTo>
                  <a:pt x="5333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449691" y="5061965"/>
            <a:ext cx="5715" cy="90170"/>
          </a:xfrm>
          <a:custGeom>
            <a:avLst/>
            <a:gdLst/>
            <a:ahLst/>
            <a:cxnLst/>
            <a:rect l="l" t="t" r="r" b="b"/>
            <a:pathLst>
              <a:path w="5715" h="90170">
                <a:moveTo>
                  <a:pt x="5333" y="1524"/>
                </a:moveTo>
                <a:lnTo>
                  <a:pt x="5333" y="88392"/>
                </a:lnTo>
                <a:lnTo>
                  <a:pt x="3809" y="88392"/>
                </a:lnTo>
                <a:lnTo>
                  <a:pt x="1523" y="89916"/>
                </a:lnTo>
                <a:lnTo>
                  <a:pt x="0" y="88392"/>
                </a:lnTo>
                <a:lnTo>
                  <a:pt x="0" y="0"/>
                </a:lnTo>
                <a:lnTo>
                  <a:pt x="5333" y="0"/>
                </a:lnTo>
                <a:lnTo>
                  <a:pt x="5333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449691" y="5196078"/>
            <a:ext cx="5715" cy="92710"/>
          </a:xfrm>
          <a:custGeom>
            <a:avLst/>
            <a:gdLst/>
            <a:ahLst/>
            <a:cxnLst/>
            <a:rect l="l" t="t" r="r" b="b"/>
            <a:pathLst>
              <a:path w="5715" h="92710">
                <a:moveTo>
                  <a:pt x="5333" y="3810"/>
                </a:moveTo>
                <a:lnTo>
                  <a:pt x="5333" y="89916"/>
                </a:lnTo>
                <a:lnTo>
                  <a:pt x="3809" y="89916"/>
                </a:lnTo>
                <a:lnTo>
                  <a:pt x="1523" y="92202"/>
                </a:lnTo>
                <a:lnTo>
                  <a:pt x="1523" y="89916"/>
                </a:lnTo>
                <a:lnTo>
                  <a:pt x="0" y="89916"/>
                </a:lnTo>
                <a:lnTo>
                  <a:pt x="0" y="1524"/>
                </a:lnTo>
                <a:lnTo>
                  <a:pt x="1523" y="0"/>
                </a:lnTo>
                <a:lnTo>
                  <a:pt x="3809" y="0"/>
                </a:lnTo>
                <a:lnTo>
                  <a:pt x="3809" y="1524"/>
                </a:lnTo>
                <a:lnTo>
                  <a:pt x="5333" y="1524"/>
                </a:lnTo>
                <a:lnTo>
                  <a:pt x="5333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449691" y="5332476"/>
            <a:ext cx="5715" cy="90170"/>
          </a:xfrm>
          <a:custGeom>
            <a:avLst/>
            <a:gdLst/>
            <a:ahLst/>
            <a:cxnLst/>
            <a:rect l="l" t="t" r="r" b="b"/>
            <a:pathLst>
              <a:path w="5715" h="90170">
                <a:moveTo>
                  <a:pt x="5333" y="3048"/>
                </a:moveTo>
                <a:lnTo>
                  <a:pt x="5333" y="87630"/>
                </a:lnTo>
                <a:lnTo>
                  <a:pt x="3809" y="89916"/>
                </a:lnTo>
                <a:lnTo>
                  <a:pt x="0" y="89916"/>
                </a:lnTo>
                <a:lnTo>
                  <a:pt x="0" y="1524"/>
                </a:lnTo>
                <a:lnTo>
                  <a:pt x="1523" y="0"/>
                </a:lnTo>
                <a:lnTo>
                  <a:pt x="3809" y="0"/>
                </a:lnTo>
                <a:lnTo>
                  <a:pt x="3809" y="1524"/>
                </a:lnTo>
                <a:lnTo>
                  <a:pt x="5333" y="1524"/>
                </a:lnTo>
                <a:lnTo>
                  <a:pt x="5333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449691" y="5468111"/>
            <a:ext cx="5715" cy="90170"/>
          </a:xfrm>
          <a:custGeom>
            <a:avLst/>
            <a:gdLst/>
            <a:ahLst/>
            <a:cxnLst/>
            <a:rect l="l" t="t" r="r" b="b"/>
            <a:pathLst>
              <a:path w="5715" h="90170">
                <a:moveTo>
                  <a:pt x="5333" y="3048"/>
                </a:moveTo>
                <a:lnTo>
                  <a:pt x="5333" y="88392"/>
                </a:lnTo>
                <a:lnTo>
                  <a:pt x="3809" y="89915"/>
                </a:lnTo>
                <a:lnTo>
                  <a:pt x="0" y="89915"/>
                </a:lnTo>
                <a:lnTo>
                  <a:pt x="0" y="0"/>
                </a:lnTo>
                <a:lnTo>
                  <a:pt x="3809" y="0"/>
                </a:lnTo>
                <a:lnTo>
                  <a:pt x="5333" y="1524"/>
                </a:lnTo>
                <a:lnTo>
                  <a:pt x="5333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449691" y="5603747"/>
            <a:ext cx="5715" cy="90170"/>
          </a:xfrm>
          <a:custGeom>
            <a:avLst/>
            <a:gdLst/>
            <a:ahLst/>
            <a:cxnLst/>
            <a:rect l="l" t="t" r="r" b="b"/>
            <a:pathLst>
              <a:path w="5715" h="90170">
                <a:moveTo>
                  <a:pt x="5333" y="1524"/>
                </a:moveTo>
                <a:lnTo>
                  <a:pt x="5333" y="88391"/>
                </a:lnTo>
                <a:lnTo>
                  <a:pt x="3809" y="88391"/>
                </a:lnTo>
                <a:lnTo>
                  <a:pt x="3809" y="89915"/>
                </a:lnTo>
                <a:lnTo>
                  <a:pt x="1523" y="89915"/>
                </a:lnTo>
                <a:lnTo>
                  <a:pt x="0" y="88391"/>
                </a:lnTo>
                <a:lnTo>
                  <a:pt x="0" y="0"/>
                </a:lnTo>
                <a:lnTo>
                  <a:pt x="3809" y="0"/>
                </a:lnTo>
                <a:lnTo>
                  <a:pt x="5333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449691" y="5739384"/>
            <a:ext cx="5715" cy="90805"/>
          </a:xfrm>
          <a:custGeom>
            <a:avLst/>
            <a:gdLst/>
            <a:ahLst/>
            <a:cxnLst/>
            <a:rect l="l" t="t" r="r" b="b"/>
            <a:pathLst>
              <a:path w="5715" h="90804">
                <a:moveTo>
                  <a:pt x="5333" y="2285"/>
                </a:moveTo>
                <a:lnTo>
                  <a:pt x="5333" y="88391"/>
                </a:lnTo>
                <a:lnTo>
                  <a:pt x="3809" y="88391"/>
                </a:lnTo>
                <a:lnTo>
                  <a:pt x="1523" y="90677"/>
                </a:lnTo>
                <a:lnTo>
                  <a:pt x="0" y="88391"/>
                </a:lnTo>
                <a:lnTo>
                  <a:pt x="0" y="0"/>
                </a:lnTo>
                <a:lnTo>
                  <a:pt x="5333" y="0"/>
                </a:lnTo>
                <a:lnTo>
                  <a:pt x="5333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449691" y="5873496"/>
            <a:ext cx="5715" cy="92710"/>
          </a:xfrm>
          <a:custGeom>
            <a:avLst/>
            <a:gdLst/>
            <a:ahLst/>
            <a:cxnLst/>
            <a:rect l="l" t="t" r="r" b="b"/>
            <a:pathLst>
              <a:path w="5715" h="92710">
                <a:moveTo>
                  <a:pt x="5333" y="3809"/>
                </a:moveTo>
                <a:lnTo>
                  <a:pt x="5333" y="90677"/>
                </a:lnTo>
                <a:lnTo>
                  <a:pt x="3809" y="90677"/>
                </a:lnTo>
                <a:lnTo>
                  <a:pt x="1523" y="92201"/>
                </a:lnTo>
                <a:lnTo>
                  <a:pt x="1523" y="90677"/>
                </a:lnTo>
                <a:lnTo>
                  <a:pt x="0" y="90677"/>
                </a:lnTo>
                <a:lnTo>
                  <a:pt x="0" y="2285"/>
                </a:lnTo>
                <a:lnTo>
                  <a:pt x="1523" y="0"/>
                </a:lnTo>
                <a:lnTo>
                  <a:pt x="3809" y="0"/>
                </a:lnTo>
                <a:lnTo>
                  <a:pt x="3809" y="2285"/>
                </a:lnTo>
                <a:lnTo>
                  <a:pt x="5333" y="2285"/>
                </a:lnTo>
                <a:lnTo>
                  <a:pt x="5333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36755" y="3986403"/>
            <a:ext cx="2287905" cy="0"/>
          </a:xfrm>
          <a:custGeom>
            <a:avLst/>
            <a:gdLst/>
            <a:ahLst/>
            <a:cxnLst/>
            <a:rect l="l" t="t" r="r" b="b"/>
            <a:pathLst>
              <a:path w="2287904">
                <a:moveTo>
                  <a:pt x="0" y="0"/>
                </a:moveTo>
                <a:lnTo>
                  <a:pt x="2287524" y="0"/>
                </a:lnTo>
              </a:path>
            </a:pathLst>
          </a:custGeom>
          <a:ln w="66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329313" y="3983735"/>
            <a:ext cx="90170" cy="5715"/>
          </a:xfrm>
          <a:custGeom>
            <a:avLst/>
            <a:gdLst/>
            <a:ahLst/>
            <a:cxnLst/>
            <a:rect l="l" t="t" r="r" b="b"/>
            <a:pathLst>
              <a:path w="90170" h="5714">
                <a:moveTo>
                  <a:pt x="1524" y="0"/>
                </a:moveTo>
                <a:lnTo>
                  <a:pt x="88392" y="0"/>
                </a:lnTo>
                <a:lnTo>
                  <a:pt x="89916" y="1523"/>
                </a:lnTo>
                <a:lnTo>
                  <a:pt x="89916" y="3809"/>
                </a:lnTo>
                <a:lnTo>
                  <a:pt x="88392" y="3809"/>
                </a:lnTo>
                <a:lnTo>
                  <a:pt x="88392" y="5333"/>
                </a:lnTo>
                <a:lnTo>
                  <a:pt x="1524" y="5334"/>
                </a:lnTo>
                <a:lnTo>
                  <a:pt x="0" y="3810"/>
                </a:lnTo>
                <a:lnTo>
                  <a:pt x="0" y="0"/>
                </a:lnTo>
                <a:lnTo>
                  <a:pt x="152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464949" y="3983735"/>
            <a:ext cx="90805" cy="5715"/>
          </a:xfrm>
          <a:custGeom>
            <a:avLst/>
            <a:gdLst/>
            <a:ahLst/>
            <a:cxnLst/>
            <a:rect l="l" t="t" r="r" b="b"/>
            <a:pathLst>
              <a:path w="90804" h="5714">
                <a:moveTo>
                  <a:pt x="2285" y="0"/>
                </a:moveTo>
                <a:lnTo>
                  <a:pt x="88391" y="0"/>
                </a:lnTo>
                <a:lnTo>
                  <a:pt x="90677" y="1523"/>
                </a:lnTo>
                <a:lnTo>
                  <a:pt x="88391" y="3809"/>
                </a:lnTo>
                <a:lnTo>
                  <a:pt x="88391" y="5333"/>
                </a:lnTo>
                <a:lnTo>
                  <a:pt x="0" y="5333"/>
                </a:lnTo>
                <a:lnTo>
                  <a:pt x="0" y="0"/>
                </a:lnTo>
                <a:lnTo>
                  <a:pt x="228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599061" y="3983735"/>
            <a:ext cx="92710" cy="5715"/>
          </a:xfrm>
          <a:custGeom>
            <a:avLst/>
            <a:gdLst/>
            <a:ahLst/>
            <a:cxnLst/>
            <a:rect l="l" t="t" r="r" b="b"/>
            <a:pathLst>
              <a:path w="92710" h="5714">
                <a:moveTo>
                  <a:pt x="3809" y="0"/>
                </a:moveTo>
                <a:lnTo>
                  <a:pt x="90677" y="0"/>
                </a:lnTo>
                <a:lnTo>
                  <a:pt x="90677" y="1523"/>
                </a:lnTo>
                <a:lnTo>
                  <a:pt x="92201" y="1523"/>
                </a:lnTo>
                <a:lnTo>
                  <a:pt x="90677" y="3809"/>
                </a:lnTo>
                <a:lnTo>
                  <a:pt x="90677" y="5333"/>
                </a:lnTo>
                <a:lnTo>
                  <a:pt x="2285" y="5333"/>
                </a:lnTo>
                <a:lnTo>
                  <a:pt x="2285" y="3809"/>
                </a:lnTo>
                <a:lnTo>
                  <a:pt x="0" y="3809"/>
                </a:lnTo>
                <a:lnTo>
                  <a:pt x="0" y="1523"/>
                </a:lnTo>
                <a:lnTo>
                  <a:pt x="2285" y="0"/>
                </a:lnTo>
                <a:lnTo>
                  <a:pt x="380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35459" y="3983735"/>
            <a:ext cx="90170" cy="5715"/>
          </a:xfrm>
          <a:custGeom>
            <a:avLst/>
            <a:gdLst/>
            <a:ahLst/>
            <a:cxnLst/>
            <a:rect l="l" t="t" r="r" b="b"/>
            <a:pathLst>
              <a:path w="90170" h="5714">
                <a:moveTo>
                  <a:pt x="3047" y="0"/>
                </a:moveTo>
                <a:lnTo>
                  <a:pt x="89915" y="0"/>
                </a:lnTo>
                <a:lnTo>
                  <a:pt x="89915" y="3809"/>
                </a:lnTo>
                <a:lnTo>
                  <a:pt x="88391" y="5333"/>
                </a:lnTo>
                <a:lnTo>
                  <a:pt x="1523" y="5333"/>
                </a:lnTo>
                <a:lnTo>
                  <a:pt x="1523" y="3809"/>
                </a:lnTo>
                <a:lnTo>
                  <a:pt x="0" y="3809"/>
                </a:lnTo>
                <a:lnTo>
                  <a:pt x="0" y="1523"/>
                </a:lnTo>
                <a:lnTo>
                  <a:pt x="1523" y="0"/>
                </a:lnTo>
                <a:lnTo>
                  <a:pt x="304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871095" y="3983735"/>
            <a:ext cx="90170" cy="5715"/>
          </a:xfrm>
          <a:custGeom>
            <a:avLst/>
            <a:gdLst/>
            <a:ahLst/>
            <a:cxnLst/>
            <a:rect l="l" t="t" r="r" b="b"/>
            <a:pathLst>
              <a:path w="90170" h="5714">
                <a:moveTo>
                  <a:pt x="3809" y="0"/>
                </a:moveTo>
                <a:lnTo>
                  <a:pt x="89915" y="0"/>
                </a:lnTo>
                <a:lnTo>
                  <a:pt x="89915" y="3809"/>
                </a:lnTo>
                <a:lnTo>
                  <a:pt x="88391" y="5333"/>
                </a:lnTo>
                <a:lnTo>
                  <a:pt x="1523" y="5333"/>
                </a:lnTo>
                <a:lnTo>
                  <a:pt x="0" y="3809"/>
                </a:lnTo>
                <a:lnTo>
                  <a:pt x="0" y="0"/>
                </a:lnTo>
                <a:lnTo>
                  <a:pt x="380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007493" y="3983735"/>
            <a:ext cx="90170" cy="5715"/>
          </a:xfrm>
          <a:custGeom>
            <a:avLst/>
            <a:gdLst/>
            <a:ahLst/>
            <a:cxnLst/>
            <a:rect l="l" t="t" r="r" b="b"/>
            <a:pathLst>
              <a:path w="90170" h="5714">
                <a:moveTo>
                  <a:pt x="1524" y="0"/>
                </a:moveTo>
                <a:lnTo>
                  <a:pt x="87630" y="0"/>
                </a:lnTo>
                <a:lnTo>
                  <a:pt x="89916" y="1523"/>
                </a:lnTo>
                <a:lnTo>
                  <a:pt x="89916" y="3809"/>
                </a:lnTo>
                <a:lnTo>
                  <a:pt x="87630" y="3809"/>
                </a:lnTo>
                <a:lnTo>
                  <a:pt x="87630" y="5333"/>
                </a:lnTo>
                <a:lnTo>
                  <a:pt x="1524" y="5333"/>
                </a:lnTo>
                <a:lnTo>
                  <a:pt x="0" y="3809"/>
                </a:lnTo>
                <a:lnTo>
                  <a:pt x="0" y="0"/>
                </a:lnTo>
                <a:lnTo>
                  <a:pt x="152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143129" y="3983735"/>
            <a:ext cx="90170" cy="5715"/>
          </a:xfrm>
          <a:custGeom>
            <a:avLst/>
            <a:gdLst/>
            <a:ahLst/>
            <a:cxnLst/>
            <a:rect l="l" t="t" r="r" b="b"/>
            <a:pathLst>
              <a:path w="90170" h="5714">
                <a:moveTo>
                  <a:pt x="1524" y="0"/>
                </a:moveTo>
                <a:lnTo>
                  <a:pt x="88392" y="0"/>
                </a:lnTo>
                <a:lnTo>
                  <a:pt x="89916" y="1523"/>
                </a:lnTo>
                <a:lnTo>
                  <a:pt x="88392" y="3809"/>
                </a:lnTo>
                <a:lnTo>
                  <a:pt x="88392" y="5333"/>
                </a:lnTo>
                <a:lnTo>
                  <a:pt x="0" y="5333"/>
                </a:lnTo>
                <a:lnTo>
                  <a:pt x="0" y="0"/>
                </a:lnTo>
                <a:lnTo>
                  <a:pt x="152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77241" y="3983735"/>
            <a:ext cx="91440" cy="5715"/>
          </a:xfrm>
          <a:custGeom>
            <a:avLst/>
            <a:gdLst/>
            <a:ahLst/>
            <a:cxnLst/>
            <a:rect l="l" t="t" r="r" b="b"/>
            <a:pathLst>
              <a:path w="91439" h="5714">
                <a:moveTo>
                  <a:pt x="3810" y="0"/>
                </a:moveTo>
                <a:lnTo>
                  <a:pt x="89916" y="0"/>
                </a:lnTo>
                <a:lnTo>
                  <a:pt x="89916" y="1523"/>
                </a:lnTo>
                <a:lnTo>
                  <a:pt x="91440" y="1523"/>
                </a:lnTo>
                <a:lnTo>
                  <a:pt x="89916" y="3809"/>
                </a:lnTo>
                <a:lnTo>
                  <a:pt x="89916" y="5333"/>
                </a:lnTo>
                <a:lnTo>
                  <a:pt x="1524" y="5333"/>
                </a:lnTo>
                <a:lnTo>
                  <a:pt x="1524" y="3809"/>
                </a:lnTo>
                <a:lnTo>
                  <a:pt x="0" y="3809"/>
                </a:lnTo>
                <a:lnTo>
                  <a:pt x="0" y="1523"/>
                </a:lnTo>
                <a:lnTo>
                  <a:pt x="1524" y="0"/>
                </a:lnTo>
                <a:lnTo>
                  <a:pt x="381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412877" y="3983735"/>
            <a:ext cx="90170" cy="5715"/>
          </a:xfrm>
          <a:custGeom>
            <a:avLst/>
            <a:gdLst/>
            <a:ahLst/>
            <a:cxnLst/>
            <a:rect l="l" t="t" r="r" b="b"/>
            <a:pathLst>
              <a:path w="90170" h="5714">
                <a:moveTo>
                  <a:pt x="3810" y="0"/>
                </a:moveTo>
                <a:lnTo>
                  <a:pt x="89916" y="0"/>
                </a:lnTo>
                <a:lnTo>
                  <a:pt x="89916" y="3809"/>
                </a:lnTo>
                <a:lnTo>
                  <a:pt x="88392" y="5333"/>
                </a:lnTo>
                <a:lnTo>
                  <a:pt x="2286" y="5333"/>
                </a:lnTo>
                <a:lnTo>
                  <a:pt x="2286" y="3809"/>
                </a:lnTo>
                <a:lnTo>
                  <a:pt x="0" y="3809"/>
                </a:lnTo>
                <a:lnTo>
                  <a:pt x="0" y="1523"/>
                </a:lnTo>
                <a:lnTo>
                  <a:pt x="2286" y="0"/>
                </a:lnTo>
                <a:lnTo>
                  <a:pt x="381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549275" y="3983735"/>
            <a:ext cx="90170" cy="5715"/>
          </a:xfrm>
          <a:custGeom>
            <a:avLst/>
            <a:gdLst/>
            <a:ahLst/>
            <a:cxnLst/>
            <a:rect l="l" t="t" r="r" b="b"/>
            <a:pathLst>
              <a:path w="90170" h="5714">
                <a:moveTo>
                  <a:pt x="3047" y="0"/>
                </a:moveTo>
                <a:lnTo>
                  <a:pt x="89915" y="0"/>
                </a:lnTo>
                <a:lnTo>
                  <a:pt x="89915" y="3809"/>
                </a:lnTo>
                <a:lnTo>
                  <a:pt x="87629" y="5333"/>
                </a:lnTo>
                <a:lnTo>
                  <a:pt x="1523" y="5333"/>
                </a:lnTo>
                <a:lnTo>
                  <a:pt x="0" y="3809"/>
                </a:lnTo>
                <a:lnTo>
                  <a:pt x="0" y="0"/>
                </a:lnTo>
                <a:lnTo>
                  <a:pt x="304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684911" y="3983735"/>
            <a:ext cx="90170" cy="5715"/>
          </a:xfrm>
          <a:custGeom>
            <a:avLst/>
            <a:gdLst/>
            <a:ahLst/>
            <a:cxnLst/>
            <a:rect l="l" t="t" r="r" b="b"/>
            <a:pathLst>
              <a:path w="90170" h="5714">
                <a:moveTo>
                  <a:pt x="1523" y="0"/>
                </a:moveTo>
                <a:lnTo>
                  <a:pt x="88391" y="0"/>
                </a:lnTo>
                <a:lnTo>
                  <a:pt x="89915" y="1523"/>
                </a:lnTo>
                <a:lnTo>
                  <a:pt x="89915" y="3809"/>
                </a:lnTo>
                <a:lnTo>
                  <a:pt x="88391" y="3809"/>
                </a:lnTo>
                <a:lnTo>
                  <a:pt x="88391" y="5333"/>
                </a:lnTo>
                <a:lnTo>
                  <a:pt x="1523" y="5333"/>
                </a:lnTo>
                <a:lnTo>
                  <a:pt x="0" y="3809"/>
                </a:lnTo>
                <a:lnTo>
                  <a:pt x="0" y="0"/>
                </a:lnTo>
                <a:lnTo>
                  <a:pt x="152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820548" y="3983735"/>
            <a:ext cx="90170" cy="5715"/>
          </a:xfrm>
          <a:custGeom>
            <a:avLst/>
            <a:gdLst/>
            <a:ahLst/>
            <a:cxnLst/>
            <a:rect l="l" t="t" r="r" b="b"/>
            <a:pathLst>
              <a:path w="90170" h="5714">
                <a:moveTo>
                  <a:pt x="2286" y="0"/>
                </a:moveTo>
                <a:lnTo>
                  <a:pt x="88392" y="0"/>
                </a:lnTo>
                <a:lnTo>
                  <a:pt x="89916" y="1523"/>
                </a:lnTo>
                <a:lnTo>
                  <a:pt x="88392" y="3809"/>
                </a:lnTo>
                <a:lnTo>
                  <a:pt x="88392" y="5333"/>
                </a:lnTo>
                <a:lnTo>
                  <a:pt x="0" y="5333"/>
                </a:lnTo>
                <a:lnTo>
                  <a:pt x="0" y="0"/>
                </a:lnTo>
                <a:lnTo>
                  <a:pt x="228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954659" y="3983735"/>
            <a:ext cx="92710" cy="5715"/>
          </a:xfrm>
          <a:custGeom>
            <a:avLst/>
            <a:gdLst/>
            <a:ahLst/>
            <a:cxnLst/>
            <a:rect l="l" t="t" r="r" b="b"/>
            <a:pathLst>
              <a:path w="92709" h="5714">
                <a:moveTo>
                  <a:pt x="3809" y="0"/>
                </a:moveTo>
                <a:lnTo>
                  <a:pt x="89915" y="0"/>
                </a:lnTo>
                <a:lnTo>
                  <a:pt x="89915" y="1523"/>
                </a:lnTo>
                <a:lnTo>
                  <a:pt x="92201" y="1523"/>
                </a:lnTo>
                <a:lnTo>
                  <a:pt x="89915" y="3809"/>
                </a:lnTo>
                <a:lnTo>
                  <a:pt x="89915" y="5333"/>
                </a:lnTo>
                <a:lnTo>
                  <a:pt x="2285" y="5333"/>
                </a:lnTo>
                <a:lnTo>
                  <a:pt x="2285" y="3809"/>
                </a:lnTo>
                <a:lnTo>
                  <a:pt x="0" y="3809"/>
                </a:lnTo>
                <a:lnTo>
                  <a:pt x="0" y="1523"/>
                </a:lnTo>
                <a:lnTo>
                  <a:pt x="2285" y="0"/>
                </a:lnTo>
                <a:lnTo>
                  <a:pt x="380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91057" y="3983735"/>
            <a:ext cx="90170" cy="5715"/>
          </a:xfrm>
          <a:custGeom>
            <a:avLst/>
            <a:gdLst/>
            <a:ahLst/>
            <a:cxnLst/>
            <a:rect l="l" t="t" r="r" b="b"/>
            <a:pathLst>
              <a:path w="90170" h="5714">
                <a:moveTo>
                  <a:pt x="3047" y="0"/>
                </a:moveTo>
                <a:lnTo>
                  <a:pt x="89915" y="0"/>
                </a:lnTo>
                <a:lnTo>
                  <a:pt x="89915" y="3809"/>
                </a:lnTo>
                <a:lnTo>
                  <a:pt x="87629" y="5333"/>
                </a:lnTo>
                <a:lnTo>
                  <a:pt x="1523" y="5333"/>
                </a:lnTo>
                <a:lnTo>
                  <a:pt x="1523" y="3809"/>
                </a:lnTo>
                <a:lnTo>
                  <a:pt x="0" y="3809"/>
                </a:lnTo>
                <a:lnTo>
                  <a:pt x="0" y="1523"/>
                </a:lnTo>
                <a:lnTo>
                  <a:pt x="1523" y="0"/>
                </a:lnTo>
                <a:lnTo>
                  <a:pt x="304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226693" y="3983735"/>
            <a:ext cx="90170" cy="5715"/>
          </a:xfrm>
          <a:custGeom>
            <a:avLst/>
            <a:gdLst/>
            <a:ahLst/>
            <a:cxnLst/>
            <a:rect l="l" t="t" r="r" b="b"/>
            <a:pathLst>
              <a:path w="90170" h="5714">
                <a:moveTo>
                  <a:pt x="3810" y="0"/>
                </a:moveTo>
                <a:lnTo>
                  <a:pt x="89916" y="0"/>
                </a:lnTo>
                <a:lnTo>
                  <a:pt x="89916" y="3809"/>
                </a:lnTo>
                <a:lnTo>
                  <a:pt x="88392" y="5333"/>
                </a:lnTo>
                <a:lnTo>
                  <a:pt x="1524" y="5333"/>
                </a:lnTo>
                <a:lnTo>
                  <a:pt x="0" y="3809"/>
                </a:lnTo>
                <a:lnTo>
                  <a:pt x="0" y="0"/>
                </a:lnTo>
                <a:lnTo>
                  <a:pt x="381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362329" y="3983735"/>
            <a:ext cx="90170" cy="5715"/>
          </a:xfrm>
          <a:custGeom>
            <a:avLst/>
            <a:gdLst/>
            <a:ahLst/>
            <a:cxnLst/>
            <a:rect l="l" t="t" r="r" b="b"/>
            <a:pathLst>
              <a:path w="90170" h="5714">
                <a:moveTo>
                  <a:pt x="2285" y="0"/>
                </a:moveTo>
                <a:lnTo>
                  <a:pt x="88391" y="0"/>
                </a:lnTo>
                <a:lnTo>
                  <a:pt x="89915" y="1523"/>
                </a:lnTo>
                <a:lnTo>
                  <a:pt x="89915" y="3809"/>
                </a:lnTo>
                <a:lnTo>
                  <a:pt x="88391" y="3809"/>
                </a:lnTo>
                <a:lnTo>
                  <a:pt x="88391" y="5333"/>
                </a:lnTo>
                <a:lnTo>
                  <a:pt x="2285" y="5333"/>
                </a:lnTo>
                <a:lnTo>
                  <a:pt x="0" y="3809"/>
                </a:lnTo>
                <a:lnTo>
                  <a:pt x="0" y="0"/>
                </a:lnTo>
                <a:lnTo>
                  <a:pt x="228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498727" y="3983735"/>
            <a:ext cx="90170" cy="5715"/>
          </a:xfrm>
          <a:custGeom>
            <a:avLst/>
            <a:gdLst/>
            <a:ahLst/>
            <a:cxnLst/>
            <a:rect l="l" t="t" r="r" b="b"/>
            <a:pathLst>
              <a:path w="90170" h="5714">
                <a:moveTo>
                  <a:pt x="1523" y="0"/>
                </a:moveTo>
                <a:lnTo>
                  <a:pt x="87629" y="0"/>
                </a:lnTo>
                <a:lnTo>
                  <a:pt x="89915" y="1523"/>
                </a:lnTo>
                <a:lnTo>
                  <a:pt x="87629" y="3809"/>
                </a:lnTo>
                <a:lnTo>
                  <a:pt x="87629" y="5333"/>
                </a:lnTo>
                <a:lnTo>
                  <a:pt x="0" y="5333"/>
                </a:lnTo>
                <a:lnTo>
                  <a:pt x="0" y="0"/>
                </a:lnTo>
                <a:lnTo>
                  <a:pt x="152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632839" y="3983735"/>
            <a:ext cx="91440" cy="5715"/>
          </a:xfrm>
          <a:custGeom>
            <a:avLst/>
            <a:gdLst/>
            <a:ahLst/>
            <a:cxnLst/>
            <a:rect l="l" t="t" r="r" b="b"/>
            <a:pathLst>
              <a:path w="91440" h="5714">
                <a:moveTo>
                  <a:pt x="3048" y="0"/>
                </a:moveTo>
                <a:lnTo>
                  <a:pt x="89916" y="0"/>
                </a:lnTo>
                <a:lnTo>
                  <a:pt x="89916" y="1523"/>
                </a:lnTo>
                <a:lnTo>
                  <a:pt x="91440" y="1523"/>
                </a:lnTo>
                <a:lnTo>
                  <a:pt x="89916" y="3809"/>
                </a:lnTo>
                <a:lnTo>
                  <a:pt x="89916" y="5333"/>
                </a:lnTo>
                <a:lnTo>
                  <a:pt x="1524" y="5333"/>
                </a:lnTo>
                <a:lnTo>
                  <a:pt x="1524" y="3809"/>
                </a:lnTo>
                <a:lnTo>
                  <a:pt x="0" y="3809"/>
                </a:lnTo>
                <a:lnTo>
                  <a:pt x="0" y="1523"/>
                </a:lnTo>
                <a:lnTo>
                  <a:pt x="1524" y="0"/>
                </a:lnTo>
                <a:lnTo>
                  <a:pt x="304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744091" y="3922014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4">
                <a:moveTo>
                  <a:pt x="128778" y="63245"/>
                </a:moveTo>
                <a:lnTo>
                  <a:pt x="0" y="0"/>
                </a:lnTo>
                <a:lnTo>
                  <a:pt x="0" y="128778"/>
                </a:lnTo>
                <a:lnTo>
                  <a:pt x="128778" y="63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5664079" y="3782976"/>
            <a:ext cx="1878330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c</a:t>
            </a:r>
            <a:r>
              <a:rPr sz="1450" spc="10" dirty="0">
                <a:latin typeface="Arial"/>
                <a:cs typeface="Arial"/>
              </a:rPr>
              <a:t>r</a:t>
            </a:r>
            <a:r>
              <a:rPr sz="1450" spc="5" dirty="0">
                <a:latin typeface="Arial"/>
                <a:cs typeface="Arial"/>
              </a:rPr>
              <a:t>eat</a:t>
            </a:r>
            <a:r>
              <a:rPr sz="1450" spc="10" dirty="0">
                <a:latin typeface="Arial"/>
                <a:cs typeface="Arial"/>
              </a:rPr>
              <a:t>e</a:t>
            </a:r>
            <a:r>
              <a:rPr sz="1450" spc="5" dirty="0">
                <a:latin typeface="Arial"/>
                <a:cs typeface="Arial"/>
              </a:rPr>
              <a:t>(cash</a:t>
            </a:r>
            <a:r>
              <a:rPr sz="1450" spc="10" dirty="0">
                <a:latin typeface="Arial"/>
                <a:cs typeface="Arial"/>
              </a:rPr>
              <a:t>T</a:t>
            </a:r>
            <a:r>
              <a:rPr sz="1450" spc="5" dirty="0">
                <a:latin typeface="Arial"/>
                <a:cs typeface="Arial"/>
              </a:rPr>
              <a:t>ende</a:t>
            </a:r>
            <a:r>
              <a:rPr sz="1450" spc="10" dirty="0">
                <a:latin typeface="Arial"/>
                <a:cs typeface="Arial"/>
              </a:rPr>
              <a:t>r</a:t>
            </a:r>
            <a:r>
              <a:rPr sz="1450" dirty="0">
                <a:latin typeface="Arial"/>
                <a:cs typeface="Arial"/>
              </a:rPr>
              <a:t>e</a:t>
            </a:r>
            <a:r>
              <a:rPr sz="1450" spc="50" dirty="0">
                <a:latin typeface="Arial"/>
                <a:cs typeface="Arial"/>
              </a:rPr>
              <a:t>d</a:t>
            </a:r>
            <a:r>
              <a:rPr sz="1450" spc="5" dirty="0">
                <a:latin typeface="Arial"/>
                <a:cs typeface="Arial"/>
              </a:rPr>
              <a:t>)</a:t>
            </a:r>
            <a:endParaRPr sz="145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1731149" y="3244595"/>
            <a:ext cx="212090" cy="2521585"/>
          </a:xfrm>
          <a:custGeom>
            <a:avLst/>
            <a:gdLst/>
            <a:ahLst/>
            <a:cxnLst/>
            <a:rect l="l" t="t" r="r" b="b"/>
            <a:pathLst>
              <a:path w="212089" h="2521585">
                <a:moveTo>
                  <a:pt x="0" y="0"/>
                </a:moveTo>
                <a:lnTo>
                  <a:pt x="0" y="2521457"/>
                </a:lnTo>
                <a:lnTo>
                  <a:pt x="211836" y="2521457"/>
                </a:lnTo>
                <a:lnTo>
                  <a:pt x="21183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731149" y="3244595"/>
            <a:ext cx="212090" cy="2521585"/>
          </a:xfrm>
          <a:custGeom>
            <a:avLst/>
            <a:gdLst/>
            <a:ahLst/>
            <a:cxnLst/>
            <a:rect l="l" t="t" r="r" b="b"/>
            <a:pathLst>
              <a:path w="212089" h="2521585">
                <a:moveTo>
                  <a:pt x="0" y="0"/>
                </a:moveTo>
                <a:lnTo>
                  <a:pt x="0" y="2521457"/>
                </a:lnTo>
                <a:lnTo>
                  <a:pt x="211836" y="2521457"/>
                </a:lnTo>
                <a:lnTo>
                  <a:pt x="211835" y="0"/>
                </a:lnTo>
                <a:lnTo>
                  <a:pt x="0" y="0"/>
                </a:lnTo>
                <a:close/>
              </a:path>
            </a:pathLst>
          </a:custGeom>
          <a:ln w="52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331980" y="2766060"/>
            <a:ext cx="0" cy="1008380"/>
          </a:xfrm>
          <a:custGeom>
            <a:avLst/>
            <a:gdLst/>
            <a:ahLst/>
            <a:cxnLst/>
            <a:rect l="l" t="t" r="r" b="b"/>
            <a:pathLst>
              <a:path h="1008379">
                <a:moveTo>
                  <a:pt x="0" y="0"/>
                </a:moveTo>
                <a:lnTo>
                  <a:pt x="0" y="1008126"/>
                </a:lnTo>
              </a:path>
            </a:pathLst>
          </a:custGeom>
          <a:ln w="66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331980" y="5332476"/>
            <a:ext cx="0" cy="775970"/>
          </a:xfrm>
          <a:custGeom>
            <a:avLst/>
            <a:gdLst/>
            <a:ahLst/>
            <a:cxnLst/>
            <a:rect l="l" t="t" r="r" b="b"/>
            <a:pathLst>
              <a:path h="775970">
                <a:moveTo>
                  <a:pt x="0" y="0"/>
                </a:moveTo>
                <a:lnTo>
                  <a:pt x="0" y="775715"/>
                </a:lnTo>
              </a:path>
            </a:pathLst>
          </a:custGeom>
          <a:ln w="66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329313" y="2766060"/>
            <a:ext cx="5715" cy="90170"/>
          </a:xfrm>
          <a:custGeom>
            <a:avLst/>
            <a:gdLst/>
            <a:ahLst/>
            <a:cxnLst/>
            <a:rect l="l" t="t" r="r" b="b"/>
            <a:pathLst>
              <a:path w="5714" h="90169">
                <a:moveTo>
                  <a:pt x="5334" y="1524"/>
                </a:moveTo>
                <a:lnTo>
                  <a:pt x="5334" y="88392"/>
                </a:lnTo>
                <a:lnTo>
                  <a:pt x="3810" y="88392"/>
                </a:lnTo>
                <a:lnTo>
                  <a:pt x="3810" y="89916"/>
                </a:lnTo>
                <a:lnTo>
                  <a:pt x="1524" y="89916"/>
                </a:lnTo>
                <a:lnTo>
                  <a:pt x="0" y="88392"/>
                </a:lnTo>
                <a:lnTo>
                  <a:pt x="0" y="0"/>
                </a:lnTo>
                <a:lnTo>
                  <a:pt x="3810" y="0"/>
                </a:lnTo>
                <a:lnTo>
                  <a:pt x="5334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329313" y="2901695"/>
            <a:ext cx="5715" cy="90805"/>
          </a:xfrm>
          <a:custGeom>
            <a:avLst/>
            <a:gdLst/>
            <a:ahLst/>
            <a:cxnLst/>
            <a:rect l="l" t="t" r="r" b="b"/>
            <a:pathLst>
              <a:path w="5714" h="90805">
                <a:moveTo>
                  <a:pt x="5334" y="2285"/>
                </a:moveTo>
                <a:lnTo>
                  <a:pt x="5334" y="88391"/>
                </a:lnTo>
                <a:lnTo>
                  <a:pt x="3810" y="88391"/>
                </a:lnTo>
                <a:lnTo>
                  <a:pt x="1524" y="90677"/>
                </a:lnTo>
                <a:lnTo>
                  <a:pt x="0" y="88391"/>
                </a:lnTo>
                <a:lnTo>
                  <a:pt x="0" y="0"/>
                </a:lnTo>
                <a:lnTo>
                  <a:pt x="5334" y="0"/>
                </a:lnTo>
                <a:lnTo>
                  <a:pt x="5334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329313" y="3036570"/>
            <a:ext cx="5715" cy="91440"/>
          </a:xfrm>
          <a:custGeom>
            <a:avLst/>
            <a:gdLst/>
            <a:ahLst/>
            <a:cxnLst/>
            <a:rect l="l" t="t" r="r" b="b"/>
            <a:pathLst>
              <a:path w="5714" h="91439">
                <a:moveTo>
                  <a:pt x="5334" y="3047"/>
                </a:moveTo>
                <a:lnTo>
                  <a:pt x="5334" y="89915"/>
                </a:lnTo>
                <a:lnTo>
                  <a:pt x="3810" y="89915"/>
                </a:lnTo>
                <a:lnTo>
                  <a:pt x="1524" y="91439"/>
                </a:lnTo>
                <a:lnTo>
                  <a:pt x="1524" y="89915"/>
                </a:lnTo>
                <a:lnTo>
                  <a:pt x="0" y="89915"/>
                </a:lnTo>
                <a:lnTo>
                  <a:pt x="0" y="1523"/>
                </a:lnTo>
                <a:lnTo>
                  <a:pt x="1524" y="0"/>
                </a:lnTo>
                <a:lnTo>
                  <a:pt x="3810" y="0"/>
                </a:lnTo>
                <a:lnTo>
                  <a:pt x="3810" y="1523"/>
                </a:lnTo>
                <a:lnTo>
                  <a:pt x="5334" y="1523"/>
                </a:lnTo>
                <a:lnTo>
                  <a:pt x="5334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329313" y="3172205"/>
            <a:ext cx="5715" cy="90170"/>
          </a:xfrm>
          <a:custGeom>
            <a:avLst/>
            <a:gdLst/>
            <a:ahLst/>
            <a:cxnLst/>
            <a:rect l="l" t="t" r="r" b="b"/>
            <a:pathLst>
              <a:path w="5714" h="90170">
                <a:moveTo>
                  <a:pt x="5334" y="3047"/>
                </a:moveTo>
                <a:lnTo>
                  <a:pt x="5334" y="88391"/>
                </a:lnTo>
                <a:lnTo>
                  <a:pt x="3810" y="89915"/>
                </a:lnTo>
                <a:lnTo>
                  <a:pt x="0" y="89915"/>
                </a:lnTo>
                <a:lnTo>
                  <a:pt x="0" y="1523"/>
                </a:lnTo>
                <a:lnTo>
                  <a:pt x="1524" y="0"/>
                </a:lnTo>
                <a:lnTo>
                  <a:pt x="3810" y="0"/>
                </a:lnTo>
                <a:lnTo>
                  <a:pt x="3810" y="1523"/>
                </a:lnTo>
                <a:lnTo>
                  <a:pt x="5334" y="1523"/>
                </a:lnTo>
                <a:lnTo>
                  <a:pt x="5334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329313" y="3307841"/>
            <a:ext cx="5715" cy="90170"/>
          </a:xfrm>
          <a:custGeom>
            <a:avLst/>
            <a:gdLst/>
            <a:ahLst/>
            <a:cxnLst/>
            <a:rect l="l" t="t" r="r" b="b"/>
            <a:pathLst>
              <a:path w="5714" h="90170">
                <a:moveTo>
                  <a:pt x="5334" y="3809"/>
                </a:moveTo>
                <a:lnTo>
                  <a:pt x="5334" y="88391"/>
                </a:lnTo>
                <a:lnTo>
                  <a:pt x="3810" y="89915"/>
                </a:lnTo>
                <a:lnTo>
                  <a:pt x="0" y="89915"/>
                </a:lnTo>
                <a:lnTo>
                  <a:pt x="0" y="0"/>
                </a:lnTo>
                <a:lnTo>
                  <a:pt x="3810" y="0"/>
                </a:lnTo>
                <a:lnTo>
                  <a:pt x="5334" y="1523"/>
                </a:lnTo>
                <a:lnTo>
                  <a:pt x="5334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329313" y="3443478"/>
            <a:ext cx="5715" cy="90805"/>
          </a:xfrm>
          <a:custGeom>
            <a:avLst/>
            <a:gdLst/>
            <a:ahLst/>
            <a:cxnLst/>
            <a:rect l="l" t="t" r="r" b="b"/>
            <a:pathLst>
              <a:path w="5714" h="90804">
                <a:moveTo>
                  <a:pt x="5334" y="2285"/>
                </a:moveTo>
                <a:lnTo>
                  <a:pt x="5334" y="88391"/>
                </a:lnTo>
                <a:lnTo>
                  <a:pt x="3810" y="88391"/>
                </a:lnTo>
                <a:lnTo>
                  <a:pt x="3810" y="90677"/>
                </a:lnTo>
                <a:lnTo>
                  <a:pt x="1524" y="90677"/>
                </a:lnTo>
                <a:lnTo>
                  <a:pt x="0" y="88391"/>
                </a:lnTo>
                <a:lnTo>
                  <a:pt x="0" y="0"/>
                </a:lnTo>
                <a:lnTo>
                  <a:pt x="3810" y="0"/>
                </a:lnTo>
                <a:lnTo>
                  <a:pt x="5334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329313" y="3579876"/>
            <a:ext cx="5715" cy="90170"/>
          </a:xfrm>
          <a:custGeom>
            <a:avLst/>
            <a:gdLst/>
            <a:ahLst/>
            <a:cxnLst/>
            <a:rect l="l" t="t" r="r" b="b"/>
            <a:pathLst>
              <a:path w="5714" h="90170">
                <a:moveTo>
                  <a:pt x="5334" y="1524"/>
                </a:moveTo>
                <a:lnTo>
                  <a:pt x="5334" y="88392"/>
                </a:lnTo>
                <a:lnTo>
                  <a:pt x="3810" y="88392"/>
                </a:lnTo>
                <a:lnTo>
                  <a:pt x="1524" y="89916"/>
                </a:lnTo>
                <a:lnTo>
                  <a:pt x="0" y="88392"/>
                </a:lnTo>
                <a:lnTo>
                  <a:pt x="0" y="0"/>
                </a:lnTo>
                <a:lnTo>
                  <a:pt x="5334" y="0"/>
                </a:lnTo>
                <a:lnTo>
                  <a:pt x="5334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329313" y="3713988"/>
            <a:ext cx="5715" cy="91440"/>
          </a:xfrm>
          <a:custGeom>
            <a:avLst/>
            <a:gdLst/>
            <a:ahLst/>
            <a:cxnLst/>
            <a:rect l="l" t="t" r="r" b="b"/>
            <a:pathLst>
              <a:path w="5714" h="91439">
                <a:moveTo>
                  <a:pt x="5334" y="3048"/>
                </a:moveTo>
                <a:lnTo>
                  <a:pt x="5334" y="89916"/>
                </a:lnTo>
                <a:lnTo>
                  <a:pt x="3810" y="89916"/>
                </a:lnTo>
                <a:lnTo>
                  <a:pt x="1524" y="91440"/>
                </a:lnTo>
                <a:lnTo>
                  <a:pt x="1524" y="89916"/>
                </a:lnTo>
                <a:lnTo>
                  <a:pt x="0" y="89916"/>
                </a:lnTo>
                <a:lnTo>
                  <a:pt x="0" y="1524"/>
                </a:lnTo>
                <a:lnTo>
                  <a:pt x="1524" y="0"/>
                </a:lnTo>
                <a:lnTo>
                  <a:pt x="3810" y="0"/>
                </a:lnTo>
                <a:lnTo>
                  <a:pt x="3810" y="1524"/>
                </a:lnTo>
                <a:lnTo>
                  <a:pt x="5334" y="1524"/>
                </a:lnTo>
                <a:lnTo>
                  <a:pt x="5334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329313" y="3849623"/>
            <a:ext cx="5715" cy="90170"/>
          </a:xfrm>
          <a:custGeom>
            <a:avLst/>
            <a:gdLst/>
            <a:ahLst/>
            <a:cxnLst/>
            <a:rect l="l" t="t" r="r" b="b"/>
            <a:pathLst>
              <a:path w="5714" h="90170">
                <a:moveTo>
                  <a:pt x="5334" y="3810"/>
                </a:moveTo>
                <a:lnTo>
                  <a:pt x="5334" y="88392"/>
                </a:lnTo>
                <a:lnTo>
                  <a:pt x="3810" y="89916"/>
                </a:lnTo>
                <a:lnTo>
                  <a:pt x="0" y="89916"/>
                </a:lnTo>
                <a:lnTo>
                  <a:pt x="0" y="1524"/>
                </a:lnTo>
                <a:lnTo>
                  <a:pt x="1524" y="0"/>
                </a:lnTo>
                <a:lnTo>
                  <a:pt x="3810" y="0"/>
                </a:lnTo>
                <a:lnTo>
                  <a:pt x="3810" y="1524"/>
                </a:lnTo>
                <a:lnTo>
                  <a:pt x="5334" y="1524"/>
                </a:lnTo>
                <a:lnTo>
                  <a:pt x="5334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329313" y="3985259"/>
            <a:ext cx="5715" cy="90805"/>
          </a:xfrm>
          <a:custGeom>
            <a:avLst/>
            <a:gdLst/>
            <a:ahLst/>
            <a:cxnLst/>
            <a:rect l="l" t="t" r="r" b="b"/>
            <a:pathLst>
              <a:path w="5714" h="90804">
                <a:moveTo>
                  <a:pt x="5334" y="3810"/>
                </a:moveTo>
                <a:lnTo>
                  <a:pt x="5334" y="88392"/>
                </a:lnTo>
                <a:lnTo>
                  <a:pt x="3810" y="90678"/>
                </a:lnTo>
                <a:lnTo>
                  <a:pt x="0" y="90678"/>
                </a:lnTo>
                <a:lnTo>
                  <a:pt x="0" y="0"/>
                </a:lnTo>
                <a:lnTo>
                  <a:pt x="3810" y="0"/>
                </a:lnTo>
                <a:lnTo>
                  <a:pt x="5334" y="2286"/>
                </a:lnTo>
                <a:lnTo>
                  <a:pt x="5334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329313" y="4121658"/>
            <a:ext cx="5715" cy="90170"/>
          </a:xfrm>
          <a:custGeom>
            <a:avLst/>
            <a:gdLst/>
            <a:ahLst/>
            <a:cxnLst/>
            <a:rect l="l" t="t" r="r" b="b"/>
            <a:pathLst>
              <a:path w="5714" h="90170">
                <a:moveTo>
                  <a:pt x="5334" y="1523"/>
                </a:moveTo>
                <a:lnTo>
                  <a:pt x="5334" y="88391"/>
                </a:lnTo>
                <a:lnTo>
                  <a:pt x="3810" y="88391"/>
                </a:lnTo>
                <a:lnTo>
                  <a:pt x="3810" y="89915"/>
                </a:lnTo>
                <a:lnTo>
                  <a:pt x="1524" y="89915"/>
                </a:lnTo>
                <a:lnTo>
                  <a:pt x="0" y="88391"/>
                </a:lnTo>
                <a:lnTo>
                  <a:pt x="0" y="0"/>
                </a:lnTo>
                <a:lnTo>
                  <a:pt x="3810" y="0"/>
                </a:lnTo>
                <a:lnTo>
                  <a:pt x="5334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329313" y="4257294"/>
            <a:ext cx="5715" cy="90170"/>
          </a:xfrm>
          <a:custGeom>
            <a:avLst/>
            <a:gdLst/>
            <a:ahLst/>
            <a:cxnLst/>
            <a:rect l="l" t="t" r="r" b="b"/>
            <a:pathLst>
              <a:path w="5714" h="90170">
                <a:moveTo>
                  <a:pt x="5334" y="1523"/>
                </a:moveTo>
                <a:lnTo>
                  <a:pt x="5334" y="88391"/>
                </a:lnTo>
                <a:lnTo>
                  <a:pt x="3810" y="88391"/>
                </a:lnTo>
                <a:lnTo>
                  <a:pt x="1524" y="89915"/>
                </a:lnTo>
                <a:lnTo>
                  <a:pt x="0" y="88391"/>
                </a:lnTo>
                <a:lnTo>
                  <a:pt x="0" y="0"/>
                </a:lnTo>
                <a:lnTo>
                  <a:pt x="5334" y="0"/>
                </a:lnTo>
                <a:lnTo>
                  <a:pt x="5334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329313" y="4391405"/>
            <a:ext cx="5715" cy="92710"/>
          </a:xfrm>
          <a:custGeom>
            <a:avLst/>
            <a:gdLst/>
            <a:ahLst/>
            <a:cxnLst/>
            <a:rect l="l" t="t" r="r" b="b"/>
            <a:pathLst>
              <a:path w="5714" h="92710">
                <a:moveTo>
                  <a:pt x="5334" y="3809"/>
                </a:moveTo>
                <a:lnTo>
                  <a:pt x="5334" y="89915"/>
                </a:lnTo>
                <a:lnTo>
                  <a:pt x="3810" y="89915"/>
                </a:lnTo>
                <a:lnTo>
                  <a:pt x="1524" y="92201"/>
                </a:lnTo>
                <a:lnTo>
                  <a:pt x="1524" y="89915"/>
                </a:lnTo>
                <a:lnTo>
                  <a:pt x="0" y="89915"/>
                </a:lnTo>
                <a:lnTo>
                  <a:pt x="0" y="1523"/>
                </a:lnTo>
                <a:lnTo>
                  <a:pt x="1524" y="0"/>
                </a:lnTo>
                <a:lnTo>
                  <a:pt x="3810" y="0"/>
                </a:lnTo>
                <a:lnTo>
                  <a:pt x="3810" y="1523"/>
                </a:lnTo>
                <a:lnTo>
                  <a:pt x="5334" y="1523"/>
                </a:lnTo>
                <a:lnTo>
                  <a:pt x="5334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329313" y="4527041"/>
            <a:ext cx="5715" cy="90805"/>
          </a:xfrm>
          <a:custGeom>
            <a:avLst/>
            <a:gdLst/>
            <a:ahLst/>
            <a:cxnLst/>
            <a:rect l="l" t="t" r="r" b="b"/>
            <a:pathLst>
              <a:path w="5714" h="90804">
                <a:moveTo>
                  <a:pt x="5334" y="3810"/>
                </a:moveTo>
                <a:lnTo>
                  <a:pt x="5334" y="88392"/>
                </a:lnTo>
                <a:lnTo>
                  <a:pt x="3810" y="90678"/>
                </a:lnTo>
                <a:lnTo>
                  <a:pt x="0" y="90678"/>
                </a:lnTo>
                <a:lnTo>
                  <a:pt x="0" y="2286"/>
                </a:lnTo>
                <a:lnTo>
                  <a:pt x="1524" y="0"/>
                </a:lnTo>
                <a:lnTo>
                  <a:pt x="3810" y="0"/>
                </a:lnTo>
                <a:lnTo>
                  <a:pt x="3810" y="2286"/>
                </a:lnTo>
                <a:lnTo>
                  <a:pt x="5334" y="2286"/>
                </a:lnTo>
                <a:lnTo>
                  <a:pt x="5334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329313" y="4663440"/>
            <a:ext cx="5715" cy="90170"/>
          </a:xfrm>
          <a:custGeom>
            <a:avLst/>
            <a:gdLst/>
            <a:ahLst/>
            <a:cxnLst/>
            <a:rect l="l" t="t" r="r" b="b"/>
            <a:pathLst>
              <a:path w="5714" h="90170">
                <a:moveTo>
                  <a:pt x="5334" y="3048"/>
                </a:moveTo>
                <a:lnTo>
                  <a:pt x="5334" y="88392"/>
                </a:lnTo>
                <a:lnTo>
                  <a:pt x="3810" y="89916"/>
                </a:lnTo>
                <a:lnTo>
                  <a:pt x="0" y="89916"/>
                </a:lnTo>
                <a:lnTo>
                  <a:pt x="0" y="0"/>
                </a:lnTo>
                <a:lnTo>
                  <a:pt x="3810" y="0"/>
                </a:lnTo>
                <a:lnTo>
                  <a:pt x="5334" y="1524"/>
                </a:lnTo>
                <a:lnTo>
                  <a:pt x="5334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329313" y="4799076"/>
            <a:ext cx="5715" cy="90170"/>
          </a:xfrm>
          <a:custGeom>
            <a:avLst/>
            <a:gdLst/>
            <a:ahLst/>
            <a:cxnLst/>
            <a:rect l="l" t="t" r="r" b="b"/>
            <a:pathLst>
              <a:path w="5714" h="90170">
                <a:moveTo>
                  <a:pt x="5334" y="1523"/>
                </a:moveTo>
                <a:lnTo>
                  <a:pt x="5334" y="88391"/>
                </a:lnTo>
                <a:lnTo>
                  <a:pt x="3810" y="88391"/>
                </a:lnTo>
                <a:lnTo>
                  <a:pt x="3810" y="89915"/>
                </a:lnTo>
                <a:lnTo>
                  <a:pt x="1524" y="89915"/>
                </a:lnTo>
                <a:lnTo>
                  <a:pt x="0" y="88391"/>
                </a:lnTo>
                <a:lnTo>
                  <a:pt x="0" y="0"/>
                </a:lnTo>
                <a:lnTo>
                  <a:pt x="3810" y="0"/>
                </a:lnTo>
                <a:lnTo>
                  <a:pt x="5334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329313" y="4934711"/>
            <a:ext cx="5715" cy="90805"/>
          </a:xfrm>
          <a:custGeom>
            <a:avLst/>
            <a:gdLst/>
            <a:ahLst/>
            <a:cxnLst/>
            <a:rect l="l" t="t" r="r" b="b"/>
            <a:pathLst>
              <a:path w="5714" h="90804">
                <a:moveTo>
                  <a:pt x="5334" y="2286"/>
                </a:moveTo>
                <a:lnTo>
                  <a:pt x="5334" y="88392"/>
                </a:lnTo>
                <a:lnTo>
                  <a:pt x="3810" y="88392"/>
                </a:lnTo>
                <a:lnTo>
                  <a:pt x="1524" y="90678"/>
                </a:lnTo>
                <a:lnTo>
                  <a:pt x="0" y="88392"/>
                </a:lnTo>
                <a:lnTo>
                  <a:pt x="0" y="0"/>
                </a:lnTo>
                <a:lnTo>
                  <a:pt x="5334" y="0"/>
                </a:lnTo>
                <a:lnTo>
                  <a:pt x="5334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329313" y="5068823"/>
            <a:ext cx="5715" cy="92710"/>
          </a:xfrm>
          <a:custGeom>
            <a:avLst/>
            <a:gdLst/>
            <a:ahLst/>
            <a:cxnLst/>
            <a:rect l="l" t="t" r="r" b="b"/>
            <a:pathLst>
              <a:path w="5714" h="92710">
                <a:moveTo>
                  <a:pt x="5334" y="3810"/>
                </a:moveTo>
                <a:lnTo>
                  <a:pt x="5334" y="90678"/>
                </a:lnTo>
                <a:lnTo>
                  <a:pt x="3810" y="90678"/>
                </a:lnTo>
                <a:lnTo>
                  <a:pt x="1524" y="92202"/>
                </a:lnTo>
                <a:lnTo>
                  <a:pt x="1524" y="90678"/>
                </a:lnTo>
                <a:lnTo>
                  <a:pt x="0" y="90678"/>
                </a:lnTo>
                <a:lnTo>
                  <a:pt x="0" y="2286"/>
                </a:lnTo>
                <a:lnTo>
                  <a:pt x="1524" y="0"/>
                </a:lnTo>
                <a:lnTo>
                  <a:pt x="3810" y="0"/>
                </a:lnTo>
                <a:lnTo>
                  <a:pt x="3810" y="2286"/>
                </a:lnTo>
                <a:lnTo>
                  <a:pt x="5334" y="2286"/>
                </a:lnTo>
                <a:lnTo>
                  <a:pt x="5334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329313" y="5205221"/>
            <a:ext cx="5715" cy="90170"/>
          </a:xfrm>
          <a:custGeom>
            <a:avLst/>
            <a:gdLst/>
            <a:ahLst/>
            <a:cxnLst/>
            <a:rect l="l" t="t" r="r" b="b"/>
            <a:pathLst>
              <a:path w="5714" h="90170">
                <a:moveTo>
                  <a:pt x="5334" y="3048"/>
                </a:moveTo>
                <a:lnTo>
                  <a:pt x="5334" y="88392"/>
                </a:lnTo>
                <a:lnTo>
                  <a:pt x="3810" y="89916"/>
                </a:lnTo>
                <a:lnTo>
                  <a:pt x="0" y="89916"/>
                </a:lnTo>
                <a:lnTo>
                  <a:pt x="0" y="1524"/>
                </a:lnTo>
                <a:lnTo>
                  <a:pt x="1524" y="0"/>
                </a:lnTo>
                <a:lnTo>
                  <a:pt x="3810" y="0"/>
                </a:lnTo>
                <a:lnTo>
                  <a:pt x="3810" y="1524"/>
                </a:lnTo>
                <a:lnTo>
                  <a:pt x="5334" y="1524"/>
                </a:lnTo>
                <a:lnTo>
                  <a:pt x="5334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329313" y="5340858"/>
            <a:ext cx="5715" cy="90170"/>
          </a:xfrm>
          <a:custGeom>
            <a:avLst/>
            <a:gdLst/>
            <a:ahLst/>
            <a:cxnLst/>
            <a:rect l="l" t="t" r="r" b="b"/>
            <a:pathLst>
              <a:path w="5714" h="90170">
                <a:moveTo>
                  <a:pt x="5334" y="3809"/>
                </a:moveTo>
                <a:lnTo>
                  <a:pt x="5334" y="88392"/>
                </a:lnTo>
                <a:lnTo>
                  <a:pt x="3810" y="89915"/>
                </a:lnTo>
                <a:lnTo>
                  <a:pt x="0" y="89915"/>
                </a:lnTo>
                <a:lnTo>
                  <a:pt x="0" y="0"/>
                </a:lnTo>
                <a:lnTo>
                  <a:pt x="3810" y="0"/>
                </a:lnTo>
                <a:lnTo>
                  <a:pt x="5334" y="1524"/>
                </a:lnTo>
                <a:lnTo>
                  <a:pt x="5334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329313" y="5476494"/>
            <a:ext cx="5715" cy="90805"/>
          </a:xfrm>
          <a:custGeom>
            <a:avLst/>
            <a:gdLst/>
            <a:ahLst/>
            <a:cxnLst/>
            <a:rect l="l" t="t" r="r" b="b"/>
            <a:pathLst>
              <a:path w="5714" h="90804">
                <a:moveTo>
                  <a:pt x="5333" y="2285"/>
                </a:moveTo>
                <a:lnTo>
                  <a:pt x="5333" y="88391"/>
                </a:lnTo>
                <a:lnTo>
                  <a:pt x="3809" y="88391"/>
                </a:lnTo>
                <a:lnTo>
                  <a:pt x="3809" y="90677"/>
                </a:lnTo>
                <a:lnTo>
                  <a:pt x="1523" y="90677"/>
                </a:lnTo>
                <a:lnTo>
                  <a:pt x="0" y="88391"/>
                </a:lnTo>
                <a:lnTo>
                  <a:pt x="0" y="0"/>
                </a:lnTo>
                <a:lnTo>
                  <a:pt x="3809" y="0"/>
                </a:lnTo>
                <a:lnTo>
                  <a:pt x="5333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329313" y="5612891"/>
            <a:ext cx="5715" cy="90170"/>
          </a:xfrm>
          <a:custGeom>
            <a:avLst/>
            <a:gdLst/>
            <a:ahLst/>
            <a:cxnLst/>
            <a:rect l="l" t="t" r="r" b="b"/>
            <a:pathLst>
              <a:path w="5714" h="90170">
                <a:moveTo>
                  <a:pt x="5333" y="1524"/>
                </a:moveTo>
                <a:lnTo>
                  <a:pt x="5333" y="88392"/>
                </a:lnTo>
                <a:lnTo>
                  <a:pt x="3809" y="88392"/>
                </a:lnTo>
                <a:lnTo>
                  <a:pt x="1523" y="89916"/>
                </a:lnTo>
                <a:lnTo>
                  <a:pt x="0" y="88392"/>
                </a:lnTo>
                <a:lnTo>
                  <a:pt x="0" y="0"/>
                </a:lnTo>
                <a:lnTo>
                  <a:pt x="5333" y="0"/>
                </a:lnTo>
                <a:lnTo>
                  <a:pt x="5333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329313" y="5747003"/>
            <a:ext cx="5715" cy="91440"/>
          </a:xfrm>
          <a:custGeom>
            <a:avLst/>
            <a:gdLst/>
            <a:ahLst/>
            <a:cxnLst/>
            <a:rect l="l" t="t" r="r" b="b"/>
            <a:pathLst>
              <a:path w="5714" h="91439">
                <a:moveTo>
                  <a:pt x="5333" y="3047"/>
                </a:moveTo>
                <a:lnTo>
                  <a:pt x="5333" y="89915"/>
                </a:lnTo>
                <a:lnTo>
                  <a:pt x="3809" y="89915"/>
                </a:lnTo>
                <a:lnTo>
                  <a:pt x="1523" y="91439"/>
                </a:lnTo>
                <a:lnTo>
                  <a:pt x="1523" y="89915"/>
                </a:lnTo>
                <a:lnTo>
                  <a:pt x="0" y="89915"/>
                </a:lnTo>
                <a:lnTo>
                  <a:pt x="0" y="1523"/>
                </a:lnTo>
                <a:lnTo>
                  <a:pt x="1523" y="0"/>
                </a:lnTo>
                <a:lnTo>
                  <a:pt x="3809" y="0"/>
                </a:lnTo>
                <a:lnTo>
                  <a:pt x="3809" y="1523"/>
                </a:lnTo>
                <a:lnTo>
                  <a:pt x="5333" y="1523"/>
                </a:lnTo>
                <a:lnTo>
                  <a:pt x="5333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29313" y="5882640"/>
            <a:ext cx="5715" cy="90170"/>
          </a:xfrm>
          <a:custGeom>
            <a:avLst/>
            <a:gdLst/>
            <a:ahLst/>
            <a:cxnLst/>
            <a:rect l="l" t="t" r="r" b="b"/>
            <a:pathLst>
              <a:path w="5714" h="90170">
                <a:moveTo>
                  <a:pt x="5333" y="3810"/>
                </a:moveTo>
                <a:lnTo>
                  <a:pt x="5333" y="88392"/>
                </a:lnTo>
                <a:lnTo>
                  <a:pt x="3809" y="89916"/>
                </a:lnTo>
                <a:lnTo>
                  <a:pt x="0" y="89916"/>
                </a:lnTo>
                <a:lnTo>
                  <a:pt x="0" y="1524"/>
                </a:lnTo>
                <a:lnTo>
                  <a:pt x="1523" y="0"/>
                </a:lnTo>
                <a:lnTo>
                  <a:pt x="3809" y="0"/>
                </a:lnTo>
                <a:lnTo>
                  <a:pt x="3809" y="1524"/>
                </a:lnTo>
                <a:lnTo>
                  <a:pt x="5333" y="1524"/>
                </a:lnTo>
                <a:lnTo>
                  <a:pt x="5333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329313" y="6018276"/>
            <a:ext cx="5715" cy="90170"/>
          </a:xfrm>
          <a:custGeom>
            <a:avLst/>
            <a:gdLst/>
            <a:ahLst/>
            <a:cxnLst/>
            <a:rect l="l" t="t" r="r" b="b"/>
            <a:pathLst>
              <a:path w="5714" h="90170">
                <a:moveTo>
                  <a:pt x="5333" y="3809"/>
                </a:moveTo>
                <a:lnTo>
                  <a:pt x="5333" y="88391"/>
                </a:lnTo>
                <a:lnTo>
                  <a:pt x="3809" y="89915"/>
                </a:lnTo>
                <a:lnTo>
                  <a:pt x="0" y="89915"/>
                </a:lnTo>
                <a:lnTo>
                  <a:pt x="0" y="0"/>
                </a:lnTo>
                <a:lnTo>
                  <a:pt x="3809" y="0"/>
                </a:lnTo>
                <a:lnTo>
                  <a:pt x="5333" y="2285"/>
                </a:lnTo>
                <a:lnTo>
                  <a:pt x="5333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224919" y="3774185"/>
            <a:ext cx="212090" cy="1558290"/>
          </a:xfrm>
          <a:custGeom>
            <a:avLst/>
            <a:gdLst/>
            <a:ahLst/>
            <a:cxnLst/>
            <a:rect l="l" t="t" r="r" b="b"/>
            <a:pathLst>
              <a:path w="212089" h="1558289">
                <a:moveTo>
                  <a:pt x="0" y="0"/>
                </a:moveTo>
                <a:lnTo>
                  <a:pt x="0" y="1558289"/>
                </a:lnTo>
                <a:lnTo>
                  <a:pt x="211836" y="1558289"/>
                </a:lnTo>
                <a:lnTo>
                  <a:pt x="21183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224919" y="3774185"/>
            <a:ext cx="212090" cy="1558290"/>
          </a:xfrm>
          <a:custGeom>
            <a:avLst/>
            <a:gdLst/>
            <a:ahLst/>
            <a:cxnLst/>
            <a:rect l="l" t="t" r="r" b="b"/>
            <a:pathLst>
              <a:path w="212089" h="1558289">
                <a:moveTo>
                  <a:pt x="0" y="0"/>
                </a:moveTo>
                <a:lnTo>
                  <a:pt x="0" y="1558289"/>
                </a:lnTo>
                <a:lnTo>
                  <a:pt x="211836" y="1558289"/>
                </a:lnTo>
                <a:lnTo>
                  <a:pt x="211835" y="0"/>
                </a:lnTo>
                <a:lnTo>
                  <a:pt x="0" y="0"/>
                </a:lnTo>
                <a:close/>
              </a:path>
            </a:pathLst>
          </a:custGeom>
          <a:ln w="52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349119" y="4832603"/>
            <a:ext cx="212090" cy="300355"/>
          </a:xfrm>
          <a:custGeom>
            <a:avLst/>
            <a:gdLst/>
            <a:ahLst/>
            <a:cxnLst/>
            <a:rect l="l" t="t" r="r" b="b"/>
            <a:pathLst>
              <a:path w="212090" h="300354">
                <a:moveTo>
                  <a:pt x="0" y="0"/>
                </a:moveTo>
                <a:lnTo>
                  <a:pt x="0" y="300227"/>
                </a:lnTo>
                <a:lnTo>
                  <a:pt x="211835" y="300227"/>
                </a:lnTo>
                <a:lnTo>
                  <a:pt x="21183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349119" y="4832603"/>
            <a:ext cx="212090" cy="300355"/>
          </a:xfrm>
          <a:custGeom>
            <a:avLst/>
            <a:gdLst/>
            <a:ahLst/>
            <a:cxnLst/>
            <a:rect l="l" t="t" r="r" b="b"/>
            <a:pathLst>
              <a:path w="212090" h="300354">
                <a:moveTo>
                  <a:pt x="0" y="0"/>
                </a:moveTo>
                <a:lnTo>
                  <a:pt x="0" y="300227"/>
                </a:lnTo>
                <a:lnTo>
                  <a:pt x="211836" y="300227"/>
                </a:lnTo>
                <a:lnTo>
                  <a:pt x="211836" y="0"/>
                </a:lnTo>
                <a:lnTo>
                  <a:pt x="0" y="0"/>
                </a:lnTo>
                <a:close/>
              </a:path>
            </a:pathLst>
          </a:custGeom>
          <a:ln w="52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426849" y="4836414"/>
            <a:ext cx="2799080" cy="0"/>
          </a:xfrm>
          <a:custGeom>
            <a:avLst/>
            <a:gdLst/>
            <a:ahLst/>
            <a:cxnLst/>
            <a:rect l="l" t="t" r="r" b="b"/>
            <a:pathLst>
              <a:path w="2799079">
                <a:moveTo>
                  <a:pt x="0" y="0"/>
                </a:moveTo>
                <a:lnTo>
                  <a:pt x="2798826" y="0"/>
                </a:lnTo>
              </a:path>
            </a:pathLst>
          </a:custGeom>
          <a:ln w="52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208136" y="4770882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130302" y="65531"/>
                </a:moveTo>
                <a:lnTo>
                  <a:pt x="0" y="0"/>
                </a:lnTo>
                <a:lnTo>
                  <a:pt x="0" y="130302"/>
                </a:lnTo>
                <a:lnTo>
                  <a:pt x="130302" y="65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6481705" y="4631844"/>
            <a:ext cx="800100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au</a:t>
            </a:r>
            <a:r>
              <a:rPr sz="1450" spc="10" dirty="0">
                <a:latin typeface="Arial"/>
                <a:cs typeface="Arial"/>
              </a:rPr>
              <a:t>t</a:t>
            </a:r>
            <a:r>
              <a:rPr sz="1450" dirty="0">
                <a:latin typeface="Arial"/>
                <a:cs typeface="Arial"/>
              </a:rPr>
              <a:t>h</a:t>
            </a:r>
            <a:r>
              <a:rPr sz="1450" spc="5" dirty="0">
                <a:latin typeface="Arial"/>
                <a:cs typeface="Arial"/>
              </a:rPr>
              <a:t>or</a:t>
            </a:r>
            <a:r>
              <a:rPr sz="1450" spc="10" dirty="0">
                <a:latin typeface="Arial"/>
                <a:cs typeface="Arial"/>
              </a:rPr>
              <a:t>i</a:t>
            </a:r>
            <a:r>
              <a:rPr sz="1450" dirty="0">
                <a:latin typeface="Arial"/>
                <a:cs typeface="Arial"/>
              </a:rPr>
              <a:t>z</a:t>
            </a:r>
            <a:r>
              <a:rPr sz="1450" spc="15" dirty="0">
                <a:latin typeface="Arial"/>
                <a:cs typeface="Arial"/>
              </a:rPr>
              <a:t>e</a:t>
            </a:r>
            <a:endParaRPr sz="145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6930263" y="2261616"/>
            <a:ext cx="2541270" cy="741680"/>
          </a:xfrm>
          <a:prstGeom prst="rect">
            <a:avLst/>
          </a:prstGeom>
          <a:ln w="528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 marR="285750">
              <a:lnSpc>
                <a:spcPct val="102200"/>
              </a:lnSpc>
            </a:pPr>
            <a:r>
              <a:rPr sz="1450" dirty="0">
                <a:latin typeface="Arial"/>
                <a:cs typeface="Arial"/>
              </a:rPr>
              <a:t>n</a:t>
            </a:r>
            <a:r>
              <a:rPr sz="1450" spc="10" dirty="0">
                <a:latin typeface="Arial"/>
                <a:cs typeface="Arial"/>
              </a:rPr>
              <a:t>ote</a:t>
            </a:r>
            <a:r>
              <a:rPr sz="1450" spc="5" dirty="0">
                <a:latin typeface="Arial"/>
                <a:cs typeface="Arial"/>
              </a:rPr>
              <a:t> t</a:t>
            </a:r>
            <a:r>
              <a:rPr sz="1450" spc="10" dirty="0">
                <a:latin typeface="Arial"/>
                <a:cs typeface="Arial"/>
              </a:rPr>
              <a:t>h</a:t>
            </a:r>
            <a:r>
              <a:rPr sz="1450" dirty="0">
                <a:latin typeface="Arial"/>
                <a:cs typeface="Arial"/>
              </a:rPr>
              <a:t>a</a:t>
            </a:r>
            <a:r>
              <a:rPr sz="1450" spc="5" dirty="0">
                <a:latin typeface="Arial"/>
                <a:cs typeface="Arial"/>
              </a:rPr>
              <a:t>t</a:t>
            </a:r>
            <a:r>
              <a:rPr sz="1450" spc="15" dirty="0">
                <a:latin typeface="Arial"/>
                <a:cs typeface="Arial"/>
              </a:rPr>
              <a:t> </a:t>
            </a:r>
            <a:r>
              <a:rPr sz="1450" spc="10" dirty="0">
                <a:latin typeface="Arial"/>
                <a:cs typeface="Arial"/>
              </a:rPr>
              <a:t>newly</a:t>
            </a:r>
            <a:r>
              <a:rPr sz="1450" spc="5" dirty="0">
                <a:latin typeface="Arial"/>
                <a:cs typeface="Arial"/>
              </a:rPr>
              <a:t> </a:t>
            </a:r>
            <a:r>
              <a:rPr sz="1450" spc="-5" dirty="0">
                <a:latin typeface="Arial"/>
                <a:cs typeface="Arial"/>
              </a:rPr>
              <a:t>c</a:t>
            </a:r>
            <a:r>
              <a:rPr sz="1450" spc="5" dirty="0">
                <a:latin typeface="Arial"/>
                <a:cs typeface="Arial"/>
              </a:rPr>
              <a:t>r</a:t>
            </a:r>
            <a:r>
              <a:rPr sz="1450" spc="10" dirty="0">
                <a:latin typeface="Arial"/>
                <a:cs typeface="Arial"/>
              </a:rPr>
              <a:t>e</a:t>
            </a:r>
            <a:r>
              <a:rPr sz="1450" dirty="0">
                <a:latin typeface="Arial"/>
                <a:cs typeface="Arial"/>
              </a:rPr>
              <a:t>a</a:t>
            </a:r>
            <a:r>
              <a:rPr sz="1450" spc="10" dirty="0">
                <a:latin typeface="Arial"/>
                <a:cs typeface="Arial"/>
              </a:rPr>
              <a:t>t</a:t>
            </a:r>
            <a:r>
              <a:rPr sz="1450" dirty="0">
                <a:latin typeface="Arial"/>
                <a:cs typeface="Arial"/>
              </a:rPr>
              <a:t>e</a:t>
            </a:r>
            <a:r>
              <a:rPr sz="1450" spc="15" dirty="0">
                <a:latin typeface="Arial"/>
                <a:cs typeface="Arial"/>
              </a:rPr>
              <a:t>d</a:t>
            </a:r>
            <a:r>
              <a:rPr sz="1450" spc="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object</a:t>
            </a:r>
            <a:r>
              <a:rPr sz="1450" spc="10" dirty="0">
                <a:latin typeface="Arial"/>
                <a:cs typeface="Arial"/>
              </a:rPr>
              <a:t>s </a:t>
            </a:r>
            <a:r>
              <a:rPr sz="1450" spc="5" dirty="0">
                <a:latin typeface="Arial"/>
                <a:cs typeface="Arial"/>
              </a:rPr>
              <a:t>a</a:t>
            </a:r>
            <a:r>
              <a:rPr sz="1450" spc="10" dirty="0">
                <a:latin typeface="Arial"/>
                <a:cs typeface="Arial"/>
              </a:rPr>
              <a:t>r</a:t>
            </a:r>
            <a:r>
              <a:rPr sz="1450" spc="15" dirty="0">
                <a:latin typeface="Arial"/>
                <a:cs typeface="Arial"/>
              </a:rPr>
              <a:t>e</a:t>
            </a:r>
            <a:r>
              <a:rPr sz="1450" spc="1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p</a:t>
            </a:r>
            <a:r>
              <a:rPr sz="1450" spc="10" dirty="0">
                <a:latin typeface="Arial"/>
                <a:cs typeface="Arial"/>
              </a:rPr>
              <a:t>l</a:t>
            </a:r>
            <a:r>
              <a:rPr sz="1450" spc="5" dirty="0">
                <a:latin typeface="Arial"/>
                <a:cs typeface="Arial"/>
              </a:rPr>
              <a:t>ace</a:t>
            </a:r>
            <a:r>
              <a:rPr sz="1450" spc="15" dirty="0">
                <a:latin typeface="Arial"/>
                <a:cs typeface="Arial"/>
              </a:rPr>
              <a:t>d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at</a:t>
            </a:r>
            <a:r>
              <a:rPr sz="1450" spc="1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t</a:t>
            </a:r>
            <a:r>
              <a:rPr sz="1450" dirty="0">
                <a:latin typeface="Arial"/>
                <a:cs typeface="Arial"/>
              </a:rPr>
              <a:t>heir c</a:t>
            </a:r>
            <a:r>
              <a:rPr sz="1450" spc="10" dirty="0">
                <a:latin typeface="Arial"/>
                <a:cs typeface="Arial"/>
              </a:rPr>
              <a:t>r</a:t>
            </a:r>
            <a:r>
              <a:rPr sz="1450" spc="5" dirty="0">
                <a:latin typeface="Arial"/>
                <a:cs typeface="Arial"/>
              </a:rPr>
              <a:t>ea</a:t>
            </a:r>
            <a:r>
              <a:rPr sz="1450" spc="10" dirty="0">
                <a:latin typeface="Arial"/>
                <a:cs typeface="Arial"/>
              </a:rPr>
              <a:t>t</a:t>
            </a:r>
            <a:r>
              <a:rPr sz="1450" dirty="0">
                <a:latin typeface="Arial"/>
                <a:cs typeface="Arial"/>
              </a:rPr>
              <a:t>i</a:t>
            </a:r>
            <a:r>
              <a:rPr sz="1450" spc="5" dirty="0">
                <a:latin typeface="Arial"/>
                <a:cs typeface="Arial"/>
              </a:rPr>
              <a:t>o</a:t>
            </a:r>
            <a:r>
              <a:rPr sz="1450" spc="15" dirty="0">
                <a:latin typeface="Arial"/>
                <a:cs typeface="Arial"/>
              </a:rPr>
              <a:t>n</a:t>
            </a:r>
            <a:r>
              <a:rPr sz="1450" spc="5" dirty="0">
                <a:latin typeface="Arial"/>
                <a:cs typeface="Arial"/>
              </a:rPr>
              <a:t> </a:t>
            </a:r>
            <a:r>
              <a:rPr sz="1450" spc="10" dirty="0">
                <a:latin typeface="Arial"/>
                <a:cs typeface="Arial"/>
              </a:rPr>
              <a:t>"</a:t>
            </a:r>
            <a:r>
              <a:rPr sz="1450" spc="5" dirty="0">
                <a:latin typeface="Arial"/>
                <a:cs typeface="Arial"/>
              </a:rPr>
              <a:t>he</a:t>
            </a:r>
            <a:r>
              <a:rPr sz="1450" spc="10" dirty="0">
                <a:latin typeface="Arial"/>
                <a:cs typeface="Arial"/>
              </a:rPr>
              <a:t>i</a:t>
            </a:r>
            <a:r>
              <a:rPr sz="1450" dirty="0">
                <a:latin typeface="Arial"/>
                <a:cs typeface="Arial"/>
              </a:rPr>
              <a:t>g</a:t>
            </a:r>
            <a:r>
              <a:rPr sz="1450" spc="5" dirty="0">
                <a:latin typeface="Arial"/>
                <a:cs typeface="Arial"/>
              </a:rPr>
              <a:t>h</a:t>
            </a:r>
            <a:r>
              <a:rPr sz="1450" spc="20" dirty="0">
                <a:latin typeface="Arial"/>
                <a:cs typeface="Arial"/>
              </a:rPr>
              <a:t>t</a:t>
            </a:r>
            <a:r>
              <a:rPr sz="1450" spc="10" dirty="0">
                <a:latin typeface="Arial"/>
                <a:cs typeface="Arial"/>
              </a:rPr>
              <a:t>"</a:t>
            </a:r>
            <a:endParaRPr sz="1450">
              <a:latin typeface="Arial"/>
              <a:cs typeface="Arial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9235325" y="2261616"/>
            <a:ext cx="236220" cy="238125"/>
          </a:xfrm>
          <a:custGeom>
            <a:avLst/>
            <a:gdLst/>
            <a:ahLst/>
            <a:cxnLst/>
            <a:rect l="l" t="t" r="r" b="b"/>
            <a:pathLst>
              <a:path w="236220" h="238125">
                <a:moveTo>
                  <a:pt x="236220" y="237744"/>
                </a:moveTo>
                <a:lnTo>
                  <a:pt x="236220" y="0"/>
                </a:lnTo>
                <a:lnTo>
                  <a:pt x="0" y="0"/>
                </a:lnTo>
                <a:lnTo>
                  <a:pt x="236220" y="2377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9235325" y="2261616"/>
            <a:ext cx="236220" cy="238125"/>
          </a:xfrm>
          <a:custGeom>
            <a:avLst/>
            <a:gdLst/>
            <a:ahLst/>
            <a:cxnLst/>
            <a:rect l="l" t="t" r="r" b="b"/>
            <a:pathLst>
              <a:path w="236220" h="238125">
                <a:moveTo>
                  <a:pt x="236220" y="237744"/>
                </a:moveTo>
                <a:lnTo>
                  <a:pt x="0" y="0"/>
                </a:lnTo>
                <a:lnTo>
                  <a:pt x="0" y="237744"/>
                </a:lnTo>
                <a:lnTo>
                  <a:pt x="236220" y="2377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235325" y="2261616"/>
            <a:ext cx="236220" cy="238125"/>
          </a:xfrm>
          <a:custGeom>
            <a:avLst/>
            <a:gdLst/>
            <a:ahLst/>
            <a:cxnLst/>
            <a:rect l="l" t="t" r="r" b="b"/>
            <a:pathLst>
              <a:path w="236220" h="238125">
                <a:moveTo>
                  <a:pt x="236220" y="237744"/>
                </a:moveTo>
                <a:lnTo>
                  <a:pt x="0" y="0"/>
                </a:lnTo>
                <a:lnTo>
                  <a:pt x="0" y="237744"/>
                </a:lnTo>
                <a:lnTo>
                  <a:pt x="236220" y="237744"/>
                </a:lnTo>
                <a:close/>
              </a:path>
            </a:pathLst>
          </a:custGeom>
          <a:ln w="52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197481" y="2999232"/>
            <a:ext cx="155575" cy="462915"/>
          </a:xfrm>
          <a:custGeom>
            <a:avLst/>
            <a:gdLst/>
            <a:ahLst/>
            <a:cxnLst/>
            <a:rect l="l" t="t" r="r" b="b"/>
            <a:pathLst>
              <a:path w="155575" h="462914">
                <a:moveTo>
                  <a:pt x="5333" y="5334"/>
                </a:moveTo>
                <a:lnTo>
                  <a:pt x="5333" y="1524"/>
                </a:lnTo>
                <a:lnTo>
                  <a:pt x="3047" y="0"/>
                </a:lnTo>
                <a:lnTo>
                  <a:pt x="1523" y="1524"/>
                </a:lnTo>
                <a:lnTo>
                  <a:pt x="0" y="1524"/>
                </a:lnTo>
                <a:lnTo>
                  <a:pt x="0" y="5334"/>
                </a:lnTo>
                <a:lnTo>
                  <a:pt x="1523" y="6858"/>
                </a:lnTo>
                <a:lnTo>
                  <a:pt x="3047" y="6858"/>
                </a:lnTo>
                <a:lnTo>
                  <a:pt x="5333" y="5334"/>
                </a:lnTo>
                <a:close/>
              </a:path>
              <a:path w="155575" h="462914">
                <a:moveTo>
                  <a:pt x="13715" y="32004"/>
                </a:moveTo>
                <a:lnTo>
                  <a:pt x="13715" y="28194"/>
                </a:lnTo>
                <a:lnTo>
                  <a:pt x="10667" y="28194"/>
                </a:lnTo>
                <a:lnTo>
                  <a:pt x="8381" y="29718"/>
                </a:lnTo>
                <a:lnTo>
                  <a:pt x="8381" y="32004"/>
                </a:lnTo>
                <a:lnTo>
                  <a:pt x="10667" y="33528"/>
                </a:lnTo>
                <a:lnTo>
                  <a:pt x="12191" y="33528"/>
                </a:lnTo>
                <a:lnTo>
                  <a:pt x="13715" y="32004"/>
                </a:lnTo>
                <a:close/>
              </a:path>
              <a:path w="155575" h="462914">
                <a:moveTo>
                  <a:pt x="22859" y="57912"/>
                </a:moveTo>
                <a:lnTo>
                  <a:pt x="22859" y="54864"/>
                </a:lnTo>
                <a:lnTo>
                  <a:pt x="19049" y="54864"/>
                </a:lnTo>
                <a:lnTo>
                  <a:pt x="17525" y="56388"/>
                </a:lnTo>
                <a:lnTo>
                  <a:pt x="17525" y="57912"/>
                </a:lnTo>
                <a:lnTo>
                  <a:pt x="19049" y="60198"/>
                </a:lnTo>
                <a:lnTo>
                  <a:pt x="21335" y="60198"/>
                </a:lnTo>
                <a:lnTo>
                  <a:pt x="22859" y="57912"/>
                </a:lnTo>
                <a:close/>
              </a:path>
              <a:path w="155575" h="462914">
                <a:moveTo>
                  <a:pt x="31241" y="86106"/>
                </a:moveTo>
                <a:lnTo>
                  <a:pt x="31241" y="80772"/>
                </a:lnTo>
                <a:lnTo>
                  <a:pt x="28193" y="80772"/>
                </a:lnTo>
                <a:lnTo>
                  <a:pt x="26669" y="83058"/>
                </a:lnTo>
                <a:lnTo>
                  <a:pt x="26669" y="84582"/>
                </a:lnTo>
                <a:lnTo>
                  <a:pt x="28193" y="86106"/>
                </a:lnTo>
                <a:lnTo>
                  <a:pt x="31241" y="86106"/>
                </a:lnTo>
                <a:close/>
              </a:path>
              <a:path w="155575" h="462914">
                <a:moveTo>
                  <a:pt x="40385" y="112776"/>
                </a:moveTo>
                <a:lnTo>
                  <a:pt x="40385" y="108966"/>
                </a:lnTo>
                <a:lnTo>
                  <a:pt x="38861" y="107442"/>
                </a:lnTo>
                <a:lnTo>
                  <a:pt x="36575" y="107442"/>
                </a:lnTo>
                <a:lnTo>
                  <a:pt x="36575" y="108966"/>
                </a:lnTo>
                <a:lnTo>
                  <a:pt x="35051" y="108966"/>
                </a:lnTo>
                <a:lnTo>
                  <a:pt x="35051" y="111252"/>
                </a:lnTo>
                <a:lnTo>
                  <a:pt x="36575" y="112776"/>
                </a:lnTo>
                <a:lnTo>
                  <a:pt x="38861" y="114300"/>
                </a:lnTo>
                <a:lnTo>
                  <a:pt x="40385" y="112776"/>
                </a:lnTo>
                <a:close/>
              </a:path>
              <a:path w="155575" h="462914">
                <a:moveTo>
                  <a:pt x="49529" y="139446"/>
                </a:moveTo>
                <a:lnTo>
                  <a:pt x="49529" y="137922"/>
                </a:lnTo>
                <a:lnTo>
                  <a:pt x="47243" y="135636"/>
                </a:lnTo>
                <a:lnTo>
                  <a:pt x="44195" y="135636"/>
                </a:lnTo>
                <a:lnTo>
                  <a:pt x="44195" y="139446"/>
                </a:lnTo>
                <a:lnTo>
                  <a:pt x="45719" y="140970"/>
                </a:lnTo>
                <a:lnTo>
                  <a:pt x="47243" y="140970"/>
                </a:lnTo>
                <a:lnTo>
                  <a:pt x="49529" y="139446"/>
                </a:lnTo>
                <a:close/>
              </a:path>
              <a:path w="155575" h="462914">
                <a:moveTo>
                  <a:pt x="57911" y="167640"/>
                </a:moveTo>
                <a:lnTo>
                  <a:pt x="57911" y="163830"/>
                </a:lnTo>
                <a:lnTo>
                  <a:pt x="56387" y="162306"/>
                </a:lnTo>
                <a:lnTo>
                  <a:pt x="54863" y="162306"/>
                </a:lnTo>
                <a:lnTo>
                  <a:pt x="52577" y="163830"/>
                </a:lnTo>
                <a:lnTo>
                  <a:pt x="52577" y="166116"/>
                </a:lnTo>
                <a:lnTo>
                  <a:pt x="54863" y="167640"/>
                </a:lnTo>
                <a:lnTo>
                  <a:pt x="57911" y="167640"/>
                </a:lnTo>
                <a:close/>
              </a:path>
              <a:path w="155575" h="462914">
                <a:moveTo>
                  <a:pt x="67055" y="192024"/>
                </a:moveTo>
                <a:lnTo>
                  <a:pt x="67055" y="190500"/>
                </a:lnTo>
                <a:lnTo>
                  <a:pt x="64769" y="188976"/>
                </a:lnTo>
                <a:lnTo>
                  <a:pt x="63245" y="188976"/>
                </a:lnTo>
                <a:lnTo>
                  <a:pt x="61721" y="190500"/>
                </a:lnTo>
                <a:lnTo>
                  <a:pt x="61721" y="192024"/>
                </a:lnTo>
                <a:lnTo>
                  <a:pt x="63245" y="194310"/>
                </a:lnTo>
                <a:lnTo>
                  <a:pt x="64769" y="194310"/>
                </a:lnTo>
                <a:lnTo>
                  <a:pt x="67055" y="192024"/>
                </a:lnTo>
                <a:close/>
              </a:path>
              <a:path w="155575" h="462914">
                <a:moveTo>
                  <a:pt x="75437" y="220218"/>
                </a:moveTo>
                <a:lnTo>
                  <a:pt x="75437" y="217170"/>
                </a:lnTo>
                <a:lnTo>
                  <a:pt x="73913" y="214884"/>
                </a:lnTo>
                <a:lnTo>
                  <a:pt x="72389" y="214884"/>
                </a:lnTo>
                <a:lnTo>
                  <a:pt x="70103" y="217170"/>
                </a:lnTo>
                <a:lnTo>
                  <a:pt x="70103" y="218694"/>
                </a:lnTo>
                <a:lnTo>
                  <a:pt x="72389" y="220218"/>
                </a:lnTo>
                <a:lnTo>
                  <a:pt x="75437" y="220218"/>
                </a:lnTo>
                <a:close/>
              </a:path>
              <a:path w="155575" h="462914">
                <a:moveTo>
                  <a:pt x="84581" y="246888"/>
                </a:moveTo>
                <a:lnTo>
                  <a:pt x="84581" y="245364"/>
                </a:lnTo>
                <a:lnTo>
                  <a:pt x="83057" y="243078"/>
                </a:lnTo>
                <a:lnTo>
                  <a:pt x="83057" y="241554"/>
                </a:lnTo>
                <a:lnTo>
                  <a:pt x="80771" y="243078"/>
                </a:lnTo>
                <a:lnTo>
                  <a:pt x="79247" y="243078"/>
                </a:lnTo>
                <a:lnTo>
                  <a:pt x="79247" y="246888"/>
                </a:lnTo>
                <a:lnTo>
                  <a:pt x="80771" y="246888"/>
                </a:lnTo>
                <a:lnTo>
                  <a:pt x="83057" y="248412"/>
                </a:lnTo>
                <a:lnTo>
                  <a:pt x="84581" y="246888"/>
                </a:lnTo>
                <a:close/>
              </a:path>
              <a:path w="155575" h="462914">
                <a:moveTo>
                  <a:pt x="93725" y="273558"/>
                </a:moveTo>
                <a:lnTo>
                  <a:pt x="93725" y="272034"/>
                </a:lnTo>
                <a:lnTo>
                  <a:pt x="91439" y="269748"/>
                </a:lnTo>
                <a:lnTo>
                  <a:pt x="89915" y="269748"/>
                </a:lnTo>
                <a:lnTo>
                  <a:pt x="88391" y="272034"/>
                </a:lnTo>
                <a:lnTo>
                  <a:pt x="88391" y="273558"/>
                </a:lnTo>
                <a:lnTo>
                  <a:pt x="89915" y="275082"/>
                </a:lnTo>
                <a:lnTo>
                  <a:pt x="91439" y="275082"/>
                </a:lnTo>
                <a:lnTo>
                  <a:pt x="93725" y="273558"/>
                </a:lnTo>
                <a:close/>
              </a:path>
              <a:path w="155575" h="462914">
                <a:moveTo>
                  <a:pt x="102107" y="300228"/>
                </a:moveTo>
                <a:lnTo>
                  <a:pt x="102107" y="296418"/>
                </a:lnTo>
                <a:lnTo>
                  <a:pt x="96773" y="296418"/>
                </a:lnTo>
                <a:lnTo>
                  <a:pt x="96773" y="300228"/>
                </a:lnTo>
                <a:lnTo>
                  <a:pt x="98297" y="301752"/>
                </a:lnTo>
                <a:lnTo>
                  <a:pt x="100583" y="301752"/>
                </a:lnTo>
                <a:lnTo>
                  <a:pt x="102107" y="300228"/>
                </a:lnTo>
                <a:close/>
              </a:path>
              <a:path w="155575" h="462914">
                <a:moveTo>
                  <a:pt x="111251" y="326136"/>
                </a:moveTo>
                <a:lnTo>
                  <a:pt x="111251" y="324612"/>
                </a:lnTo>
                <a:lnTo>
                  <a:pt x="108965" y="323088"/>
                </a:lnTo>
                <a:lnTo>
                  <a:pt x="107441" y="323088"/>
                </a:lnTo>
                <a:lnTo>
                  <a:pt x="105917" y="324612"/>
                </a:lnTo>
                <a:lnTo>
                  <a:pt x="105917" y="328422"/>
                </a:lnTo>
                <a:lnTo>
                  <a:pt x="108965" y="328422"/>
                </a:lnTo>
                <a:lnTo>
                  <a:pt x="111251" y="326136"/>
                </a:lnTo>
                <a:close/>
              </a:path>
              <a:path w="155575" h="462914">
                <a:moveTo>
                  <a:pt x="119633" y="354330"/>
                </a:moveTo>
                <a:lnTo>
                  <a:pt x="119633" y="351282"/>
                </a:lnTo>
                <a:lnTo>
                  <a:pt x="118109" y="348996"/>
                </a:lnTo>
                <a:lnTo>
                  <a:pt x="116585" y="348996"/>
                </a:lnTo>
                <a:lnTo>
                  <a:pt x="114299" y="351282"/>
                </a:lnTo>
                <a:lnTo>
                  <a:pt x="114299" y="352806"/>
                </a:lnTo>
                <a:lnTo>
                  <a:pt x="116585" y="354330"/>
                </a:lnTo>
                <a:lnTo>
                  <a:pt x="119633" y="354330"/>
                </a:lnTo>
                <a:close/>
              </a:path>
              <a:path w="155575" h="462914">
                <a:moveTo>
                  <a:pt x="128777" y="381000"/>
                </a:moveTo>
                <a:lnTo>
                  <a:pt x="128777" y="379476"/>
                </a:lnTo>
                <a:lnTo>
                  <a:pt x="127253" y="377190"/>
                </a:lnTo>
                <a:lnTo>
                  <a:pt x="127253" y="375666"/>
                </a:lnTo>
                <a:lnTo>
                  <a:pt x="124967" y="377190"/>
                </a:lnTo>
                <a:lnTo>
                  <a:pt x="123443" y="377190"/>
                </a:lnTo>
                <a:lnTo>
                  <a:pt x="123443" y="381000"/>
                </a:lnTo>
                <a:lnTo>
                  <a:pt x="124967" y="382524"/>
                </a:lnTo>
                <a:lnTo>
                  <a:pt x="127253" y="382524"/>
                </a:lnTo>
                <a:lnTo>
                  <a:pt x="128777" y="381000"/>
                </a:lnTo>
                <a:close/>
              </a:path>
              <a:path w="155575" h="462914">
                <a:moveTo>
                  <a:pt x="137159" y="407670"/>
                </a:moveTo>
                <a:lnTo>
                  <a:pt x="137159" y="403860"/>
                </a:lnTo>
                <a:lnTo>
                  <a:pt x="134111" y="403860"/>
                </a:lnTo>
                <a:lnTo>
                  <a:pt x="132587" y="406146"/>
                </a:lnTo>
                <a:lnTo>
                  <a:pt x="132587" y="407670"/>
                </a:lnTo>
                <a:lnTo>
                  <a:pt x="134111" y="409194"/>
                </a:lnTo>
                <a:lnTo>
                  <a:pt x="135635" y="409194"/>
                </a:lnTo>
                <a:lnTo>
                  <a:pt x="137159" y="407670"/>
                </a:lnTo>
                <a:close/>
              </a:path>
              <a:path w="155575" h="462914">
                <a:moveTo>
                  <a:pt x="146303" y="434340"/>
                </a:moveTo>
                <a:lnTo>
                  <a:pt x="146303" y="432054"/>
                </a:lnTo>
                <a:lnTo>
                  <a:pt x="144779" y="430530"/>
                </a:lnTo>
                <a:lnTo>
                  <a:pt x="142493" y="430530"/>
                </a:lnTo>
                <a:lnTo>
                  <a:pt x="140969" y="432054"/>
                </a:lnTo>
                <a:lnTo>
                  <a:pt x="140969" y="435864"/>
                </a:lnTo>
                <a:lnTo>
                  <a:pt x="144779" y="435864"/>
                </a:lnTo>
                <a:lnTo>
                  <a:pt x="146303" y="434340"/>
                </a:lnTo>
                <a:close/>
              </a:path>
              <a:path w="155575" h="462914">
                <a:moveTo>
                  <a:pt x="155447" y="460248"/>
                </a:moveTo>
                <a:lnTo>
                  <a:pt x="155447" y="458724"/>
                </a:lnTo>
                <a:lnTo>
                  <a:pt x="153161" y="457200"/>
                </a:lnTo>
                <a:lnTo>
                  <a:pt x="151637" y="457200"/>
                </a:lnTo>
                <a:lnTo>
                  <a:pt x="150113" y="458724"/>
                </a:lnTo>
                <a:lnTo>
                  <a:pt x="150113" y="460248"/>
                </a:lnTo>
                <a:lnTo>
                  <a:pt x="151637" y="462534"/>
                </a:lnTo>
                <a:lnTo>
                  <a:pt x="153161" y="462534"/>
                </a:lnTo>
                <a:lnTo>
                  <a:pt x="155447" y="460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197481" y="2999232"/>
            <a:ext cx="5715" cy="6985"/>
          </a:xfrm>
          <a:custGeom>
            <a:avLst/>
            <a:gdLst/>
            <a:ahLst/>
            <a:cxnLst/>
            <a:rect l="l" t="t" r="r" b="b"/>
            <a:pathLst>
              <a:path w="5715" h="6985">
                <a:moveTo>
                  <a:pt x="5333" y="3810"/>
                </a:moveTo>
                <a:lnTo>
                  <a:pt x="5333" y="5334"/>
                </a:lnTo>
                <a:lnTo>
                  <a:pt x="3047" y="6858"/>
                </a:lnTo>
                <a:lnTo>
                  <a:pt x="1523" y="6858"/>
                </a:lnTo>
                <a:lnTo>
                  <a:pt x="0" y="5334"/>
                </a:lnTo>
                <a:lnTo>
                  <a:pt x="0" y="1524"/>
                </a:lnTo>
                <a:lnTo>
                  <a:pt x="1523" y="1524"/>
                </a:lnTo>
                <a:lnTo>
                  <a:pt x="3047" y="0"/>
                </a:lnTo>
                <a:lnTo>
                  <a:pt x="5333" y="1524"/>
                </a:lnTo>
                <a:lnTo>
                  <a:pt x="5333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205863" y="302742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5333" y="1523"/>
                </a:moveTo>
                <a:lnTo>
                  <a:pt x="5333" y="3809"/>
                </a:lnTo>
                <a:lnTo>
                  <a:pt x="3809" y="5333"/>
                </a:lnTo>
                <a:lnTo>
                  <a:pt x="2285" y="5333"/>
                </a:lnTo>
                <a:lnTo>
                  <a:pt x="0" y="3809"/>
                </a:lnTo>
                <a:lnTo>
                  <a:pt x="0" y="1523"/>
                </a:lnTo>
                <a:lnTo>
                  <a:pt x="2285" y="0"/>
                </a:lnTo>
                <a:lnTo>
                  <a:pt x="5333" y="0"/>
                </a:lnTo>
                <a:lnTo>
                  <a:pt x="5333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215007" y="305409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5333" y="1524"/>
                </a:moveTo>
                <a:lnTo>
                  <a:pt x="5333" y="3048"/>
                </a:lnTo>
                <a:lnTo>
                  <a:pt x="3809" y="5334"/>
                </a:lnTo>
                <a:lnTo>
                  <a:pt x="1523" y="5334"/>
                </a:lnTo>
                <a:lnTo>
                  <a:pt x="0" y="3048"/>
                </a:lnTo>
                <a:lnTo>
                  <a:pt x="0" y="1524"/>
                </a:lnTo>
                <a:lnTo>
                  <a:pt x="1523" y="0"/>
                </a:lnTo>
                <a:lnTo>
                  <a:pt x="5333" y="0"/>
                </a:lnTo>
                <a:lnTo>
                  <a:pt x="5333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224151" y="3080004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4572" y="2285"/>
                </a:moveTo>
                <a:lnTo>
                  <a:pt x="4572" y="5333"/>
                </a:lnTo>
                <a:lnTo>
                  <a:pt x="1524" y="5333"/>
                </a:lnTo>
                <a:lnTo>
                  <a:pt x="0" y="3809"/>
                </a:lnTo>
                <a:lnTo>
                  <a:pt x="0" y="2285"/>
                </a:lnTo>
                <a:lnTo>
                  <a:pt x="1524" y="0"/>
                </a:lnTo>
                <a:lnTo>
                  <a:pt x="4572" y="0"/>
                </a:lnTo>
                <a:lnTo>
                  <a:pt x="4572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232533" y="3106673"/>
            <a:ext cx="5715" cy="6985"/>
          </a:xfrm>
          <a:custGeom>
            <a:avLst/>
            <a:gdLst/>
            <a:ahLst/>
            <a:cxnLst/>
            <a:rect l="l" t="t" r="r" b="b"/>
            <a:pathLst>
              <a:path w="5715" h="6985">
                <a:moveTo>
                  <a:pt x="5333" y="1523"/>
                </a:moveTo>
                <a:lnTo>
                  <a:pt x="5333" y="5333"/>
                </a:lnTo>
                <a:lnTo>
                  <a:pt x="3809" y="6857"/>
                </a:lnTo>
                <a:lnTo>
                  <a:pt x="1523" y="5333"/>
                </a:lnTo>
                <a:lnTo>
                  <a:pt x="0" y="3809"/>
                </a:lnTo>
                <a:lnTo>
                  <a:pt x="0" y="1523"/>
                </a:lnTo>
                <a:lnTo>
                  <a:pt x="1523" y="1523"/>
                </a:lnTo>
                <a:lnTo>
                  <a:pt x="1523" y="0"/>
                </a:lnTo>
                <a:lnTo>
                  <a:pt x="3809" y="0"/>
                </a:lnTo>
                <a:lnTo>
                  <a:pt x="5333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241677" y="313486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5334" y="2286"/>
                </a:moveTo>
                <a:lnTo>
                  <a:pt x="5334" y="3810"/>
                </a:lnTo>
                <a:lnTo>
                  <a:pt x="3048" y="5334"/>
                </a:lnTo>
                <a:lnTo>
                  <a:pt x="1524" y="5334"/>
                </a:lnTo>
                <a:lnTo>
                  <a:pt x="0" y="3810"/>
                </a:lnTo>
                <a:lnTo>
                  <a:pt x="0" y="0"/>
                </a:lnTo>
                <a:lnTo>
                  <a:pt x="3048" y="0"/>
                </a:lnTo>
                <a:lnTo>
                  <a:pt x="5334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250059" y="316153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5333" y="1523"/>
                </a:moveTo>
                <a:lnTo>
                  <a:pt x="5333" y="5333"/>
                </a:lnTo>
                <a:lnTo>
                  <a:pt x="2285" y="5333"/>
                </a:lnTo>
                <a:lnTo>
                  <a:pt x="0" y="3809"/>
                </a:lnTo>
                <a:lnTo>
                  <a:pt x="0" y="1523"/>
                </a:lnTo>
                <a:lnTo>
                  <a:pt x="2285" y="0"/>
                </a:lnTo>
                <a:lnTo>
                  <a:pt x="3809" y="0"/>
                </a:lnTo>
                <a:lnTo>
                  <a:pt x="5333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259203" y="318820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5333" y="1524"/>
                </a:moveTo>
                <a:lnTo>
                  <a:pt x="5333" y="3048"/>
                </a:lnTo>
                <a:lnTo>
                  <a:pt x="3047" y="5334"/>
                </a:lnTo>
                <a:lnTo>
                  <a:pt x="1523" y="5334"/>
                </a:lnTo>
                <a:lnTo>
                  <a:pt x="0" y="3048"/>
                </a:lnTo>
                <a:lnTo>
                  <a:pt x="0" y="1524"/>
                </a:lnTo>
                <a:lnTo>
                  <a:pt x="1523" y="0"/>
                </a:lnTo>
                <a:lnTo>
                  <a:pt x="3047" y="0"/>
                </a:lnTo>
                <a:lnTo>
                  <a:pt x="5333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267586" y="321411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5333" y="2285"/>
                </a:moveTo>
                <a:lnTo>
                  <a:pt x="5333" y="5333"/>
                </a:lnTo>
                <a:lnTo>
                  <a:pt x="2285" y="5333"/>
                </a:lnTo>
                <a:lnTo>
                  <a:pt x="0" y="3809"/>
                </a:lnTo>
                <a:lnTo>
                  <a:pt x="0" y="2285"/>
                </a:lnTo>
                <a:lnTo>
                  <a:pt x="2285" y="0"/>
                </a:lnTo>
                <a:lnTo>
                  <a:pt x="3809" y="0"/>
                </a:lnTo>
                <a:lnTo>
                  <a:pt x="5333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276729" y="3240785"/>
            <a:ext cx="5715" cy="6985"/>
          </a:xfrm>
          <a:custGeom>
            <a:avLst/>
            <a:gdLst/>
            <a:ahLst/>
            <a:cxnLst/>
            <a:rect l="l" t="t" r="r" b="b"/>
            <a:pathLst>
              <a:path w="5715" h="6985">
                <a:moveTo>
                  <a:pt x="5333" y="3810"/>
                </a:moveTo>
                <a:lnTo>
                  <a:pt x="5333" y="5334"/>
                </a:lnTo>
                <a:lnTo>
                  <a:pt x="3809" y="6858"/>
                </a:lnTo>
                <a:lnTo>
                  <a:pt x="1523" y="5334"/>
                </a:lnTo>
                <a:lnTo>
                  <a:pt x="0" y="5334"/>
                </a:lnTo>
                <a:lnTo>
                  <a:pt x="0" y="1524"/>
                </a:lnTo>
                <a:lnTo>
                  <a:pt x="1523" y="1524"/>
                </a:lnTo>
                <a:lnTo>
                  <a:pt x="3809" y="0"/>
                </a:lnTo>
                <a:lnTo>
                  <a:pt x="3809" y="1524"/>
                </a:lnTo>
                <a:lnTo>
                  <a:pt x="5333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285874" y="326897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5334" y="2286"/>
                </a:moveTo>
                <a:lnTo>
                  <a:pt x="5334" y="3810"/>
                </a:lnTo>
                <a:lnTo>
                  <a:pt x="3048" y="5334"/>
                </a:lnTo>
                <a:lnTo>
                  <a:pt x="1524" y="5334"/>
                </a:lnTo>
                <a:lnTo>
                  <a:pt x="0" y="3810"/>
                </a:lnTo>
                <a:lnTo>
                  <a:pt x="0" y="2286"/>
                </a:lnTo>
                <a:lnTo>
                  <a:pt x="1524" y="0"/>
                </a:lnTo>
                <a:lnTo>
                  <a:pt x="3048" y="0"/>
                </a:lnTo>
                <a:lnTo>
                  <a:pt x="5334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294255" y="329565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5333" y="1523"/>
                </a:moveTo>
                <a:lnTo>
                  <a:pt x="5333" y="3809"/>
                </a:lnTo>
                <a:lnTo>
                  <a:pt x="3809" y="5333"/>
                </a:lnTo>
                <a:lnTo>
                  <a:pt x="1523" y="5333"/>
                </a:lnTo>
                <a:lnTo>
                  <a:pt x="0" y="3809"/>
                </a:lnTo>
                <a:lnTo>
                  <a:pt x="0" y="0"/>
                </a:lnTo>
                <a:lnTo>
                  <a:pt x="5333" y="0"/>
                </a:lnTo>
                <a:lnTo>
                  <a:pt x="5333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303399" y="332232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5334" y="1524"/>
                </a:moveTo>
                <a:lnTo>
                  <a:pt x="5334" y="3048"/>
                </a:lnTo>
                <a:lnTo>
                  <a:pt x="3048" y="5334"/>
                </a:lnTo>
                <a:lnTo>
                  <a:pt x="0" y="5334"/>
                </a:lnTo>
                <a:lnTo>
                  <a:pt x="0" y="1524"/>
                </a:lnTo>
                <a:lnTo>
                  <a:pt x="1524" y="0"/>
                </a:lnTo>
                <a:lnTo>
                  <a:pt x="3048" y="0"/>
                </a:lnTo>
                <a:lnTo>
                  <a:pt x="5334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311781" y="334822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5333" y="2285"/>
                </a:moveTo>
                <a:lnTo>
                  <a:pt x="5333" y="5333"/>
                </a:lnTo>
                <a:lnTo>
                  <a:pt x="2285" y="5333"/>
                </a:lnTo>
                <a:lnTo>
                  <a:pt x="0" y="3809"/>
                </a:lnTo>
                <a:lnTo>
                  <a:pt x="0" y="2285"/>
                </a:lnTo>
                <a:lnTo>
                  <a:pt x="2285" y="0"/>
                </a:lnTo>
                <a:lnTo>
                  <a:pt x="3809" y="0"/>
                </a:lnTo>
                <a:lnTo>
                  <a:pt x="5333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320925" y="3374897"/>
            <a:ext cx="5715" cy="6985"/>
          </a:xfrm>
          <a:custGeom>
            <a:avLst/>
            <a:gdLst/>
            <a:ahLst/>
            <a:cxnLst/>
            <a:rect l="l" t="t" r="r" b="b"/>
            <a:pathLst>
              <a:path w="5715" h="6985">
                <a:moveTo>
                  <a:pt x="5334" y="3809"/>
                </a:moveTo>
                <a:lnTo>
                  <a:pt x="5334" y="5333"/>
                </a:lnTo>
                <a:lnTo>
                  <a:pt x="3810" y="6857"/>
                </a:lnTo>
                <a:lnTo>
                  <a:pt x="1524" y="6857"/>
                </a:lnTo>
                <a:lnTo>
                  <a:pt x="0" y="5333"/>
                </a:lnTo>
                <a:lnTo>
                  <a:pt x="0" y="1523"/>
                </a:lnTo>
                <a:lnTo>
                  <a:pt x="1524" y="1523"/>
                </a:lnTo>
                <a:lnTo>
                  <a:pt x="3810" y="0"/>
                </a:lnTo>
                <a:lnTo>
                  <a:pt x="3810" y="1523"/>
                </a:lnTo>
                <a:lnTo>
                  <a:pt x="5334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330069" y="3403091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4572" y="2285"/>
                </a:moveTo>
                <a:lnTo>
                  <a:pt x="4572" y="3810"/>
                </a:lnTo>
                <a:lnTo>
                  <a:pt x="3048" y="5334"/>
                </a:lnTo>
                <a:lnTo>
                  <a:pt x="1524" y="5334"/>
                </a:lnTo>
                <a:lnTo>
                  <a:pt x="0" y="3810"/>
                </a:lnTo>
                <a:lnTo>
                  <a:pt x="0" y="2285"/>
                </a:lnTo>
                <a:lnTo>
                  <a:pt x="1524" y="0"/>
                </a:lnTo>
                <a:lnTo>
                  <a:pt x="4572" y="0"/>
                </a:lnTo>
                <a:lnTo>
                  <a:pt x="4572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338451" y="342976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5334" y="1523"/>
                </a:moveTo>
                <a:lnTo>
                  <a:pt x="5334" y="3809"/>
                </a:lnTo>
                <a:lnTo>
                  <a:pt x="3810" y="5333"/>
                </a:lnTo>
                <a:lnTo>
                  <a:pt x="0" y="5333"/>
                </a:lnTo>
                <a:lnTo>
                  <a:pt x="0" y="1523"/>
                </a:lnTo>
                <a:lnTo>
                  <a:pt x="1524" y="0"/>
                </a:lnTo>
                <a:lnTo>
                  <a:pt x="3810" y="0"/>
                </a:lnTo>
                <a:lnTo>
                  <a:pt x="5334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347595" y="345643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5334" y="1524"/>
                </a:moveTo>
                <a:lnTo>
                  <a:pt x="5334" y="3048"/>
                </a:lnTo>
                <a:lnTo>
                  <a:pt x="3048" y="5334"/>
                </a:lnTo>
                <a:lnTo>
                  <a:pt x="1524" y="5334"/>
                </a:lnTo>
                <a:lnTo>
                  <a:pt x="0" y="3048"/>
                </a:lnTo>
                <a:lnTo>
                  <a:pt x="0" y="1524"/>
                </a:lnTo>
                <a:lnTo>
                  <a:pt x="1524" y="0"/>
                </a:lnTo>
                <a:lnTo>
                  <a:pt x="3048" y="0"/>
                </a:lnTo>
                <a:lnTo>
                  <a:pt x="5334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315809" y="3457776"/>
            <a:ext cx="99060" cy="96520"/>
          </a:xfrm>
          <a:custGeom>
            <a:avLst/>
            <a:gdLst/>
            <a:ahLst/>
            <a:cxnLst/>
            <a:rect l="l" t="t" r="r" b="b"/>
            <a:pathLst>
              <a:path w="99059" h="96520">
                <a:moveTo>
                  <a:pt x="33310" y="1703"/>
                </a:moveTo>
                <a:lnTo>
                  <a:pt x="29500" y="3989"/>
                </a:lnTo>
                <a:lnTo>
                  <a:pt x="24166" y="5513"/>
                </a:lnTo>
                <a:lnTo>
                  <a:pt x="13966" y="13859"/>
                </a:lnTo>
                <a:lnTo>
                  <a:pt x="6528" y="23448"/>
                </a:lnTo>
                <a:lnTo>
                  <a:pt x="1867" y="33954"/>
                </a:lnTo>
                <a:lnTo>
                  <a:pt x="0" y="45048"/>
                </a:lnTo>
                <a:lnTo>
                  <a:pt x="942" y="56402"/>
                </a:lnTo>
                <a:lnTo>
                  <a:pt x="26452" y="91619"/>
                </a:lnTo>
                <a:lnTo>
                  <a:pt x="50023" y="96527"/>
                </a:lnTo>
                <a:lnTo>
                  <a:pt x="62040" y="94511"/>
                </a:lnTo>
                <a:lnTo>
                  <a:pt x="95541" y="61947"/>
                </a:lnTo>
                <a:lnTo>
                  <a:pt x="96556" y="51233"/>
                </a:lnTo>
                <a:lnTo>
                  <a:pt x="98842" y="48185"/>
                </a:lnTo>
                <a:lnTo>
                  <a:pt x="96556" y="42851"/>
                </a:lnTo>
                <a:lnTo>
                  <a:pt x="93659" y="28583"/>
                </a:lnTo>
                <a:lnTo>
                  <a:pt x="87176" y="17120"/>
                </a:lnTo>
                <a:lnTo>
                  <a:pt x="77764" y="8506"/>
                </a:lnTo>
                <a:lnTo>
                  <a:pt x="66078" y="2785"/>
                </a:lnTo>
                <a:lnTo>
                  <a:pt x="52776" y="0"/>
                </a:lnTo>
                <a:lnTo>
                  <a:pt x="33310" y="1703"/>
                </a:lnTo>
              </a:path>
            </a:pathLst>
          </a:custGeom>
          <a:ln w="52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0502" y="1530486"/>
            <a:ext cx="30880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  <a:tabLst>
                <a:tab pos="268605" algn="l"/>
              </a:tabLst>
            </a:pPr>
            <a:r>
              <a:rPr sz="1350" dirty="0">
                <a:solidFill>
                  <a:srgbClr val="FF388D"/>
                </a:solidFill>
                <a:latin typeface="Wingdings 3"/>
                <a:cs typeface="Wingdings 3"/>
              </a:rPr>
              <a:t></a:t>
            </a:r>
            <a:r>
              <a:rPr sz="1350" dirty="0">
                <a:solidFill>
                  <a:srgbClr val="FF388D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객체</a:t>
            </a:r>
            <a:r>
              <a:rPr sz="2000" spc="-5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생명선과</a:t>
            </a:r>
            <a:r>
              <a:rPr sz="2000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객체</a:t>
            </a:r>
            <a:r>
              <a:rPr sz="2000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소멸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3965" y="2010024"/>
            <a:ext cx="6204585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0665" algn="l"/>
              </a:tabLst>
            </a:pPr>
            <a:r>
              <a:rPr sz="1800" dirty="0">
                <a:solidFill>
                  <a:srgbClr val="FF388D"/>
                </a:solidFill>
                <a:latin typeface="Verdana"/>
                <a:cs typeface="Verdana"/>
              </a:rPr>
              <a:t>◦	</a:t>
            </a:r>
            <a:r>
              <a:rPr sz="1800" spc="-5" dirty="0">
                <a:latin typeface="맑은 고딕"/>
                <a:cs typeface="맑은 고딕"/>
              </a:rPr>
              <a:t>C++</a:t>
            </a:r>
            <a:r>
              <a:rPr sz="1800" dirty="0">
                <a:latin typeface="맑은 고딕"/>
                <a:cs typeface="맑은 고딕"/>
              </a:rPr>
              <a:t>의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destruc</a:t>
            </a:r>
            <a:r>
              <a:rPr sz="1800" spc="-25" dirty="0">
                <a:latin typeface="맑은 고딕"/>
                <a:cs typeface="맑은 고딕"/>
              </a:rPr>
              <a:t>t</a:t>
            </a:r>
            <a:r>
              <a:rPr sz="1800" spc="-5" dirty="0">
                <a:latin typeface="맑은 고딕"/>
                <a:cs typeface="맑은 고딕"/>
              </a:rPr>
              <a:t>o</a:t>
            </a:r>
            <a:r>
              <a:rPr sz="1800" dirty="0">
                <a:latin typeface="맑은 고딕"/>
                <a:cs typeface="맑은 고딕"/>
              </a:rPr>
              <a:t>r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표현(객체</a:t>
            </a:r>
            <a:r>
              <a:rPr sz="1800" dirty="0">
                <a:latin typeface="맑은 고딕"/>
                <a:cs typeface="맑은 고딕"/>
              </a:rPr>
              <a:t>의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소멸</a:t>
            </a:r>
            <a:r>
              <a:rPr sz="1800" dirty="0">
                <a:latin typeface="맑은 고딕"/>
                <a:cs typeface="맑은 고딕"/>
              </a:rPr>
              <a:t>을 </a:t>
            </a:r>
            <a:r>
              <a:rPr sz="1800" spc="-5" dirty="0">
                <a:latin typeface="맑은 고딕"/>
                <a:cs typeface="맑은 고딕"/>
              </a:rPr>
              <a:t>명시적으</a:t>
            </a:r>
            <a:r>
              <a:rPr sz="1800" dirty="0">
                <a:latin typeface="맑은 고딕"/>
                <a:cs typeface="맑은 고딕"/>
              </a:rPr>
              <a:t>로 </a:t>
            </a:r>
            <a:r>
              <a:rPr sz="1800" spc="-5" dirty="0">
                <a:latin typeface="맑은 고딕"/>
                <a:cs typeface="맑은 고딕"/>
              </a:rPr>
              <a:t>나타냄)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ts val="2125"/>
              </a:lnSpc>
              <a:spcBef>
                <a:spcPts val="1380"/>
              </a:spcBef>
              <a:tabLst>
                <a:tab pos="240665" algn="l"/>
              </a:tabLst>
            </a:pPr>
            <a:r>
              <a:rPr sz="1800" dirty="0">
                <a:solidFill>
                  <a:srgbClr val="FF388D"/>
                </a:solidFill>
                <a:latin typeface="Verdana"/>
                <a:cs typeface="Verdana"/>
              </a:rPr>
              <a:t>◦	</a:t>
            </a:r>
            <a:r>
              <a:rPr sz="1800" dirty="0">
                <a:latin typeface="맑은 고딕"/>
                <a:cs typeface="맑은 고딕"/>
              </a:rPr>
              <a:t>가비지 컬렉션이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있는 경우는 표현할 필요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없음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5671" y="797813"/>
            <a:ext cx="5599176" cy="299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1183" y="3458717"/>
            <a:ext cx="1235710" cy="467359"/>
          </a:xfrm>
          <a:custGeom>
            <a:avLst/>
            <a:gdLst/>
            <a:ahLst/>
            <a:cxnLst/>
            <a:rect l="l" t="t" r="r" b="b"/>
            <a:pathLst>
              <a:path w="1235710" h="467360">
                <a:moveTo>
                  <a:pt x="0" y="0"/>
                </a:moveTo>
                <a:lnTo>
                  <a:pt x="0" y="467106"/>
                </a:lnTo>
                <a:lnTo>
                  <a:pt x="1235202" y="467106"/>
                </a:lnTo>
                <a:lnTo>
                  <a:pt x="1235202" y="0"/>
                </a:lnTo>
                <a:lnTo>
                  <a:pt x="0" y="0"/>
                </a:lnTo>
                <a:close/>
              </a:path>
            </a:pathLst>
          </a:custGeom>
          <a:ln w="6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66043" y="3567715"/>
            <a:ext cx="586740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Arial"/>
                <a:cs typeface="Arial"/>
              </a:rPr>
              <a:t>: </a:t>
            </a:r>
            <a:r>
              <a:rPr sz="1700" spc="15" dirty="0">
                <a:latin typeface="Arial"/>
                <a:cs typeface="Arial"/>
              </a:rPr>
              <a:t>S</a:t>
            </a:r>
            <a:r>
              <a:rPr sz="1700" dirty="0">
                <a:latin typeface="Arial"/>
                <a:cs typeface="Arial"/>
              </a:rPr>
              <a:t>a</a:t>
            </a:r>
            <a:r>
              <a:rPr sz="1700" spc="10" dirty="0">
                <a:latin typeface="Arial"/>
                <a:cs typeface="Arial"/>
              </a:rPr>
              <a:t>le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50015" y="3944111"/>
            <a:ext cx="1351280" cy="618490"/>
          </a:xfrm>
          <a:custGeom>
            <a:avLst/>
            <a:gdLst/>
            <a:ahLst/>
            <a:cxnLst/>
            <a:rect l="l" t="t" r="r" b="b"/>
            <a:pathLst>
              <a:path w="1351279" h="618489">
                <a:moveTo>
                  <a:pt x="0" y="0"/>
                </a:moveTo>
                <a:lnTo>
                  <a:pt x="0" y="617982"/>
                </a:lnTo>
                <a:lnTo>
                  <a:pt x="1351026" y="617982"/>
                </a:lnTo>
                <a:lnTo>
                  <a:pt x="1351026" y="0"/>
                </a:lnTo>
                <a:lnTo>
                  <a:pt x="0" y="0"/>
                </a:lnTo>
                <a:close/>
              </a:path>
            </a:pathLst>
          </a:custGeom>
          <a:ln w="6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18665" y="4127785"/>
            <a:ext cx="1010919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Arial"/>
                <a:cs typeface="Arial"/>
              </a:rPr>
              <a:t>: P</a:t>
            </a:r>
            <a:r>
              <a:rPr sz="1700" spc="10" dirty="0">
                <a:latin typeface="Arial"/>
                <a:cs typeface="Arial"/>
              </a:rPr>
              <a:t>ayme</a:t>
            </a:r>
            <a:r>
              <a:rPr sz="1700" dirty="0">
                <a:latin typeface="Arial"/>
                <a:cs typeface="Arial"/>
              </a:rPr>
              <a:t>n</a:t>
            </a:r>
            <a:r>
              <a:rPr sz="1700" spc="5" dirty="0">
                <a:latin typeface="Arial"/>
                <a:cs typeface="Arial"/>
              </a:rPr>
              <a:t>t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26671" y="4558284"/>
            <a:ext cx="0" cy="994410"/>
          </a:xfrm>
          <a:custGeom>
            <a:avLst/>
            <a:gdLst/>
            <a:ahLst/>
            <a:cxnLst/>
            <a:rect l="l" t="t" r="r" b="b"/>
            <a:pathLst>
              <a:path h="994410">
                <a:moveTo>
                  <a:pt x="0" y="0"/>
                </a:moveTo>
                <a:lnTo>
                  <a:pt x="0" y="99441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23623" y="4558284"/>
            <a:ext cx="6350" cy="104775"/>
          </a:xfrm>
          <a:custGeom>
            <a:avLst/>
            <a:gdLst/>
            <a:ahLst/>
            <a:cxnLst/>
            <a:rect l="l" t="t" r="r" b="b"/>
            <a:pathLst>
              <a:path w="6350" h="104775">
                <a:moveTo>
                  <a:pt x="6096" y="3810"/>
                </a:moveTo>
                <a:lnTo>
                  <a:pt x="6096" y="102870"/>
                </a:lnTo>
                <a:lnTo>
                  <a:pt x="3810" y="104394"/>
                </a:lnTo>
                <a:lnTo>
                  <a:pt x="0" y="104394"/>
                </a:lnTo>
                <a:lnTo>
                  <a:pt x="0" y="0"/>
                </a:lnTo>
                <a:lnTo>
                  <a:pt x="3810" y="0"/>
                </a:lnTo>
                <a:lnTo>
                  <a:pt x="3810" y="1524"/>
                </a:lnTo>
                <a:lnTo>
                  <a:pt x="6096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23623" y="4716779"/>
            <a:ext cx="6350" cy="105410"/>
          </a:xfrm>
          <a:custGeom>
            <a:avLst/>
            <a:gdLst/>
            <a:ahLst/>
            <a:cxnLst/>
            <a:rect l="l" t="t" r="r" b="b"/>
            <a:pathLst>
              <a:path w="6350" h="105410">
                <a:moveTo>
                  <a:pt x="6096" y="1523"/>
                </a:moveTo>
                <a:lnTo>
                  <a:pt x="6096" y="100583"/>
                </a:lnTo>
                <a:lnTo>
                  <a:pt x="3810" y="105155"/>
                </a:lnTo>
                <a:lnTo>
                  <a:pt x="0" y="105155"/>
                </a:lnTo>
                <a:lnTo>
                  <a:pt x="0" y="0"/>
                </a:lnTo>
                <a:lnTo>
                  <a:pt x="3810" y="0"/>
                </a:lnTo>
                <a:lnTo>
                  <a:pt x="6096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23623" y="4875276"/>
            <a:ext cx="6350" cy="105410"/>
          </a:xfrm>
          <a:custGeom>
            <a:avLst/>
            <a:gdLst/>
            <a:ahLst/>
            <a:cxnLst/>
            <a:rect l="l" t="t" r="r" b="b"/>
            <a:pathLst>
              <a:path w="6350" h="105410">
                <a:moveTo>
                  <a:pt x="6096" y="2286"/>
                </a:moveTo>
                <a:lnTo>
                  <a:pt x="6096" y="100584"/>
                </a:lnTo>
                <a:lnTo>
                  <a:pt x="3810" y="102870"/>
                </a:lnTo>
                <a:lnTo>
                  <a:pt x="2286" y="105156"/>
                </a:lnTo>
                <a:lnTo>
                  <a:pt x="0" y="102870"/>
                </a:lnTo>
                <a:lnTo>
                  <a:pt x="0" y="0"/>
                </a:lnTo>
                <a:lnTo>
                  <a:pt x="3810" y="0"/>
                </a:lnTo>
                <a:lnTo>
                  <a:pt x="6096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23623" y="5031485"/>
            <a:ext cx="6350" cy="107950"/>
          </a:xfrm>
          <a:custGeom>
            <a:avLst/>
            <a:gdLst/>
            <a:ahLst/>
            <a:cxnLst/>
            <a:rect l="l" t="t" r="r" b="b"/>
            <a:pathLst>
              <a:path w="6350" h="107950">
                <a:moveTo>
                  <a:pt x="6096" y="4571"/>
                </a:moveTo>
                <a:lnTo>
                  <a:pt x="6096" y="102869"/>
                </a:lnTo>
                <a:lnTo>
                  <a:pt x="3810" y="105155"/>
                </a:lnTo>
                <a:lnTo>
                  <a:pt x="3810" y="107441"/>
                </a:lnTo>
                <a:lnTo>
                  <a:pt x="0" y="107441"/>
                </a:lnTo>
                <a:lnTo>
                  <a:pt x="0" y="2285"/>
                </a:lnTo>
                <a:lnTo>
                  <a:pt x="2286" y="0"/>
                </a:lnTo>
                <a:lnTo>
                  <a:pt x="3810" y="2285"/>
                </a:lnTo>
                <a:lnTo>
                  <a:pt x="6096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23623" y="5189982"/>
            <a:ext cx="6350" cy="105410"/>
          </a:xfrm>
          <a:custGeom>
            <a:avLst/>
            <a:gdLst/>
            <a:ahLst/>
            <a:cxnLst/>
            <a:rect l="l" t="t" r="r" b="b"/>
            <a:pathLst>
              <a:path w="6350" h="105410">
                <a:moveTo>
                  <a:pt x="6096" y="4571"/>
                </a:moveTo>
                <a:lnTo>
                  <a:pt x="6096" y="102870"/>
                </a:lnTo>
                <a:lnTo>
                  <a:pt x="3810" y="105156"/>
                </a:lnTo>
                <a:lnTo>
                  <a:pt x="0" y="105156"/>
                </a:lnTo>
                <a:lnTo>
                  <a:pt x="0" y="2285"/>
                </a:lnTo>
                <a:lnTo>
                  <a:pt x="2286" y="0"/>
                </a:lnTo>
                <a:lnTo>
                  <a:pt x="3810" y="2285"/>
                </a:lnTo>
                <a:lnTo>
                  <a:pt x="6096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23623" y="5348478"/>
            <a:ext cx="6350" cy="105410"/>
          </a:xfrm>
          <a:custGeom>
            <a:avLst/>
            <a:gdLst/>
            <a:ahLst/>
            <a:cxnLst/>
            <a:rect l="l" t="t" r="r" b="b"/>
            <a:pathLst>
              <a:path w="6350" h="105410">
                <a:moveTo>
                  <a:pt x="6096" y="4571"/>
                </a:moveTo>
                <a:lnTo>
                  <a:pt x="6096" y="102869"/>
                </a:lnTo>
                <a:lnTo>
                  <a:pt x="3810" y="105155"/>
                </a:lnTo>
                <a:lnTo>
                  <a:pt x="0" y="105155"/>
                </a:lnTo>
                <a:lnTo>
                  <a:pt x="0" y="0"/>
                </a:lnTo>
                <a:lnTo>
                  <a:pt x="3810" y="0"/>
                </a:lnTo>
                <a:lnTo>
                  <a:pt x="3810" y="2285"/>
                </a:lnTo>
                <a:lnTo>
                  <a:pt x="6096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23623" y="5506973"/>
            <a:ext cx="6350" cy="45720"/>
          </a:xfrm>
          <a:custGeom>
            <a:avLst/>
            <a:gdLst/>
            <a:ahLst/>
            <a:cxnLst/>
            <a:rect l="l" t="t" r="r" b="b"/>
            <a:pathLst>
              <a:path w="6350" h="45720">
                <a:moveTo>
                  <a:pt x="6096" y="2286"/>
                </a:moveTo>
                <a:lnTo>
                  <a:pt x="6096" y="43434"/>
                </a:lnTo>
                <a:lnTo>
                  <a:pt x="3810" y="45720"/>
                </a:lnTo>
                <a:lnTo>
                  <a:pt x="0" y="45720"/>
                </a:lnTo>
                <a:lnTo>
                  <a:pt x="0" y="0"/>
                </a:lnTo>
                <a:lnTo>
                  <a:pt x="3810" y="0"/>
                </a:lnTo>
                <a:lnTo>
                  <a:pt x="6096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09279" y="4251959"/>
            <a:ext cx="2666365" cy="0"/>
          </a:xfrm>
          <a:custGeom>
            <a:avLst/>
            <a:gdLst/>
            <a:ahLst/>
            <a:cxnLst/>
            <a:rect l="l" t="t" r="r" b="b"/>
            <a:pathLst>
              <a:path w="2666365">
                <a:moveTo>
                  <a:pt x="0" y="0"/>
                </a:moveTo>
                <a:lnTo>
                  <a:pt x="266623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81263" y="4248911"/>
            <a:ext cx="107950" cy="6350"/>
          </a:xfrm>
          <a:custGeom>
            <a:avLst/>
            <a:gdLst/>
            <a:ahLst/>
            <a:cxnLst/>
            <a:rect l="l" t="t" r="r" b="b"/>
            <a:pathLst>
              <a:path w="107950" h="6350">
                <a:moveTo>
                  <a:pt x="3810" y="0"/>
                </a:moveTo>
                <a:lnTo>
                  <a:pt x="105156" y="0"/>
                </a:lnTo>
                <a:lnTo>
                  <a:pt x="107442" y="4571"/>
                </a:lnTo>
                <a:lnTo>
                  <a:pt x="105156" y="6095"/>
                </a:lnTo>
                <a:lnTo>
                  <a:pt x="2286" y="6096"/>
                </a:lnTo>
                <a:lnTo>
                  <a:pt x="0" y="4572"/>
                </a:lnTo>
                <a:lnTo>
                  <a:pt x="2286" y="0"/>
                </a:lnTo>
                <a:lnTo>
                  <a:pt x="381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39759" y="4248911"/>
            <a:ext cx="105410" cy="6350"/>
          </a:xfrm>
          <a:custGeom>
            <a:avLst/>
            <a:gdLst/>
            <a:ahLst/>
            <a:cxnLst/>
            <a:rect l="l" t="t" r="r" b="b"/>
            <a:pathLst>
              <a:path w="105410" h="6350">
                <a:moveTo>
                  <a:pt x="3809" y="0"/>
                </a:moveTo>
                <a:lnTo>
                  <a:pt x="105155" y="0"/>
                </a:lnTo>
                <a:lnTo>
                  <a:pt x="105155" y="6095"/>
                </a:lnTo>
                <a:lnTo>
                  <a:pt x="2285" y="6095"/>
                </a:lnTo>
                <a:lnTo>
                  <a:pt x="0" y="4571"/>
                </a:lnTo>
                <a:lnTo>
                  <a:pt x="0" y="2285"/>
                </a:lnTo>
                <a:lnTo>
                  <a:pt x="2285" y="0"/>
                </a:lnTo>
                <a:lnTo>
                  <a:pt x="380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98255" y="4248911"/>
            <a:ext cx="105410" cy="6350"/>
          </a:xfrm>
          <a:custGeom>
            <a:avLst/>
            <a:gdLst/>
            <a:ahLst/>
            <a:cxnLst/>
            <a:rect l="l" t="t" r="r" b="b"/>
            <a:pathLst>
              <a:path w="105410" h="6350">
                <a:moveTo>
                  <a:pt x="4572" y="0"/>
                </a:moveTo>
                <a:lnTo>
                  <a:pt x="105156" y="0"/>
                </a:lnTo>
                <a:lnTo>
                  <a:pt x="105156" y="6095"/>
                </a:lnTo>
                <a:lnTo>
                  <a:pt x="2286" y="6095"/>
                </a:lnTo>
                <a:lnTo>
                  <a:pt x="0" y="4571"/>
                </a:lnTo>
                <a:lnTo>
                  <a:pt x="0" y="2285"/>
                </a:lnTo>
                <a:lnTo>
                  <a:pt x="2286" y="0"/>
                </a:lnTo>
                <a:lnTo>
                  <a:pt x="457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56751" y="4248911"/>
            <a:ext cx="105410" cy="6350"/>
          </a:xfrm>
          <a:custGeom>
            <a:avLst/>
            <a:gdLst/>
            <a:ahLst/>
            <a:cxnLst/>
            <a:rect l="l" t="t" r="r" b="b"/>
            <a:pathLst>
              <a:path w="105410" h="6350">
                <a:moveTo>
                  <a:pt x="2286" y="0"/>
                </a:moveTo>
                <a:lnTo>
                  <a:pt x="105156" y="0"/>
                </a:lnTo>
                <a:lnTo>
                  <a:pt x="105156" y="6095"/>
                </a:lnTo>
                <a:lnTo>
                  <a:pt x="0" y="6095"/>
                </a:lnTo>
                <a:lnTo>
                  <a:pt x="0" y="0"/>
                </a:lnTo>
                <a:lnTo>
                  <a:pt x="228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15247" y="4248911"/>
            <a:ext cx="105410" cy="6350"/>
          </a:xfrm>
          <a:custGeom>
            <a:avLst/>
            <a:gdLst/>
            <a:ahLst/>
            <a:cxnLst/>
            <a:rect l="l" t="t" r="r" b="b"/>
            <a:pathLst>
              <a:path w="105410" h="6350">
                <a:moveTo>
                  <a:pt x="2285" y="0"/>
                </a:moveTo>
                <a:lnTo>
                  <a:pt x="102869" y="0"/>
                </a:lnTo>
                <a:lnTo>
                  <a:pt x="105155" y="2285"/>
                </a:lnTo>
                <a:lnTo>
                  <a:pt x="105155" y="4571"/>
                </a:lnTo>
                <a:lnTo>
                  <a:pt x="102869" y="6095"/>
                </a:lnTo>
                <a:lnTo>
                  <a:pt x="0" y="6095"/>
                </a:lnTo>
                <a:lnTo>
                  <a:pt x="0" y="0"/>
                </a:lnTo>
                <a:lnTo>
                  <a:pt x="228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72219" y="4248911"/>
            <a:ext cx="106680" cy="6350"/>
          </a:xfrm>
          <a:custGeom>
            <a:avLst/>
            <a:gdLst/>
            <a:ahLst/>
            <a:cxnLst/>
            <a:rect l="l" t="t" r="r" b="b"/>
            <a:pathLst>
              <a:path w="106680" h="6350">
                <a:moveTo>
                  <a:pt x="3810" y="0"/>
                </a:moveTo>
                <a:lnTo>
                  <a:pt x="104394" y="0"/>
                </a:lnTo>
                <a:lnTo>
                  <a:pt x="106680" y="4571"/>
                </a:lnTo>
                <a:lnTo>
                  <a:pt x="104394" y="6095"/>
                </a:lnTo>
                <a:lnTo>
                  <a:pt x="1524" y="6095"/>
                </a:lnTo>
                <a:lnTo>
                  <a:pt x="0" y="4571"/>
                </a:lnTo>
                <a:lnTo>
                  <a:pt x="1524" y="0"/>
                </a:lnTo>
                <a:lnTo>
                  <a:pt x="381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30715" y="4248911"/>
            <a:ext cx="104775" cy="6350"/>
          </a:xfrm>
          <a:custGeom>
            <a:avLst/>
            <a:gdLst/>
            <a:ahLst/>
            <a:cxnLst/>
            <a:rect l="l" t="t" r="r" b="b"/>
            <a:pathLst>
              <a:path w="104775" h="6350">
                <a:moveTo>
                  <a:pt x="3810" y="0"/>
                </a:moveTo>
                <a:lnTo>
                  <a:pt x="104394" y="0"/>
                </a:lnTo>
                <a:lnTo>
                  <a:pt x="104394" y="6095"/>
                </a:lnTo>
                <a:lnTo>
                  <a:pt x="1524" y="6095"/>
                </a:lnTo>
                <a:lnTo>
                  <a:pt x="0" y="4571"/>
                </a:lnTo>
                <a:lnTo>
                  <a:pt x="0" y="2285"/>
                </a:lnTo>
                <a:lnTo>
                  <a:pt x="1524" y="0"/>
                </a:lnTo>
                <a:lnTo>
                  <a:pt x="381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89211" y="4248911"/>
            <a:ext cx="104775" cy="6350"/>
          </a:xfrm>
          <a:custGeom>
            <a:avLst/>
            <a:gdLst/>
            <a:ahLst/>
            <a:cxnLst/>
            <a:rect l="l" t="t" r="r" b="b"/>
            <a:pathLst>
              <a:path w="104775" h="6350">
                <a:moveTo>
                  <a:pt x="3809" y="0"/>
                </a:moveTo>
                <a:lnTo>
                  <a:pt x="104393" y="0"/>
                </a:lnTo>
                <a:lnTo>
                  <a:pt x="104393" y="6095"/>
                </a:lnTo>
                <a:lnTo>
                  <a:pt x="1524" y="6095"/>
                </a:lnTo>
                <a:lnTo>
                  <a:pt x="0" y="4571"/>
                </a:lnTo>
                <a:lnTo>
                  <a:pt x="0" y="2285"/>
                </a:lnTo>
                <a:lnTo>
                  <a:pt x="1524" y="0"/>
                </a:lnTo>
                <a:lnTo>
                  <a:pt x="380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47707" y="4248911"/>
            <a:ext cx="105410" cy="6350"/>
          </a:xfrm>
          <a:custGeom>
            <a:avLst/>
            <a:gdLst/>
            <a:ahLst/>
            <a:cxnLst/>
            <a:rect l="l" t="t" r="r" b="b"/>
            <a:pathLst>
              <a:path w="105410" h="6350">
                <a:moveTo>
                  <a:pt x="1523" y="0"/>
                </a:moveTo>
                <a:lnTo>
                  <a:pt x="105155" y="0"/>
                </a:lnTo>
                <a:lnTo>
                  <a:pt x="105155" y="6095"/>
                </a:lnTo>
                <a:lnTo>
                  <a:pt x="0" y="6095"/>
                </a:lnTo>
                <a:lnTo>
                  <a:pt x="0" y="0"/>
                </a:lnTo>
                <a:lnTo>
                  <a:pt x="152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06203" y="4248911"/>
            <a:ext cx="105410" cy="6350"/>
          </a:xfrm>
          <a:custGeom>
            <a:avLst/>
            <a:gdLst/>
            <a:ahLst/>
            <a:cxnLst/>
            <a:rect l="l" t="t" r="r" b="b"/>
            <a:pathLst>
              <a:path w="105410" h="6350">
                <a:moveTo>
                  <a:pt x="2286" y="0"/>
                </a:moveTo>
                <a:lnTo>
                  <a:pt x="102870" y="0"/>
                </a:lnTo>
                <a:lnTo>
                  <a:pt x="105156" y="2285"/>
                </a:lnTo>
                <a:lnTo>
                  <a:pt x="105156" y="4571"/>
                </a:lnTo>
                <a:lnTo>
                  <a:pt x="102870" y="6095"/>
                </a:lnTo>
                <a:lnTo>
                  <a:pt x="0" y="6095"/>
                </a:lnTo>
                <a:lnTo>
                  <a:pt x="0" y="0"/>
                </a:lnTo>
                <a:lnTo>
                  <a:pt x="228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62413" y="4248911"/>
            <a:ext cx="107950" cy="6350"/>
          </a:xfrm>
          <a:custGeom>
            <a:avLst/>
            <a:gdLst/>
            <a:ahLst/>
            <a:cxnLst/>
            <a:rect l="l" t="t" r="r" b="b"/>
            <a:pathLst>
              <a:path w="107950" h="6350">
                <a:moveTo>
                  <a:pt x="4572" y="0"/>
                </a:moveTo>
                <a:lnTo>
                  <a:pt x="105156" y="0"/>
                </a:lnTo>
                <a:lnTo>
                  <a:pt x="107442" y="4571"/>
                </a:lnTo>
                <a:lnTo>
                  <a:pt x="105156" y="6095"/>
                </a:lnTo>
                <a:lnTo>
                  <a:pt x="2286" y="6095"/>
                </a:lnTo>
                <a:lnTo>
                  <a:pt x="0" y="4571"/>
                </a:lnTo>
                <a:lnTo>
                  <a:pt x="2286" y="0"/>
                </a:lnTo>
                <a:lnTo>
                  <a:pt x="457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20909" y="4248911"/>
            <a:ext cx="105410" cy="6350"/>
          </a:xfrm>
          <a:custGeom>
            <a:avLst/>
            <a:gdLst/>
            <a:ahLst/>
            <a:cxnLst/>
            <a:rect l="l" t="t" r="r" b="b"/>
            <a:pathLst>
              <a:path w="105410" h="6350">
                <a:moveTo>
                  <a:pt x="4571" y="0"/>
                </a:moveTo>
                <a:lnTo>
                  <a:pt x="105156" y="0"/>
                </a:lnTo>
                <a:lnTo>
                  <a:pt x="105156" y="6095"/>
                </a:lnTo>
                <a:lnTo>
                  <a:pt x="2286" y="6095"/>
                </a:lnTo>
                <a:lnTo>
                  <a:pt x="0" y="4571"/>
                </a:lnTo>
                <a:lnTo>
                  <a:pt x="0" y="2285"/>
                </a:lnTo>
                <a:lnTo>
                  <a:pt x="2286" y="0"/>
                </a:lnTo>
                <a:lnTo>
                  <a:pt x="457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79405" y="4248911"/>
            <a:ext cx="105410" cy="6350"/>
          </a:xfrm>
          <a:custGeom>
            <a:avLst/>
            <a:gdLst/>
            <a:ahLst/>
            <a:cxnLst/>
            <a:rect l="l" t="t" r="r" b="b"/>
            <a:pathLst>
              <a:path w="105410" h="6350">
                <a:moveTo>
                  <a:pt x="4572" y="0"/>
                </a:moveTo>
                <a:lnTo>
                  <a:pt x="105156" y="0"/>
                </a:lnTo>
                <a:lnTo>
                  <a:pt x="105156" y="6095"/>
                </a:lnTo>
                <a:lnTo>
                  <a:pt x="2286" y="6095"/>
                </a:lnTo>
                <a:lnTo>
                  <a:pt x="0" y="4571"/>
                </a:lnTo>
                <a:lnTo>
                  <a:pt x="0" y="2285"/>
                </a:lnTo>
                <a:lnTo>
                  <a:pt x="2286" y="0"/>
                </a:lnTo>
                <a:lnTo>
                  <a:pt x="457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37901" y="4248911"/>
            <a:ext cx="105410" cy="6350"/>
          </a:xfrm>
          <a:custGeom>
            <a:avLst/>
            <a:gdLst/>
            <a:ahLst/>
            <a:cxnLst/>
            <a:rect l="l" t="t" r="r" b="b"/>
            <a:pathLst>
              <a:path w="105410" h="6350">
                <a:moveTo>
                  <a:pt x="2286" y="0"/>
                </a:moveTo>
                <a:lnTo>
                  <a:pt x="105156" y="0"/>
                </a:lnTo>
                <a:lnTo>
                  <a:pt x="105156" y="6095"/>
                </a:lnTo>
                <a:lnTo>
                  <a:pt x="0" y="6095"/>
                </a:lnTo>
                <a:lnTo>
                  <a:pt x="0" y="0"/>
                </a:lnTo>
                <a:lnTo>
                  <a:pt x="228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96397" y="4248911"/>
            <a:ext cx="105410" cy="6350"/>
          </a:xfrm>
          <a:custGeom>
            <a:avLst/>
            <a:gdLst/>
            <a:ahLst/>
            <a:cxnLst/>
            <a:rect l="l" t="t" r="r" b="b"/>
            <a:pathLst>
              <a:path w="105410" h="6350">
                <a:moveTo>
                  <a:pt x="2286" y="0"/>
                </a:moveTo>
                <a:lnTo>
                  <a:pt x="102869" y="0"/>
                </a:lnTo>
                <a:lnTo>
                  <a:pt x="105156" y="2285"/>
                </a:lnTo>
                <a:lnTo>
                  <a:pt x="105156" y="4571"/>
                </a:lnTo>
                <a:lnTo>
                  <a:pt x="102869" y="6095"/>
                </a:lnTo>
                <a:lnTo>
                  <a:pt x="0" y="6095"/>
                </a:lnTo>
                <a:lnTo>
                  <a:pt x="0" y="0"/>
                </a:lnTo>
                <a:lnTo>
                  <a:pt x="228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53369" y="4248911"/>
            <a:ext cx="106680" cy="6350"/>
          </a:xfrm>
          <a:custGeom>
            <a:avLst/>
            <a:gdLst/>
            <a:ahLst/>
            <a:cxnLst/>
            <a:rect l="l" t="t" r="r" b="b"/>
            <a:pathLst>
              <a:path w="106679" h="6350">
                <a:moveTo>
                  <a:pt x="3809" y="0"/>
                </a:moveTo>
                <a:lnTo>
                  <a:pt x="105155" y="0"/>
                </a:lnTo>
                <a:lnTo>
                  <a:pt x="106679" y="4571"/>
                </a:lnTo>
                <a:lnTo>
                  <a:pt x="105155" y="6095"/>
                </a:lnTo>
                <a:lnTo>
                  <a:pt x="1523" y="6095"/>
                </a:lnTo>
                <a:lnTo>
                  <a:pt x="0" y="4571"/>
                </a:lnTo>
                <a:lnTo>
                  <a:pt x="1523" y="0"/>
                </a:lnTo>
                <a:lnTo>
                  <a:pt x="380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11865" y="4248911"/>
            <a:ext cx="105410" cy="6350"/>
          </a:xfrm>
          <a:custGeom>
            <a:avLst/>
            <a:gdLst/>
            <a:ahLst/>
            <a:cxnLst/>
            <a:rect l="l" t="t" r="r" b="b"/>
            <a:pathLst>
              <a:path w="105410" h="6350">
                <a:moveTo>
                  <a:pt x="3809" y="0"/>
                </a:moveTo>
                <a:lnTo>
                  <a:pt x="105155" y="0"/>
                </a:lnTo>
                <a:lnTo>
                  <a:pt x="105155" y="6095"/>
                </a:lnTo>
                <a:lnTo>
                  <a:pt x="1523" y="6095"/>
                </a:lnTo>
                <a:lnTo>
                  <a:pt x="0" y="4571"/>
                </a:lnTo>
                <a:lnTo>
                  <a:pt x="0" y="2285"/>
                </a:lnTo>
                <a:lnTo>
                  <a:pt x="1523" y="0"/>
                </a:lnTo>
                <a:lnTo>
                  <a:pt x="380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70361" y="4248911"/>
            <a:ext cx="105410" cy="6350"/>
          </a:xfrm>
          <a:custGeom>
            <a:avLst/>
            <a:gdLst/>
            <a:ahLst/>
            <a:cxnLst/>
            <a:rect l="l" t="t" r="r" b="b"/>
            <a:pathLst>
              <a:path w="105410" h="6350">
                <a:moveTo>
                  <a:pt x="3810" y="0"/>
                </a:moveTo>
                <a:lnTo>
                  <a:pt x="105156" y="0"/>
                </a:lnTo>
                <a:lnTo>
                  <a:pt x="105156" y="6095"/>
                </a:lnTo>
                <a:lnTo>
                  <a:pt x="2286" y="6095"/>
                </a:lnTo>
                <a:lnTo>
                  <a:pt x="0" y="4571"/>
                </a:lnTo>
                <a:lnTo>
                  <a:pt x="0" y="2285"/>
                </a:lnTo>
                <a:lnTo>
                  <a:pt x="2286" y="0"/>
                </a:lnTo>
                <a:lnTo>
                  <a:pt x="381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97615" y="4177284"/>
            <a:ext cx="152400" cy="150495"/>
          </a:xfrm>
          <a:custGeom>
            <a:avLst/>
            <a:gdLst/>
            <a:ahLst/>
            <a:cxnLst/>
            <a:rect l="l" t="t" r="r" b="b"/>
            <a:pathLst>
              <a:path w="152400" h="150495">
                <a:moveTo>
                  <a:pt x="152400" y="76199"/>
                </a:moveTo>
                <a:lnTo>
                  <a:pt x="0" y="0"/>
                </a:lnTo>
                <a:lnTo>
                  <a:pt x="0" y="150114"/>
                </a:lnTo>
                <a:lnTo>
                  <a:pt x="15240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273941" y="4016533"/>
            <a:ext cx="2186940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Arial"/>
                <a:cs typeface="Arial"/>
              </a:rPr>
              <a:t>c</a:t>
            </a:r>
            <a:r>
              <a:rPr sz="1700" spc="20" dirty="0">
                <a:latin typeface="Arial"/>
                <a:cs typeface="Arial"/>
              </a:rPr>
              <a:t>r</a:t>
            </a:r>
            <a:r>
              <a:rPr sz="1700" spc="5" dirty="0">
                <a:latin typeface="Arial"/>
                <a:cs typeface="Arial"/>
              </a:rPr>
              <a:t>eat</a:t>
            </a:r>
            <a:r>
              <a:rPr sz="1700" spc="20" dirty="0">
                <a:latin typeface="Arial"/>
                <a:cs typeface="Arial"/>
              </a:rPr>
              <a:t>e</a:t>
            </a:r>
            <a:r>
              <a:rPr sz="1700" spc="5" dirty="0">
                <a:latin typeface="Arial"/>
                <a:cs typeface="Arial"/>
              </a:rPr>
              <a:t>(cashTende</a:t>
            </a:r>
            <a:r>
              <a:rPr sz="1700" spc="10" dirty="0">
                <a:latin typeface="Arial"/>
                <a:cs typeface="Arial"/>
              </a:rPr>
              <a:t>re</a:t>
            </a:r>
            <a:r>
              <a:rPr sz="1700" spc="50" dirty="0">
                <a:latin typeface="Arial"/>
                <a:cs typeface="Arial"/>
              </a:rPr>
              <a:t>d</a:t>
            </a:r>
            <a:r>
              <a:rPr sz="1700" spc="10" dirty="0"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891550" y="3923538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2296"/>
                </a:lnTo>
              </a:path>
            </a:pathLst>
          </a:custGeom>
          <a:ln w="9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91550" y="6330696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103"/>
                </a:lnTo>
              </a:path>
            </a:pathLst>
          </a:custGeom>
          <a:ln w="9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87359" y="3923538"/>
            <a:ext cx="6350" cy="105410"/>
          </a:xfrm>
          <a:custGeom>
            <a:avLst/>
            <a:gdLst/>
            <a:ahLst/>
            <a:cxnLst/>
            <a:rect l="l" t="t" r="r" b="b"/>
            <a:pathLst>
              <a:path w="6350" h="105410">
                <a:moveTo>
                  <a:pt x="6095" y="2286"/>
                </a:moveTo>
                <a:lnTo>
                  <a:pt x="6095" y="101346"/>
                </a:lnTo>
                <a:lnTo>
                  <a:pt x="4571" y="105156"/>
                </a:lnTo>
                <a:lnTo>
                  <a:pt x="0" y="105156"/>
                </a:lnTo>
                <a:lnTo>
                  <a:pt x="0" y="0"/>
                </a:lnTo>
                <a:lnTo>
                  <a:pt x="4571" y="0"/>
                </a:lnTo>
                <a:lnTo>
                  <a:pt x="6095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87359" y="4082034"/>
            <a:ext cx="6350" cy="105410"/>
          </a:xfrm>
          <a:custGeom>
            <a:avLst/>
            <a:gdLst/>
            <a:ahLst/>
            <a:cxnLst/>
            <a:rect l="l" t="t" r="r" b="b"/>
            <a:pathLst>
              <a:path w="6350" h="105410">
                <a:moveTo>
                  <a:pt x="6095" y="2285"/>
                </a:moveTo>
                <a:lnTo>
                  <a:pt x="6095" y="103631"/>
                </a:lnTo>
                <a:lnTo>
                  <a:pt x="4571" y="105155"/>
                </a:lnTo>
                <a:lnTo>
                  <a:pt x="2285" y="105155"/>
                </a:lnTo>
                <a:lnTo>
                  <a:pt x="0" y="103631"/>
                </a:lnTo>
                <a:lnTo>
                  <a:pt x="0" y="0"/>
                </a:lnTo>
                <a:lnTo>
                  <a:pt x="4571" y="0"/>
                </a:lnTo>
                <a:lnTo>
                  <a:pt x="6095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87359" y="4239005"/>
            <a:ext cx="6350" cy="106680"/>
          </a:xfrm>
          <a:custGeom>
            <a:avLst/>
            <a:gdLst/>
            <a:ahLst/>
            <a:cxnLst/>
            <a:rect l="l" t="t" r="r" b="b"/>
            <a:pathLst>
              <a:path w="6350" h="106679">
                <a:moveTo>
                  <a:pt x="6095" y="3809"/>
                </a:moveTo>
                <a:lnTo>
                  <a:pt x="6095" y="105155"/>
                </a:lnTo>
                <a:lnTo>
                  <a:pt x="2285" y="106679"/>
                </a:lnTo>
                <a:lnTo>
                  <a:pt x="0" y="105155"/>
                </a:lnTo>
                <a:lnTo>
                  <a:pt x="0" y="2285"/>
                </a:lnTo>
                <a:lnTo>
                  <a:pt x="2285" y="0"/>
                </a:lnTo>
                <a:lnTo>
                  <a:pt x="6095" y="2285"/>
                </a:lnTo>
                <a:lnTo>
                  <a:pt x="6095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87359" y="4397502"/>
            <a:ext cx="6350" cy="105410"/>
          </a:xfrm>
          <a:custGeom>
            <a:avLst/>
            <a:gdLst/>
            <a:ahLst/>
            <a:cxnLst/>
            <a:rect l="l" t="t" r="r" b="b"/>
            <a:pathLst>
              <a:path w="6350" h="105410">
                <a:moveTo>
                  <a:pt x="6095" y="3810"/>
                </a:moveTo>
                <a:lnTo>
                  <a:pt x="6095" y="105156"/>
                </a:lnTo>
                <a:lnTo>
                  <a:pt x="0" y="105156"/>
                </a:lnTo>
                <a:lnTo>
                  <a:pt x="0" y="2286"/>
                </a:lnTo>
                <a:lnTo>
                  <a:pt x="2285" y="0"/>
                </a:lnTo>
                <a:lnTo>
                  <a:pt x="4571" y="0"/>
                </a:lnTo>
                <a:lnTo>
                  <a:pt x="6095" y="2286"/>
                </a:lnTo>
                <a:lnTo>
                  <a:pt x="6095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87359" y="4555997"/>
            <a:ext cx="6350" cy="105410"/>
          </a:xfrm>
          <a:custGeom>
            <a:avLst/>
            <a:gdLst/>
            <a:ahLst/>
            <a:cxnLst/>
            <a:rect l="l" t="t" r="r" b="b"/>
            <a:pathLst>
              <a:path w="6350" h="105410">
                <a:moveTo>
                  <a:pt x="6095" y="3809"/>
                </a:moveTo>
                <a:lnTo>
                  <a:pt x="6095" y="105155"/>
                </a:lnTo>
                <a:lnTo>
                  <a:pt x="0" y="105155"/>
                </a:lnTo>
                <a:lnTo>
                  <a:pt x="0" y="2285"/>
                </a:lnTo>
                <a:lnTo>
                  <a:pt x="2285" y="0"/>
                </a:lnTo>
                <a:lnTo>
                  <a:pt x="4571" y="0"/>
                </a:lnTo>
                <a:lnTo>
                  <a:pt x="6095" y="2285"/>
                </a:lnTo>
                <a:lnTo>
                  <a:pt x="6095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887359" y="4714494"/>
            <a:ext cx="6350" cy="105410"/>
          </a:xfrm>
          <a:custGeom>
            <a:avLst/>
            <a:gdLst/>
            <a:ahLst/>
            <a:cxnLst/>
            <a:rect l="l" t="t" r="r" b="b"/>
            <a:pathLst>
              <a:path w="6350" h="105410">
                <a:moveTo>
                  <a:pt x="6095" y="2285"/>
                </a:moveTo>
                <a:lnTo>
                  <a:pt x="6095" y="105155"/>
                </a:lnTo>
                <a:lnTo>
                  <a:pt x="2285" y="105155"/>
                </a:lnTo>
                <a:lnTo>
                  <a:pt x="0" y="102869"/>
                </a:lnTo>
                <a:lnTo>
                  <a:pt x="0" y="0"/>
                </a:lnTo>
                <a:lnTo>
                  <a:pt x="6095" y="0"/>
                </a:lnTo>
                <a:lnTo>
                  <a:pt x="6095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87359" y="4872990"/>
            <a:ext cx="6350" cy="105410"/>
          </a:xfrm>
          <a:custGeom>
            <a:avLst/>
            <a:gdLst/>
            <a:ahLst/>
            <a:cxnLst/>
            <a:rect l="l" t="t" r="r" b="b"/>
            <a:pathLst>
              <a:path w="6350" h="105410">
                <a:moveTo>
                  <a:pt x="6095" y="2286"/>
                </a:moveTo>
                <a:lnTo>
                  <a:pt x="6095" y="102870"/>
                </a:lnTo>
                <a:lnTo>
                  <a:pt x="4571" y="105156"/>
                </a:lnTo>
                <a:lnTo>
                  <a:pt x="2285" y="105156"/>
                </a:lnTo>
                <a:lnTo>
                  <a:pt x="2285" y="102870"/>
                </a:lnTo>
                <a:lnTo>
                  <a:pt x="0" y="101346"/>
                </a:lnTo>
                <a:lnTo>
                  <a:pt x="0" y="2286"/>
                </a:lnTo>
                <a:lnTo>
                  <a:pt x="2285" y="0"/>
                </a:lnTo>
                <a:lnTo>
                  <a:pt x="6095" y="0"/>
                </a:lnTo>
                <a:lnTo>
                  <a:pt x="6095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87359" y="5029200"/>
            <a:ext cx="6350" cy="107950"/>
          </a:xfrm>
          <a:custGeom>
            <a:avLst/>
            <a:gdLst/>
            <a:ahLst/>
            <a:cxnLst/>
            <a:rect l="l" t="t" r="r" b="b"/>
            <a:pathLst>
              <a:path w="6350" h="107950">
                <a:moveTo>
                  <a:pt x="6095" y="4571"/>
                </a:moveTo>
                <a:lnTo>
                  <a:pt x="6095" y="105156"/>
                </a:lnTo>
                <a:lnTo>
                  <a:pt x="4571" y="107442"/>
                </a:lnTo>
                <a:lnTo>
                  <a:pt x="2285" y="105156"/>
                </a:lnTo>
                <a:lnTo>
                  <a:pt x="0" y="103632"/>
                </a:lnTo>
                <a:lnTo>
                  <a:pt x="0" y="2286"/>
                </a:lnTo>
                <a:lnTo>
                  <a:pt x="2285" y="2286"/>
                </a:lnTo>
                <a:lnTo>
                  <a:pt x="4571" y="0"/>
                </a:lnTo>
                <a:lnTo>
                  <a:pt x="6095" y="2286"/>
                </a:lnTo>
                <a:lnTo>
                  <a:pt x="6095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87359" y="5188458"/>
            <a:ext cx="6350" cy="104775"/>
          </a:xfrm>
          <a:custGeom>
            <a:avLst/>
            <a:gdLst/>
            <a:ahLst/>
            <a:cxnLst/>
            <a:rect l="l" t="t" r="r" b="b"/>
            <a:pathLst>
              <a:path w="6350" h="104775">
                <a:moveTo>
                  <a:pt x="6095" y="3809"/>
                </a:moveTo>
                <a:lnTo>
                  <a:pt x="6095" y="104393"/>
                </a:lnTo>
                <a:lnTo>
                  <a:pt x="2285" y="104393"/>
                </a:lnTo>
                <a:lnTo>
                  <a:pt x="0" y="102869"/>
                </a:lnTo>
                <a:lnTo>
                  <a:pt x="0" y="3809"/>
                </a:lnTo>
                <a:lnTo>
                  <a:pt x="2285" y="1523"/>
                </a:lnTo>
                <a:lnTo>
                  <a:pt x="2285" y="0"/>
                </a:lnTo>
                <a:lnTo>
                  <a:pt x="4571" y="0"/>
                </a:lnTo>
                <a:lnTo>
                  <a:pt x="6095" y="1523"/>
                </a:lnTo>
                <a:lnTo>
                  <a:pt x="6095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87359" y="5346953"/>
            <a:ext cx="8890" cy="104775"/>
          </a:xfrm>
          <a:custGeom>
            <a:avLst/>
            <a:gdLst/>
            <a:ahLst/>
            <a:cxnLst/>
            <a:rect l="l" t="t" r="r" b="b"/>
            <a:pathLst>
              <a:path w="8889" h="104775">
                <a:moveTo>
                  <a:pt x="6095" y="3810"/>
                </a:moveTo>
                <a:lnTo>
                  <a:pt x="8381" y="102870"/>
                </a:lnTo>
                <a:lnTo>
                  <a:pt x="6095" y="104394"/>
                </a:lnTo>
                <a:lnTo>
                  <a:pt x="2285" y="104394"/>
                </a:lnTo>
                <a:lnTo>
                  <a:pt x="0" y="102870"/>
                </a:lnTo>
                <a:lnTo>
                  <a:pt x="0" y="1524"/>
                </a:lnTo>
                <a:lnTo>
                  <a:pt x="2285" y="1524"/>
                </a:lnTo>
                <a:lnTo>
                  <a:pt x="2285" y="0"/>
                </a:lnTo>
                <a:lnTo>
                  <a:pt x="6095" y="0"/>
                </a:lnTo>
                <a:lnTo>
                  <a:pt x="6095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87359" y="5505450"/>
            <a:ext cx="8890" cy="105410"/>
          </a:xfrm>
          <a:custGeom>
            <a:avLst/>
            <a:gdLst/>
            <a:ahLst/>
            <a:cxnLst/>
            <a:rect l="l" t="t" r="r" b="b"/>
            <a:pathLst>
              <a:path w="8889" h="105410">
                <a:moveTo>
                  <a:pt x="8381" y="1524"/>
                </a:moveTo>
                <a:lnTo>
                  <a:pt x="8381" y="100584"/>
                </a:lnTo>
                <a:lnTo>
                  <a:pt x="6095" y="102869"/>
                </a:lnTo>
                <a:lnTo>
                  <a:pt x="6095" y="105156"/>
                </a:lnTo>
                <a:lnTo>
                  <a:pt x="2285" y="105156"/>
                </a:lnTo>
                <a:lnTo>
                  <a:pt x="2285" y="102869"/>
                </a:lnTo>
                <a:lnTo>
                  <a:pt x="0" y="100584"/>
                </a:lnTo>
                <a:lnTo>
                  <a:pt x="0" y="1524"/>
                </a:lnTo>
                <a:lnTo>
                  <a:pt x="2285" y="0"/>
                </a:lnTo>
                <a:lnTo>
                  <a:pt x="6095" y="0"/>
                </a:lnTo>
                <a:lnTo>
                  <a:pt x="8381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87359" y="5663946"/>
            <a:ext cx="8890" cy="105410"/>
          </a:xfrm>
          <a:custGeom>
            <a:avLst/>
            <a:gdLst/>
            <a:ahLst/>
            <a:cxnLst/>
            <a:rect l="l" t="t" r="r" b="b"/>
            <a:pathLst>
              <a:path w="8889" h="105410">
                <a:moveTo>
                  <a:pt x="8381" y="1523"/>
                </a:moveTo>
                <a:lnTo>
                  <a:pt x="8381" y="100583"/>
                </a:lnTo>
                <a:lnTo>
                  <a:pt x="6095" y="102869"/>
                </a:lnTo>
                <a:lnTo>
                  <a:pt x="6095" y="105155"/>
                </a:lnTo>
                <a:lnTo>
                  <a:pt x="2285" y="105155"/>
                </a:lnTo>
                <a:lnTo>
                  <a:pt x="2285" y="102869"/>
                </a:lnTo>
                <a:lnTo>
                  <a:pt x="0" y="100583"/>
                </a:lnTo>
                <a:lnTo>
                  <a:pt x="0" y="1523"/>
                </a:lnTo>
                <a:lnTo>
                  <a:pt x="2285" y="1523"/>
                </a:lnTo>
                <a:lnTo>
                  <a:pt x="2285" y="0"/>
                </a:lnTo>
                <a:lnTo>
                  <a:pt x="6095" y="0"/>
                </a:lnTo>
                <a:lnTo>
                  <a:pt x="8381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89645" y="5820155"/>
            <a:ext cx="6350" cy="107950"/>
          </a:xfrm>
          <a:custGeom>
            <a:avLst/>
            <a:gdLst/>
            <a:ahLst/>
            <a:cxnLst/>
            <a:rect l="l" t="t" r="r" b="b"/>
            <a:pathLst>
              <a:path w="6350" h="107950">
                <a:moveTo>
                  <a:pt x="6095" y="4572"/>
                </a:moveTo>
                <a:lnTo>
                  <a:pt x="6095" y="105156"/>
                </a:lnTo>
                <a:lnTo>
                  <a:pt x="3809" y="105156"/>
                </a:lnTo>
                <a:lnTo>
                  <a:pt x="2285" y="107442"/>
                </a:lnTo>
                <a:lnTo>
                  <a:pt x="0" y="105156"/>
                </a:lnTo>
                <a:lnTo>
                  <a:pt x="0" y="2286"/>
                </a:lnTo>
                <a:lnTo>
                  <a:pt x="2285" y="0"/>
                </a:lnTo>
                <a:lnTo>
                  <a:pt x="3809" y="2286"/>
                </a:lnTo>
                <a:lnTo>
                  <a:pt x="6095" y="2286"/>
                </a:lnTo>
                <a:lnTo>
                  <a:pt x="6095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89645" y="5978652"/>
            <a:ext cx="6350" cy="105410"/>
          </a:xfrm>
          <a:custGeom>
            <a:avLst/>
            <a:gdLst/>
            <a:ahLst/>
            <a:cxnLst/>
            <a:rect l="l" t="t" r="r" b="b"/>
            <a:pathLst>
              <a:path w="6350" h="105410">
                <a:moveTo>
                  <a:pt x="6095" y="4572"/>
                </a:moveTo>
                <a:lnTo>
                  <a:pt x="6095" y="102870"/>
                </a:lnTo>
                <a:lnTo>
                  <a:pt x="3809" y="105156"/>
                </a:lnTo>
                <a:lnTo>
                  <a:pt x="0" y="105156"/>
                </a:lnTo>
                <a:lnTo>
                  <a:pt x="0" y="2286"/>
                </a:lnTo>
                <a:lnTo>
                  <a:pt x="2285" y="0"/>
                </a:lnTo>
                <a:lnTo>
                  <a:pt x="3809" y="0"/>
                </a:lnTo>
                <a:lnTo>
                  <a:pt x="3809" y="2286"/>
                </a:lnTo>
                <a:lnTo>
                  <a:pt x="6095" y="2286"/>
                </a:lnTo>
                <a:lnTo>
                  <a:pt x="6095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89645" y="6137147"/>
            <a:ext cx="6350" cy="105410"/>
          </a:xfrm>
          <a:custGeom>
            <a:avLst/>
            <a:gdLst/>
            <a:ahLst/>
            <a:cxnLst/>
            <a:rect l="l" t="t" r="r" b="b"/>
            <a:pathLst>
              <a:path w="6350" h="105410">
                <a:moveTo>
                  <a:pt x="6095" y="4571"/>
                </a:moveTo>
                <a:lnTo>
                  <a:pt x="6095" y="102869"/>
                </a:lnTo>
                <a:lnTo>
                  <a:pt x="3809" y="105156"/>
                </a:lnTo>
                <a:lnTo>
                  <a:pt x="0" y="105156"/>
                </a:lnTo>
                <a:lnTo>
                  <a:pt x="0" y="2286"/>
                </a:lnTo>
                <a:lnTo>
                  <a:pt x="2285" y="0"/>
                </a:lnTo>
                <a:lnTo>
                  <a:pt x="3809" y="0"/>
                </a:lnTo>
                <a:lnTo>
                  <a:pt x="3809" y="2286"/>
                </a:lnTo>
                <a:lnTo>
                  <a:pt x="6095" y="2286"/>
                </a:lnTo>
                <a:lnTo>
                  <a:pt x="6095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889645" y="6295644"/>
            <a:ext cx="6350" cy="105410"/>
          </a:xfrm>
          <a:custGeom>
            <a:avLst/>
            <a:gdLst/>
            <a:ahLst/>
            <a:cxnLst/>
            <a:rect l="l" t="t" r="r" b="b"/>
            <a:pathLst>
              <a:path w="6350" h="105410">
                <a:moveTo>
                  <a:pt x="6095" y="2285"/>
                </a:moveTo>
                <a:lnTo>
                  <a:pt x="6095" y="102869"/>
                </a:lnTo>
                <a:lnTo>
                  <a:pt x="3809" y="105155"/>
                </a:lnTo>
                <a:lnTo>
                  <a:pt x="0" y="105155"/>
                </a:lnTo>
                <a:lnTo>
                  <a:pt x="0" y="0"/>
                </a:lnTo>
                <a:lnTo>
                  <a:pt x="3809" y="0"/>
                </a:lnTo>
                <a:lnTo>
                  <a:pt x="6095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043569" y="4914138"/>
            <a:ext cx="1783080" cy="0"/>
          </a:xfrm>
          <a:custGeom>
            <a:avLst/>
            <a:gdLst/>
            <a:ahLst/>
            <a:cxnLst/>
            <a:rect l="l" t="t" r="r" b="b"/>
            <a:pathLst>
              <a:path w="1783079">
                <a:moveTo>
                  <a:pt x="0" y="0"/>
                </a:moveTo>
                <a:lnTo>
                  <a:pt x="1783080" y="0"/>
                </a:lnTo>
              </a:path>
            </a:pathLst>
          </a:custGeom>
          <a:ln w="6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08361" y="4840223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5">
                <a:moveTo>
                  <a:pt x="150114" y="73913"/>
                </a:moveTo>
                <a:lnTo>
                  <a:pt x="0" y="0"/>
                </a:lnTo>
                <a:lnTo>
                  <a:pt x="0" y="150114"/>
                </a:lnTo>
                <a:lnTo>
                  <a:pt x="150114" y="73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898019" y="4679473"/>
            <a:ext cx="210820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Arial"/>
                <a:cs typeface="Arial"/>
              </a:rPr>
              <a:t>...</a:t>
            </a:r>
            <a:endParaRPr sz="17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544703" y="4082034"/>
            <a:ext cx="2849880" cy="2070100"/>
          </a:xfrm>
          <a:prstGeom prst="rect">
            <a:avLst/>
          </a:prstGeom>
          <a:ln w="617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950" marR="192405">
              <a:lnSpc>
                <a:spcPct val="101800"/>
              </a:lnSpc>
            </a:pPr>
            <a:r>
              <a:rPr sz="1700" spc="5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</a:t>
            </a:r>
            <a:r>
              <a:rPr sz="1700" spc="15" dirty="0">
                <a:latin typeface="Arial"/>
                <a:cs typeface="Arial"/>
              </a:rPr>
              <a:t>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450" spc="-15" dirty="0">
                <a:latin typeface="맑은 고딕"/>
                <a:cs typeface="맑은 고딕"/>
              </a:rPr>
              <a:t>첾</a:t>
            </a:r>
            <a:r>
              <a:rPr sz="1450" spc="-40" dirty="0">
                <a:latin typeface="맑은 고딕"/>
                <a:cs typeface="맑은 고딕"/>
              </a:rPr>
              <a:t> </a:t>
            </a:r>
            <a:r>
              <a:rPr sz="1700" dirty="0">
                <a:latin typeface="Arial"/>
                <a:cs typeface="Arial"/>
              </a:rPr>
              <a:t>e</a:t>
            </a:r>
            <a:r>
              <a:rPr sz="1700" spc="5" dirty="0">
                <a:latin typeface="Arial"/>
                <a:cs typeface="Arial"/>
              </a:rPr>
              <a:t>s</a:t>
            </a:r>
            <a:r>
              <a:rPr sz="1700" spc="10" dirty="0">
                <a:latin typeface="Arial"/>
                <a:cs typeface="Arial"/>
              </a:rPr>
              <a:t>tr</a:t>
            </a:r>
            <a:r>
              <a:rPr sz="1700" dirty="0">
                <a:latin typeface="Arial"/>
                <a:cs typeface="Arial"/>
              </a:rPr>
              <a:t>o</a:t>
            </a:r>
            <a:r>
              <a:rPr sz="1700" spc="5" dirty="0">
                <a:latin typeface="Arial"/>
                <a:cs typeface="Arial"/>
              </a:rPr>
              <a:t>y</a:t>
            </a:r>
            <a:r>
              <a:rPr sz="1700" spc="15" dirty="0">
                <a:latin typeface="Arial"/>
                <a:cs typeface="Arial"/>
              </a:rPr>
              <a:t>?</a:t>
            </a:r>
            <a:r>
              <a:rPr sz="1700" spc="5" dirty="0">
                <a:latin typeface="Arial"/>
                <a:cs typeface="Arial"/>
              </a:rPr>
              <a:t> st</a:t>
            </a:r>
            <a:r>
              <a:rPr sz="1700" spc="10" dirty="0">
                <a:latin typeface="Arial"/>
                <a:cs typeface="Arial"/>
              </a:rPr>
              <a:t>er</a:t>
            </a:r>
            <a:r>
              <a:rPr sz="1700" dirty="0">
                <a:latin typeface="Arial"/>
                <a:cs typeface="Arial"/>
              </a:rPr>
              <a:t>e</a:t>
            </a:r>
            <a:r>
              <a:rPr sz="1700" spc="10" dirty="0">
                <a:latin typeface="Arial"/>
                <a:cs typeface="Arial"/>
              </a:rPr>
              <a:t>o</a:t>
            </a:r>
            <a:r>
              <a:rPr sz="1700" spc="5" dirty="0">
                <a:latin typeface="Arial"/>
                <a:cs typeface="Arial"/>
              </a:rPr>
              <a:t>ty</a:t>
            </a:r>
            <a:r>
              <a:rPr sz="1700" dirty="0">
                <a:latin typeface="Arial"/>
                <a:cs typeface="Arial"/>
              </a:rPr>
              <a:t>p</a:t>
            </a:r>
            <a:r>
              <a:rPr sz="1700" spc="10" dirty="0">
                <a:latin typeface="Arial"/>
                <a:cs typeface="Arial"/>
              </a:rPr>
              <a:t>e</a:t>
            </a:r>
            <a:r>
              <a:rPr sz="1700" spc="15" dirty="0">
                <a:latin typeface="Arial"/>
                <a:cs typeface="Arial"/>
              </a:rPr>
              <a:t>d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15" dirty="0">
                <a:latin typeface="Arial"/>
                <a:cs typeface="Arial"/>
              </a:rPr>
              <a:t>m</a:t>
            </a:r>
            <a:r>
              <a:rPr sz="1700" spc="10" dirty="0">
                <a:latin typeface="Arial"/>
                <a:cs typeface="Arial"/>
              </a:rPr>
              <a:t>e</a:t>
            </a:r>
            <a:r>
              <a:rPr sz="1700" spc="5" dirty="0">
                <a:latin typeface="Arial"/>
                <a:cs typeface="Arial"/>
              </a:rPr>
              <a:t>ss</a:t>
            </a:r>
            <a:r>
              <a:rPr sz="1700" spc="10" dirty="0">
                <a:latin typeface="Arial"/>
                <a:cs typeface="Arial"/>
              </a:rPr>
              <a:t>a</a:t>
            </a:r>
            <a:r>
              <a:rPr sz="1700" dirty="0">
                <a:latin typeface="Arial"/>
                <a:cs typeface="Arial"/>
              </a:rPr>
              <a:t>g</a:t>
            </a:r>
            <a:r>
              <a:rPr sz="1700" spc="20" dirty="0">
                <a:latin typeface="Arial"/>
                <a:cs typeface="Arial"/>
              </a:rPr>
              <a:t>e</a:t>
            </a:r>
            <a:r>
              <a:rPr sz="1700" spc="5" dirty="0">
                <a:latin typeface="Arial"/>
                <a:cs typeface="Arial"/>
              </a:rPr>
              <a:t>,</a:t>
            </a:r>
            <a:r>
              <a:rPr sz="1700" spc="15" dirty="0">
                <a:latin typeface="Arial"/>
                <a:cs typeface="Arial"/>
              </a:rPr>
              <a:t> w</a:t>
            </a:r>
            <a:r>
              <a:rPr sz="1700" spc="10" dirty="0">
                <a:latin typeface="Arial"/>
                <a:cs typeface="Arial"/>
              </a:rPr>
              <a:t>ith</a:t>
            </a:r>
            <a:r>
              <a:rPr sz="1700" spc="5" dirty="0">
                <a:latin typeface="Arial"/>
                <a:cs typeface="Arial"/>
              </a:rPr>
              <a:t> t</a:t>
            </a:r>
            <a:r>
              <a:rPr sz="1700" dirty="0">
                <a:latin typeface="Arial"/>
                <a:cs typeface="Arial"/>
              </a:rPr>
              <a:t>h</a:t>
            </a:r>
            <a:r>
              <a:rPr sz="1700" spc="15" dirty="0">
                <a:latin typeface="Arial"/>
                <a:cs typeface="Arial"/>
              </a:rPr>
              <a:t>e</a:t>
            </a:r>
            <a:r>
              <a:rPr sz="1700" spc="5" dirty="0">
                <a:latin typeface="Arial"/>
                <a:cs typeface="Arial"/>
              </a:rPr>
              <a:t> l</a:t>
            </a:r>
            <a:r>
              <a:rPr sz="1700" dirty="0">
                <a:latin typeface="Arial"/>
                <a:cs typeface="Arial"/>
              </a:rPr>
              <a:t>a</a:t>
            </a:r>
            <a:r>
              <a:rPr sz="1700" spc="10" dirty="0">
                <a:latin typeface="Arial"/>
                <a:cs typeface="Arial"/>
              </a:rPr>
              <a:t>rg</a:t>
            </a:r>
            <a:r>
              <a:rPr sz="1700" spc="15" dirty="0">
                <a:latin typeface="Arial"/>
                <a:cs typeface="Arial"/>
              </a:rPr>
              <a:t>e</a:t>
            </a:r>
            <a:endParaRPr sz="1700">
              <a:latin typeface="Arial"/>
              <a:cs typeface="Arial"/>
            </a:endParaRPr>
          </a:p>
          <a:p>
            <a:pPr marL="107950" marR="484505">
              <a:lnSpc>
                <a:spcPts val="2080"/>
              </a:lnSpc>
              <a:spcBef>
                <a:spcPts val="65"/>
              </a:spcBef>
            </a:pPr>
            <a:r>
              <a:rPr sz="1700" spc="20" dirty="0">
                <a:latin typeface="Arial"/>
                <a:cs typeface="Arial"/>
              </a:rPr>
              <a:t>X</a:t>
            </a:r>
            <a:r>
              <a:rPr sz="1700" spc="5" dirty="0">
                <a:latin typeface="Arial"/>
                <a:cs typeface="Arial"/>
              </a:rPr>
              <a:t> an</a:t>
            </a:r>
            <a:r>
              <a:rPr sz="1700" spc="15" dirty="0">
                <a:latin typeface="Arial"/>
                <a:cs typeface="Arial"/>
              </a:rPr>
              <a:t>d</a:t>
            </a:r>
            <a:r>
              <a:rPr sz="1700" spc="5" dirty="0">
                <a:latin typeface="Arial"/>
                <a:cs typeface="Arial"/>
              </a:rPr>
              <a:t> sho</a:t>
            </a:r>
            <a:r>
              <a:rPr sz="1700" spc="20" dirty="0">
                <a:latin typeface="Arial"/>
                <a:cs typeface="Arial"/>
              </a:rPr>
              <a:t>r</a:t>
            </a:r>
            <a:r>
              <a:rPr sz="1700" spc="5" dirty="0">
                <a:latin typeface="Arial"/>
                <a:cs typeface="Arial"/>
              </a:rPr>
              <a:t>t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l</a:t>
            </a:r>
            <a:r>
              <a:rPr sz="1700" spc="5" dirty="0">
                <a:latin typeface="Arial"/>
                <a:cs typeface="Arial"/>
              </a:rPr>
              <a:t>ifeline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n</a:t>
            </a:r>
            <a:r>
              <a:rPr sz="1700" spc="10" dirty="0">
                <a:latin typeface="Arial"/>
                <a:cs typeface="Arial"/>
              </a:rPr>
              <a:t>d</a:t>
            </a:r>
            <a:r>
              <a:rPr sz="1700" spc="5" dirty="0">
                <a:latin typeface="Arial"/>
                <a:cs typeface="Arial"/>
              </a:rPr>
              <a:t>ic</a:t>
            </a:r>
            <a:r>
              <a:rPr sz="1700" dirty="0">
                <a:latin typeface="Arial"/>
                <a:cs typeface="Arial"/>
              </a:rPr>
              <a:t>a</a:t>
            </a:r>
            <a:r>
              <a:rPr sz="1700" spc="5" dirty="0">
                <a:latin typeface="Arial"/>
                <a:cs typeface="Arial"/>
              </a:rPr>
              <a:t>t</a:t>
            </a:r>
            <a:r>
              <a:rPr sz="1700" spc="10" dirty="0">
                <a:latin typeface="Arial"/>
                <a:cs typeface="Arial"/>
              </a:rPr>
              <a:t>e</a:t>
            </a:r>
            <a:r>
              <a:rPr sz="1700" spc="15" dirty="0">
                <a:latin typeface="Arial"/>
                <a:cs typeface="Arial"/>
              </a:rPr>
              <a:t>s</a:t>
            </a:r>
            <a:r>
              <a:rPr sz="1700" dirty="0">
                <a:latin typeface="Arial"/>
                <a:cs typeface="Arial"/>
              </a:rPr>
              <a:t> e</a:t>
            </a:r>
            <a:r>
              <a:rPr sz="1700" spc="10" dirty="0">
                <a:latin typeface="Arial"/>
                <a:cs typeface="Arial"/>
              </a:rPr>
              <a:t>x</a:t>
            </a:r>
            <a:r>
              <a:rPr sz="1700" dirty="0">
                <a:latin typeface="Arial"/>
                <a:cs typeface="Arial"/>
              </a:rPr>
              <a:t>p</a:t>
            </a:r>
            <a:r>
              <a:rPr sz="1700" spc="5" dirty="0">
                <a:latin typeface="Arial"/>
                <a:cs typeface="Arial"/>
              </a:rPr>
              <a:t>licit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</a:t>
            </a:r>
            <a:r>
              <a:rPr sz="1700" spc="10" dirty="0">
                <a:latin typeface="Arial"/>
                <a:cs typeface="Arial"/>
              </a:rPr>
              <a:t>b</a:t>
            </a:r>
            <a:r>
              <a:rPr sz="1700" dirty="0">
                <a:latin typeface="Arial"/>
                <a:cs typeface="Arial"/>
              </a:rPr>
              <a:t>j</a:t>
            </a:r>
            <a:r>
              <a:rPr sz="1700" spc="10" dirty="0">
                <a:latin typeface="Arial"/>
                <a:cs typeface="Arial"/>
              </a:rPr>
              <a:t>e</a:t>
            </a:r>
            <a:r>
              <a:rPr sz="1700" spc="5" dirty="0">
                <a:latin typeface="Arial"/>
                <a:cs typeface="Arial"/>
              </a:rPr>
              <a:t>ct des</a:t>
            </a:r>
            <a:r>
              <a:rPr sz="1700" spc="10" dirty="0">
                <a:latin typeface="Arial"/>
                <a:cs typeface="Arial"/>
              </a:rPr>
              <a:t>tru</a:t>
            </a:r>
            <a:r>
              <a:rPr sz="1700" spc="5" dirty="0">
                <a:latin typeface="Arial"/>
                <a:cs typeface="Arial"/>
              </a:rPr>
              <a:t>cti</a:t>
            </a:r>
            <a:r>
              <a:rPr sz="1700" dirty="0">
                <a:latin typeface="Arial"/>
                <a:cs typeface="Arial"/>
              </a:rPr>
              <a:t>o</a:t>
            </a:r>
            <a:r>
              <a:rPr sz="1700" spc="15" dirty="0">
                <a:latin typeface="Arial"/>
                <a:cs typeface="Arial"/>
              </a:rPr>
              <a:t>n</a:t>
            </a:r>
            <a:endParaRPr sz="17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118727" y="4082034"/>
            <a:ext cx="276225" cy="276860"/>
          </a:xfrm>
          <a:custGeom>
            <a:avLst/>
            <a:gdLst/>
            <a:ahLst/>
            <a:cxnLst/>
            <a:rect l="l" t="t" r="r" b="b"/>
            <a:pathLst>
              <a:path w="276225" h="276860">
                <a:moveTo>
                  <a:pt x="275844" y="276606"/>
                </a:moveTo>
                <a:lnTo>
                  <a:pt x="275844" y="0"/>
                </a:lnTo>
                <a:lnTo>
                  <a:pt x="0" y="0"/>
                </a:lnTo>
                <a:lnTo>
                  <a:pt x="275844" y="2766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118727" y="4082034"/>
            <a:ext cx="276225" cy="276860"/>
          </a:xfrm>
          <a:custGeom>
            <a:avLst/>
            <a:gdLst/>
            <a:ahLst/>
            <a:cxnLst/>
            <a:rect l="l" t="t" r="r" b="b"/>
            <a:pathLst>
              <a:path w="276225" h="276860">
                <a:moveTo>
                  <a:pt x="275844" y="276605"/>
                </a:moveTo>
                <a:lnTo>
                  <a:pt x="0" y="0"/>
                </a:lnTo>
                <a:lnTo>
                  <a:pt x="0" y="276605"/>
                </a:lnTo>
                <a:lnTo>
                  <a:pt x="275844" y="2766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118727" y="4082034"/>
            <a:ext cx="276225" cy="276860"/>
          </a:xfrm>
          <a:custGeom>
            <a:avLst/>
            <a:gdLst/>
            <a:ahLst/>
            <a:cxnLst/>
            <a:rect l="l" t="t" r="r" b="b"/>
            <a:pathLst>
              <a:path w="276225" h="276860">
                <a:moveTo>
                  <a:pt x="275844" y="276605"/>
                </a:moveTo>
                <a:lnTo>
                  <a:pt x="0" y="0"/>
                </a:lnTo>
                <a:lnTo>
                  <a:pt x="0" y="276605"/>
                </a:lnTo>
                <a:lnTo>
                  <a:pt x="275844" y="276605"/>
                </a:lnTo>
                <a:close/>
              </a:path>
            </a:pathLst>
          </a:custGeom>
          <a:ln w="6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009279" y="5500878"/>
            <a:ext cx="3331210" cy="0"/>
          </a:xfrm>
          <a:custGeom>
            <a:avLst/>
            <a:gdLst/>
            <a:ahLst/>
            <a:cxnLst/>
            <a:rect l="l" t="t" r="r" b="b"/>
            <a:pathLst>
              <a:path w="3331210">
                <a:moveTo>
                  <a:pt x="3330689" y="0"/>
                </a:moveTo>
                <a:lnTo>
                  <a:pt x="0" y="0"/>
                </a:lnTo>
              </a:path>
            </a:pathLst>
          </a:custGeom>
          <a:ln w="6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21693" y="5426964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5">
                <a:moveTo>
                  <a:pt x="150114" y="76199"/>
                </a:moveTo>
                <a:lnTo>
                  <a:pt x="0" y="0"/>
                </a:lnTo>
                <a:lnTo>
                  <a:pt x="0" y="150114"/>
                </a:lnTo>
                <a:lnTo>
                  <a:pt x="150114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231775" y="5266975"/>
            <a:ext cx="986790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15" dirty="0">
                <a:latin typeface="맑은 고딕"/>
                <a:cs typeface="맑은 고딕"/>
              </a:rPr>
              <a:t>첾</a:t>
            </a:r>
            <a:r>
              <a:rPr sz="1450" spc="-40" dirty="0">
                <a:latin typeface="맑은 고딕"/>
                <a:cs typeface="맑은 고딕"/>
              </a:rPr>
              <a:t> </a:t>
            </a:r>
            <a:r>
              <a:rPr sz="1700" spc="5" dirty="0">
                <a:latin typeface="Arial"/>
                <a:cs typeface="Arial"/>
              </a:rPr>
              <a:t>est</a:t>
            </a:r>
            <a:r>
              <a:rPr sz="1700" spc="20" dirty="0">
                <a:latin typeface="Arial"/>
                <a:cs typeface="Arial"/>
              </a:rPr>
              <a:t>r</a:t>
            </a:r>
            <a:r>
              <a:rPr sz="1700" spc="5" dirty="0">
                <a:latin typeface="Arial"/>
                <a:cs typeface="Arial"/>
              </a:rPr>
              <a:t>oy?</a:t>
            </a:r>
            <a:endParaRPr sz="17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391283" y="5322469"/>
            <a:ext cx="282575" cy="410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20" dirty="0">
                <a:latin typeface="Arial"/>
                <a:cs typeface="Arial"/>
              </a:rPr>
              <a:t>X</a:t>
            </a:r>
            <a:endParaRPr sz="30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869559" y="5112258"/>
            <a:ext cx="679450" cy="276225"/>
          </a:xfrm>
          <a:custGeom>
            <a:avLst/>
            <a:gdLst/>
            <a:ahLst/>
            <a:cxnLst/>
            <a:rect l="l" t="t" r="r" b="b"/>
            <a:pathLst>
              <a:path w="679450" h="276225">
                <a:moveTo>
                  <a:pt x="678942" y="6095"/>
                </a:moveTo>
                <a:lnTo>
                  <a:pt x="678942" y="1523"/>
                </a:lnTo>
                <a:lnTo>
                  <a:pt x="677418" y="1523"/>
                </a:lnTo>
                <a:lnTo>
                  <a:pt x="675132" y="0"/>
                </a:lnTo>
                <a:lnTo>
                  <a:pt x="675132" y="1523"/>
                </a:lnTo>
                <a:lnTo>
                  <a:pt x="672846" y="1523"/>
                </a:lnTo>
                <a:lnTo>
                  <a:pt x="672846" y="6095"/>
                </a:lnTo>
                <a:lnTo>
                  <a:pt x="675132" y="6095"/>
                </a:lnTo>
                <a:lnTo>
                  <a:pt x="677418" y="7619"/>
                </a:lnTo>
                <a:lnTo>
                  <a:pt x="678942" y="6095"/>
                </a:lnTo>
                <a:close/>
              </a:path>
              <a:path w="679450" h="276225">
                <a:moveTo>
                  <a:pt x="648462" y="18287"/>
                </a:moveTo>
                <a:lnTo>
                  <a:pt x="648462" y="13715"/>
                </a:lnTo>
                <a:lnTo>
                  <a:pt x="646176" y="12191"/>
                </a:lnTo>
                <a:lnTo>
                  <a:pt x="644652" y="12191"/>
                </a:lnTo>
                <a:lnTo>
                  <a:pt x="642366" y="13715"/>
                </a:lnTo>
                <a:lnTo>
                  <a:pt x="642366" y="18287"/>
                </a:lnTo>
                <a:lnTo>
                  <a:pt x="644652" y="18287"/>
                </a:lnTo>
                <a:lnTo>
                  <a:pt x="644652" y="20573"/>
                </a:lnTo>
                <a:lnTo>
                  <a:pt x="646176" y="18287"/>
                </a:lnTo>
                <a:lnTo>
                  <a:pt x="648462" y="18287"/>
                </a:lnTo>
                <a:close/>
              </a:path>
              <a:path w="679450" h="276225">
                <a:moveTo>
                  <a:pt x="617220" y="30479"/>
                </a:moveTo>
                <a:lnTo>
                  <a:pt x="617220" y="26669"/>
                </a:lnTo>
                <a:lnTo>
                  <a:pt x="615696" y="24383"/>
                </a:lnTo>
                <a:lnTo>
                  <a:pt x="613410" y="24383"/>
                </a:lnTo>
                <a:lnTo>
                  <a:pt x="611124" y="26669"/>
                </a:lnTo>
                <a:lnTo>
                  <a:pt x="611124" y="28193"/>
                </a:lnTo>
                <a:lnTo>
                  <a:pt x="613410" y="30479"/>
                </a:lnTo>
                <a:lnTo>
                  <a:pt x="617220" y="30479"/>
                </a:lnTo>
                <a:close/>
              </a:path>
              <a:path w="679450" h="276225">
                <a:moveTo>
                  <a:pt x="586740" y="42671"/>
                </a:moveTo>
                <a:lnTo>
                  <a:pt x="586740" y="38861"/>
                </a:lnTo>
                <a:lnTo>
                  <a:pt x="584454" y="36575"/>
                </a:lnTo>
                <a:lnTo>
                  <a:pt x="582168" y="36575"/>
                </a:lnTo>
                <a:lnTo>
                  <a:pt x="580644" y="38861"/>
                </a:lnTo>
                <a:lnTo>
                  <a:pt x="580644" y="41147"/>
                </a:lnTo>
                <a:lnTo>
                  <a:pt x="582168" y="42671"/>
                </a:lnTo>
                <a:lnTo>
                  <a:pt x="586740" y="42671"/>
                </a:lnTo>
                <a:close/>
              </a:path>
              <a:path w="679450" h="276225">
                <a:moveTo>
                  <a:pt x="555498" y="55625"/>
                </a:moveTo>
                <a:lnTo>
                  <a:pt x="555498" y="48767"/>
                </a:lnTo>
                <a:lnTo>
                  <a:pt x="551688" y="48767"/>
                </a:lnTo>
                <a:lnTo>
                  <a:pt x="551688" y="51053"/>
                </a:lnTo>
                <a:lnTo>
                  <a:pt x="549402" y="51053"/>
                </a:lnTo>
                <a:lnTo>
                  <a:pt x="549402" y="53339"/>
                </a:lnTo>
                <a:lnTo>
                  <a:pt x="551688" y="55625"/>
                </a:lnTo>
                <a:lnTo>
                  <a:pt x="555498" y="55625"/>
                </a:lnTo>
                <a:close/>
              </a:path>
              <a:path w="679450" h="276225">
                <a:moveTo>
                  <a:pt x="520446" y="65531"/>
                </a:moveTo>
                <a:lnTo>
                  <a:pt x="520446" y="63245"/>
                </a:lnTo>
                <a:lnTo>
                  <a:pt x="518922" y="65531"/>
                </a:lnTo>
                <a:lnTo>
                  <a:pt x="520446" y="65531"/>
                </a:lnTo>
                <a:close/>
              </a:path>
              <a:path w="679450" h="276225">
                <a:moveTo>
                  <a:pt x="527304" y="63245"/>
                </a:moveTo>
                <a:lnTo>
                  <a:pt x="525018" y="61721"/>
                </a:lnTo>
                <a:lnTo>
                  <a:pt x="520446" y="61721"/>
                </a:lnTo>
                <a:lnTo>
                  <a:pt x="520446" y="67817"/>
                </a:lnTo>
                <a:lnTo>
                  <a:pt x="525018" y="67817"/>
                </a:lnTo>
                <a:lnTo>
                  <a:pt x="525018" y="65531"/>
                </a:lnTo>
                <a:lnTo>
                  <a:pt x="527304" y="63245"/>
                </a:lnTo>
                <a:close/>
              </a:path>
              <a:path w="679450" h="276225">
                <a:moveTo>
                  <a:pt x="496062" y="77723"/>
                </a:moveTo>
                <a:lnTo>
                  <a:pt x="496062" y="76199"/>
                </a:lnTo>
                <a:lnTo>
                  <a:pt x="493776" y="76199"/>
                </a:lnTo>
                <a:lnTo>
                  <a:pt x="493776" y="73913"/>
                </a:lnTo>
                <a:lnTo>
                  <a:pt x="492252" y="73913"/>
                </a:lnTo>
                <a:lnTo>
                  <a:pt x="489966" y="76199"/>
                </a:lnTo>
                <a:lnTo>
                  <a:pt x="489966" y="80009"/>
                </a:lnTo>
                <a:lnTo>
                  <a:pt x="493776" y="80009"/>
                </a:lnTo>
                <a:lnTo>
                  <a:pt x="496062" y="77723"/>
                </a:lnTo>
                <a:close/>
              </a:path>
              <a:path w="679450" h="276225">
                <a:moveTo>
                  <a:pt x="464820" y="89915"/>
                </a:moveTo>
                <a:lnTo>
                  <a:pt x="464820" y="88391"/>
                </a:lnTo>
                <a:lnTo>
                  <a:pt x="463296" y="88391"/>
                </a:lnTo>
                <a:lnTo>
                  <a:pt x="463296" y="86105"/>
                </a:lnTo>
                <a:lnTo>
                  <a:pt x="461010" y="86105"/>
                </a:lnTo>
                <a:lnTo>
                  <a:pt x="458724" y="88391"/>
                </a:lnTo>
                <a:lnTo>
                  <a:pt x="458724" y="92201"/>
                </a:lnTo>
                <a:lnTo>
                  <a:pt x="463296" y="92201"/>
                </a:lnTo>
                <a:lnTo>
                  <a:pt x="464820" y="89915"/>
                </a:lnTo>
                <a:close/>
              </a:path>
              <a:path w="679450" h="276225">
                <a:moveTo>
                  <a:pt x="434340" y="102869"/>
                </a:moveTo>
                <a:lnTo>
                  <a:pt x="434340" y="98297"/>
                </a:lnTo>
                <a:lnTo>
                  <a:pt x="430530" y="98297"/>
                </a:lnTo>
                <a:lnTo>
                  <a:pt x="428244" y="100583"/>
                </a:lnTo>
                <a:lnTo>
                  <a:pt x="428244" y="102869"/>
                </a:lnTo>
                <a:lnTo>
                  <a:pt x="430530" y="104393"/>
                </a:lnTo>
                <a:lnTo>
                  <a:pt x="432054" y="104393"/>
                </a:lnTo>
                <a:lnTo>
                  <a:pt x="434340" y="102869"/>
                </a:lnTo>
                <a:close/>
              </a:path>
              <a:path w="679450" h="276225">
                <a:moveTo>
                  <a:pt x="403098" y="115061"/>
                </a:moveTo>
                <a:lnTo>
                  <a:pt x="403098" y="112775"/>
                </a:lnTo>
                <a:lnTo>
                  <a:pt x="401574" y="110489"/>
                </a:lnTo>
                <a:lnTo>
                  <a:pt x="397002" y="110489"/>
                </a:lnTo>
                <a:lnTo>
                  <a:pt x="397002" y="115061"/>
                </a:lnTo>
                <a:lnTo>
                  <a:pt x="399288" y="117347"/>
                </a:lnTo>
                <a:lnTo>
                  <a:pt x="401574" y="117347"/>
                </a:lnTo>
                <a:lnTo>
                  <a:pt x="403098" y="115061"/>
                </a:lnTo>
                <a:close/>
              </a:path>
              <a:path w="679450" h="276225">
                <a:moveTo>
                  <a:pt x="372618" y="127253"/>
                </a:moveTo>
                <a:lnTo>
                  <a:pt x="372618" y="124967"/>
                </a:lnTo>
                <a:lnTo>
                  <a:pt x="370332" y="123443"/>
                </a:lnTo>
                <a:lnTo>
                  <a:pt x="368046" y="123443"/>
                </a:lnTo>
                <a:lnTo>
                  <a:pt x="366522" y="124967"/>
                </a:lnTo>
                <a:lnTo>
                  <a:pt x="366522" y="127253"/>
                </a:lnTo>
                <a:lnTo>
                  <a:pt x="368046" y="129539"/>
                </a:lnTo>
                <a:lnTo>
                  <a:pt x="370332" y="129539"/>
                </a:lnTo>
                <a:lnTo>
                  <a:pt x="372618" y="127253"/>
                </a:lnTo>
                <a:close/>
              </a:path>
              <a:path w="679450" h="276225">
                <a:moveTo>
                  <a:pt x="341376" y="141731"/>
                </a:moveTo>
                <a:lnTo>
                  <a:pt x="341376" y="135635"/>
                </a:lnTo>
                <a:lnTo>
                  <a:pt x="337566" y="135635"/>
                </a:lnTo>
                <a:lnTo>
                  <a:pt x="335280" y="137921"/>
                </a:lnTo>
                <a:lnTo>
                  <a:pt x="335280" y="139445"/>
                </a:lnTo>
                <a:lnTo>
                  <a:pt x="337566" y="141731"/>
                </a:lnTo>
                <a:lnTo>
                  <a:pt x="341376" y="141731"/>
                </a:lnTo>
                <a:close/>
              </a:path>
              <a:path w="679450" h="276225">
                <a:moveTo>
                  <a:pt x="306324" y="152399"/>
                </a:moveTo>
                <a:lnTo>
                  <a:pt x="306324" y="150113"/>
                </a:lnTo>
                <a:lnTo>
                  <a:pt x="304800" y="150113"/>
                </a:lnTo>
                <a:lnTo>
                  <a:pt x="306324" y="152399"/>
                </a:lnTo>
                <a:close/>
              </a:path>
              <a:path w="679450" h="276225">
                <a:moveTo>
                  <a:pt x="313182" y="150113"/>
                </a:moveTo>
                <a:lnTo>
                  <a:pt x="310896" y="147827"/>
                </a:lnTo>
                <a:lnTo>
                  <a:pt x="306324" y="147827"/>
                </a:lnTo>
                <a:lnTo>
                  <a:pt x="306324" y="153923"/>
                </a:lnTo>
                <a:lnTo>
                  <a:pt x="310896" y="153923"/>
                </a:lnTo>
                <a:lnTo>
                  <a:pt x="310896" y="152399"/>
                </a:lnTo>
                <a:lnTo>
                  <a:pt x="313182" y="150113"/>
                </a:lnTo>
                <a:close/>
              </a:path>
              <a:path w="679450" h="276225">
                <a:moveTo>
                  <a:pt x="281940" y="164591"/>
                </a:moveTo>
                <a:lnTo>
                  <a:pt x="281940" y="162305"/>
                </a:lnTo>
                <a:lnTo>
                  <a:pt x="279654" y="160019"/>
                </a:lnTo>
                <a:lnTo>
                  <a:pt x="278130" y="160019"/>
                </a:lnTo>
                <a:lnTo>
                  <a:pt x="275844" y="162305"/>
                </a:lnTo>
                <a:lnTo>
                  <a:pt x="275844" y="166115"/>
                </a:lnTo>
                <a:lnTo>
                  <a:pt x="279654" y="166115"/>
                </a:lnTo>
                <a:lnTo>
                  <a:pt x="279654" y="164591"/>
                </a:lnTo>
                <a:lnTo>
                  <a:pt x="281940" y="164591"/>
                </a:lnTo>
                <a:close/>
              </a:path>
              <a:path w="679450" h="276225">
                <a:moveTo>
                  <a:pt x="250698" y="176783"/>
                </a:moveTo>
                <a:lnTo>
                  <a:pt x="250698" y="174497"/>
                </a:lnTo>
                <a:lnTo>
                  <a:pt x="249174" y="172973"/>
                </a:lnTo>
                <a:lnTo>
                  <a:pt x="246888" y="172973"/>
                </a:lnTo>
                <a:lnTo>
                  <a:pt x="244602" y="174497"/>
                </a:lnTo>
                <a:lnTo>
                  <a:pt x="244602" y="176783"/>
                </a:lnTo>
                <a:lnTo>
                  <a:pt x="246888" y="179069"/>
                </a:lnTo>
                <a:lnTo>
                  <a:pt x="249174" y="179069"/>
                </a:lnTo>
                <a:lnTo>
                  <a:pt x="250698" y="176783"/>
                </a:lnTo>
                <a:close/>
              </a:path>
              <a:path w="679450" h="276225">
                <a:moveTo>
                  <a:pt x="220218" y="188975"/>
                </a:moveTo>
                <a:lnTo>
                  <a:pt x="220218" y="185165"/>
                </a:lnTo>
                <a:lnTo>
                  <a:pt x="216408" y="185165"/>
                </a:lnTo>
                <a:lnTo>
                  <a:pt x="214122" y="186689"/>
                </a:lnTo>
                <a:lnTo>
                  <a:pt x="214122" y="188975"/>
                </a:lnTo>
                <a:lnTo>
                  <a:pt x="216408" y="191261"/>
                </a:lnTo>
                <a:lnTo>
                  <a:pt x="217932" y="191261"/>
                </a:lnTo>
                <a:lnTo>
                  <a:pt x="220218" y="188975"/>
                </a:lnTo>
                <a:close/>
              </a:path>
              <a:path w="679450" h="276225">
                <a:moveTo>
                  <a:pt x="188976" y="201167"/>
                </a:moveTo>
                <a:lnTo>
                  <a:pt x="188976" y="199643"/>
                </a:lnTo>
                <a:lnTo>
                  <a:pt x="187452" y="197357"/>
                </a:lnTo>
                <a:lnTo>
                  <a:pt x="182880" y="197357"/>
                </a:lnTo>
                <a:lnTo>
                  <a:pt x="182880" y="201167"/>
                </a:lnTo>
                <a:lnTo>
                  <a:pt x="185166" y="203453"/>
                </a:lnTo>
                <a:lnTo>
                  <a:pt x="187452" y="203453"/>
                </a:lnTo>
                <a:lnTo>
                  <a:pt x="188976" y="201167"/>
                </a:lnTo>
                <a:close/>
              </a:path>
              <a:path w="679450" h="276225">
                <a:moveTo>
                  <a:pt x="158496" y="214121"/>
                </a:moveTo>
                <a:lnTo>
                  <a:pt x="158496" y="211835"/>
                </a:lnTo>
                <a:lnTo>
                  <a:pt x="156210" y="209549"/>
                </a:lnTo>
                <a:lnTo>
                  <a:pt x="152400" y="209549"/>
                </a:lnTo>
                <a:lnTo>
                  <a:pt x="152400" y="214121"/>
                </a:lnTo>
                <a:lnTo>
                  <a:pt x="153924" y="215645"/>
                </a:lnTo>
                <a:lnTo>
                  <a:pt x="156210" y="215645"/>
                </a:lnTo>
                <a:lnTo>
                  <a:pt x="158496" y="214121"/>
                </a:lnTo>
                <a:close/>
              </a:path>
              <a:path w="679450" h="276225">
                <a:moveTo>
                  <a:pt x="127254" y="226313"/>
                </a:moveTo>
                <a:lnTo>
                  <a:pt x="127254" y="221741"/>
                </a:lnTo>
                <a:lnTo>
                  <a:pt x="121158" y="221741"/>
                </a:lnTo>
                <a:lnTo>
                  <a:pt x="121158" y="226313"/>
                </a:lnTo>
                <a:lnTo>
                  <a:pt x="123444" y="226313"/>
                </a:lnTo>
                <a:lnTo>
                  <a:pt x="125730" y="228599"/>
                </a:lnTo>
                <a:lnTo>
                  <a:pt x="127254" y="226313"/>
                </a:lnTo>
                <a:close/>
              </a:path>
              <a:path w="679450" h="276225">
                <a:moveTo>
                  <a:pt x="99060" y="234695"/>
                </a:moveTo>
                <a:lnTo>
                  <a:pt x="96774" y="234695"/>
                </a:lnTo>
                <a:lnTo>
                  <a:pt x="94488" y="232409"/>
                </a:lnTo>
                <a:lnTo>
                  <a:pt x="90678" y="236219"/>
                </a:lnTo>
                <a:lnTo>
                  <a:pt x="92202" y="238505"/>
                </a:lnTo>
                <a:lnTo>
                  <a:pt x="96774" y="240791"/>
                </a:lnTo>
                <a:lnTo>
                  <a:pt x="96774" y="238505"/>
                </a:lnTo>
                <a:lnTo>
                  <a:pt x="99060" y="234695"/>
                </a:lnTo>
                <a:close/>
              </a:path>
              <a:path w="679450" h="276225">
                <a:moveTo>
                  <a:pt x="67818" y="250697"/>
                </a:moveTo>
                <a:lnTo>
                  <a:pt x="67818" y="246887"/>
                </a:lnTo>
                <a:lnTo>
                  <a:pt x="65532" y="246887"/>
                </a:lnTo>
                <a:lnTo>
                  <a:pt x="65532" y="244601"/>
                </a:lnTo>
                <a:lnTo>
                  <a:pt x="64008" y="244601"/>
                </a:lnTo>
                <a:lnTo>
                  <a:pt x="61722" y="246887"/>
                </a:lnTo>
                <a:lnTo>
                  <a:pt x="61722" y="250697"/>
                </a:lnTo>
                <a:lnTo>
                  <a:pt x="64008" y="252983"/>
                </a:lnTo>
                <a:lnTo>
                  <a:pt x="65532" y="250697"/>
                </a:lnTo>
                <a:lnTo>
                  <a:pt x="67818" y="250697"/>
                </a:lnTo>
                <a:close/>
              </a:path>
              <a:path w="679450" h="276225">
                <a:moveTo>
                  <a:pt x="36576" y="262889"/>
                </a:moveTo>
                <a:lnTo>
                  <a:pt x="36576" y="259079"/>
                </a:lnTo>
                <a:lnTo>
                  <a:pt x="35052" y="259079"/>
                </a:lnTo>
                <a:lnTo>
                  <a:pt x="35052" y="256793"/>
                </a:lnTo>
                <a:lnTo>
                  <a:pt x="32766" y="256793"/>
                </a:lnTo>
                <a:lnTo>
                  <a:pt x="30480" y="259079"/>
                </a:lnTo>
                <a:lnTo>
                  <a:pt x="30480" y="262889"/>
                </a:lnTo>
                <a:lnTo>
                  <a:pt x="36576" y="262889"/>
                </a:lnTo>
                <a:close/>
              </a:path>
              <a:path w="679450" h="276225">
                <a:moveTo>
                  <a:pt x="6096" y="275843"/>
                </a:moveTo>
                <a:lnTo>
                  <a:pt x="6096" y="271271"/>
                </a:lnTo>
                <a:lnTo>
                  <a:pt x="3810" y="269747"/>
                </a:lnTo>
                <a:lnTo>
                  <a:pt x="2286" y="269747"/>
                </a:lnTo>
                <a:lnTo>
                  <a:pt x="0" y="271271"/>
                </a:lnTo>
                <a:lnTo>
                  <a:pt x="0" y="273557"/>
                </a:lnTo>
                <a:lnTo>
                  <a:pt x="2286" y="275843"/>
                </a:lnTo>
                <a:lnTo>
                  <a:pt x="6096" y="2758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542405" y="5112258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4572" y="7619"/>
                </a:moveTo>
                <a:lnTo>
                  <a:pt x="2286" y="6095"/>
                </a:lnTo>
                <a:lnTo>
                  <a:pt x="0" y="6095"/>
                </a:lnTo>
                <a:lnTo>
                  <a:pt x="0" y="1523"/>
                </a:lnTo>
                <a:lnTo>
                  <a:pt x="2286" y="1523"/>
                </a:lnTo>
                <a:lnTo>
                  <a:pt x="2286" y="0"/>
                </a:lnTo>
                <a:lnTo>
                  <a:pt x="4572" y="1523"/>
                </a:lnTo>
                <a:lnTo>
                  <a:pt x="6096" y="1523"/>
                </a:lnTo>
                <a:lnTo>
                  <a:pt x="6096" y="6095"/>
                </a:lnTo>
                <a:lnTo>
                  <a:pt x="4572" y="761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511925" y="5124450"/>
            <a:ext cx="6350" cy="8890"/>
          </a:xfrm>
          <a:custGeom>
            <a:avLst/>
            <a:gdLst/>
            <a:ahLst/>
            <a:cxnLst/>
            <a:rect l="l" t="t" r="r" b="b"/>
            <a:pathLst>
              <a:path w="6350" h="8889">
                <a:moveTo>
                  <a:pt x="3809" y="6095"/>
                </a:moveTo>
                <a:lnTo>
                  <a:pt x="2285" y="8381"/>
                </a:lnTo>
                <a:lnTo>
                  <a:pt x="2285" y="6095"/>
                </a:lnTo>
                <a:lnTo>
                  <a:pt x="0" y="6095"/>
                </a:lnTo>
                <a:lnTo>
                  <a:pt x="0" y="1523"/>
                </a:lnTo>
                <a:lnTo>
                  <a:pt x="2285" y="0"/>
                </a:lnTo>
                <a:lnTo>
                  <a:pt x="3809" y="0"/>
                </a:lnTo>
                <a:lnTo>
                  <a:pt x="6095" y="1523"/>
                </a:lnTo>
                <a:lnTo>
                  <a:pt x="6095" y="6095"/>
                </a:lnTo>
                <a:lnTo>
                  <a:pt x="3809" y="609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480683" y="5136641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4572" y="6096"/>
                </a:moveTo>
                <a:lnTo>
                  <a:pt x="2286" y="6096"/>
                </a:lnTo>
                <a:lnTo>
                  <a:pt x="0" y="3810"/>
                </a:lnTo>
                <a:lnTo>
                  <a:pt x="0" y="2286"/>
                </a:lnTo>
                <a:lnTo>
                  <a:pt x="2286" y="0"/>
                </a:lnTo>
                <a:lnTo>
                  <a:pt x="4572" y="0"/>
                </a:lnTo>
                <a:lnTo>
                  <a:pt x="6096" y="2286"/>
                </a:lnTo>
                <a:lnTo>
                  <a:pt x="6096" y="6096"/>
                </a:lnTo>
                <a:lnTo>
                  <a:pt x="4572" y="60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450203" y="5148834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3810" y="6095"/>
                </a:moveTo>
                <a:lnTo>
                  <a:pt x="1524" y="6095"/>
                </a:lnTo>
                <a:lnTo>
                  <a:pt x="0" y="4571"/>
                </a:lnTo>
                <a:lnTo>
                  <a:pt x="0" y="2285"/>
                </a:lnTo>
                <a:lnTo>
                  <a:pt x="1524" y="0"/>
                </a:lnTo>
                <a:lnTo>
                  <a:pt x="3810" y="0"/>
                </a:lnTo>
                <a:lnTo>
                  <a:pt x="6096" y="2285"/>
                </a:lnTo>
                <a:lnTo>
                  <a:pt x="6096" y="6095"/>
                </a:lnTo>
                <a:lnTo>
                  <a:pt x="3810" y="609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418960" y="5161026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5">
                <a:moveTo>
                  <a:pt x="4571" y="6857"/>
                </a:moveTo>
                <a:lnTo>
                  <a:pt x="2285" y="6857"/>
                </a:lnTo>
                <a:lnTo>
                  <a:pt x="0" y="4571"/>
                </a:lnTo>
                <a:lnTo>
                  <a:pt x="0" y="2285"/>
                </a:lnTo>
                <a:lnTo>
                  <a:pt x="2285" y="2285"/>
                </a:lnTo>
                <a:lnTo>
                  <a:pt x="2285" y="0"/>
                </a:lnTo>
                <a:lnTo>
                  <a:pt x="6095" y="0"/>
                </a:lnTo>
                <a:lnTo>
                  <a:pt x="6095" y="6857"/>
                </a:lnTo>
                <a:lnTo>
                  <a:pt x="4571" y="685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388480" y="5173979"/>
            <a:ext cx="8890" cy="6350"/>
          </a:xfrm>
          <a:custGeom>
            <a:avLst/>
            <a:gdLst/>
            <a:ahLst/>
            <a:cxnLst/>
            <a:rect l="l" t="t" r="r" b="b"/>
            <a:pathLst>
              <a:path w="8889" h="6350">
                <a:moveTo>
                  <a:pt x="6096" y="6096"/>
                </a:moveTo>
                <a:lnTo>
                  <a:pt x="1524" y="6096"/>
                </a:lnTo>
                <a:lnTo>
                  <a:pt x="1524" y="3810"/>
                </a:lnTo>
                <a:lnTo>
                  <a:pt x="0" y="3810"/>
                </a:lnTo>
                <a:lnTo>
                  <a:pt x="1524" y="1524"/>
                </a:lnTo>
                <a:lnTo>
                  <a:pt x="1524" y="0"/>
                </a:lnTo>
                <a:lnTo>
                  <a:pt x="6096" y="0"/>
                </a:lnTo>
                <a:lnTo>
                  <a:pt x="8382" y="1524"/>
                </a:lnTo>
                <a:lnTo>
                  <a:pt x="6096" y="3810"/>
                </a:lnTo>
                <a:lnTo>
                  <a:pt x="6096" y="60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359525" y="5186171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3809" y="6096"/>
                </a:moveTo>
                <a:lnTo>
                  <a:pt x="0" y="6096"/>
                </a:lnTo>
                <a:lnTo>
                  <a:pt x="0" y="2286"/>
                </a:lnTo>
                <a:lnTo>
                  <a:pt x="2285" y="0"/>
                </a:lnTo>
                <a:lnTo>
                  <a:pt x="3809" y="0"/>
                </a:lnTo>
                <a:lnTo>
                  <a:pt x="3809" y="2286"/>
                </a:lnTo>
                <a:lnTo>
                  <a:pt x="6095" y="2286"/>
                </a:lnTo>
                <a:lnTo>
                  <a:pt x="6095" y="3810"/>
                </a:lnTo>
                <a:lnTo>
                  <a:pt x="3809" y="60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328283" y="5198364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4572" y="6095"/>
                </a:moveTo>
                <a:lnTo>
                  <a:pt x="0" y="6095"/>
                </a:lnTo>
                <a:lnTo>
                  <a:pt x="0" y="2285"/>
                </a:lnTo>
                <a:lnTo>
                  <a:pt x="2286" y="0"/>
                </a:lnTo>
                <a:lnTo>
                  <a:pt x="4572" y="0"/>
                </a:lnTo>
                <a:lnTo>
                  <a:pt x="4572" y="2285"/>
                </a:lnTo>
                <a:lnTo>
                  <a:pt x="6096" y="2285"/>
                </a:lnTo>
                <a:lnTo>
                  <a:pt x="6096" y="3809"/>
                </a:lnTo>
                <a:lnTo>
                  <a:pt x="4572" y="609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297803" y="5210555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3810" y="6096"/>
                </a:moveTo>
                <a:lnTo>
                  <a:pt x="2286" y="6096"/>
                </a:lnTo>
                <a:lnTo>
                  <a:pt x="0" y="4572"/>
                </a:lnTo>
                <a:lnTo>
                  <a:pt x="0" y="2286"/>
                </a:lnTo>
                <a:lnTo>
                  <a:pt x="2286" y="0"/>
                </a:lnTo>
                <a:lnTo>
                  <a:pt x="6096" y="0"/>
                </a:lnTo>
                <a:lnTo>
                  <a:pt x="6096" y="4572"/>
                </a:lnTo>
                <a:lnTo>
                  <a:pt x="3810" y="60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266560" y="5222747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5">
                <a:moveTo>
                  <a:pt x="4571" y="6858"/>
                </a:moveTo>
                <a:lnTo>
                  <a:pt x="2285" y="6858"/>
                </a:lnTo>
                <a:lnTo>
                  <a:pt x="0" y="4572"/>
                </a:lnTo>
                <a:lnTo>
                  <a:pt x="0" y="0"/>
                </a:lnTo>
                <a:lnTo>
                  <a:pt x="4571" y="0"/>
                </a:lnTo>
                <a:lnTo>
                  <a:pt x="6095" y="2286"/>
                </a:lnTo>
                <a:lnTo>
                  <a:pt x="6095" y="4572"/>
                </a:lnTo>
                <a:lnTo>
                  <a:pt x="4571" y="685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236080" y="5235702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3810" y="6095"/>
                </a:moveTo>
                <a:lnTo>
                  <a:pt x="1524" y="6095"/>
                </a:lnTo>
                <a:lnTo>
                  <a:pt x="0" y="3809"/>
                </a:lnTo>
                <a:lnTo>
                  <a:pt x="0" y="1523"/>
                </a:lnTo>
                <a:lnTo>
                  <a:pt x="1524" y="0"/>
                </a:lnTo>
                <a:lnTo>
                  <a:pt x="3810" y="0"/>
                </a:lnTo>
                <a:lnTo>
                  <a:pt x="6096" y="1523"/>
                </a:lnTo>
                <a:lnTo>
                  <a:pt x="6096" y="3809"/>
                </a:lnTo>
                <a:lnTo>
                  <a:pt x="3810" y="609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204839" y="5247894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4571" y="6096"/>
                </a:moveTo>
                <a:lnTo>
                  <a:pt x="2285" y="6096"/>
                </a:lnTo>
                <a:lnTo>
                  <a:pt x="0" y="3810"/>
                </a:lnTo>
                <a:lnTo>
                  <a:pt x="0" y="2286"/>
                </a:lnTo>
                <a:lnTo>
                  <a:pt x="2285" y="0"/>
                </a:lnTo>
                <a:lnTo>
                  <a:pt x="6095" y="0"/>
                </a:lnTo>
                <a:lnTo>
                  <a:pt x="6095" y="6096"/>
                </a:lnTo>
                <a:lnTo>
                  <a:pt x="4571" y="60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174359" y="5260085"/>
            <a:ext cx="8890" cy="6350"/>
          </a:xfrm>
          <a:custGeom>
            <a:avLst/>
            <a:gdLst/>
            <a:ahLst/>
            <a:cxnLst/>
            <a:rect l="l" t="t" r="r" b="b"/>
            <a:pathLst>
              <a:path w="8889" h="6350">
                <a:moveTo>
                  <a:pt x="6095" y="6095"/>
                </a:moveTo>
                <a:lnTo>
                  <a:pt x="1523" y="6095"/>
                </a:lnTo>
                <a:lnTo>
                  <a:pt x="1523" y="4571"/>
                </a:lnTo>
                <a:lnTo>
                  <a:pt x="0" y="2285"/>
                </a:lnTo>
                <a:lnTo>
                  <a:pt x="1523" y="2285"/>
                </a:lnTo>
                <a:lnTo>
                  <a:pt x="1523" y="0"/>
                </a:lnTo>
                <a:lnTo>
                  <a:pt x="6095" y="0"/>
                </a:lnTo>
                <a:lnTo>
                  <a:pt x="8381" y="2285"/>
                </a:lnTo>
                <a:lnTo>
                  <a:pt x="6095" y="4571"/>
                </a:lnTo>
                <a:lnTo>
                  <a:pt x="6095" y="609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145403" y="527227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3810" y="6096"/>
                </a:moveTo>
                <a:lnTo>
                  <a:pt x="0" y="6096"/>
                </a:lnTo>
                <a:lnTo>
                  <a:pt x="0" y="2286"/>
                </a:lnTo>
                <a:lnTo>
                  <a:pt x="2286" y="0"/>
                </a:lnTo>
                <a:lnTo>
                  <a:pt x="3810" y="0"/>
                </a:lnTo>
                <a:lnTo>
                  <a:pt x="6096" y="2286"/>
                </a:lnTo>
                <a:lnTo>
                  <a:pt x="6096" y="4572"/>
                </a:lnTo>
                <a:lnTo>
                  <a:pt x="3810" y="4572"/>
                </a:lnTo>
                <a:lnTo>
                  <a:pt x="3810" y="60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114160" y="5285232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4571" y="6095"/>
                </a:moveTo>
                <a:lnTo>
                  <a:pt x="2285" y="6095"/>
                </a:lnTo>
                <a:lnTo>
                  <a:pt x="0" y="3809"/>
                </a:lnTo>
                <a:lnTo>
                  <a:pt x="0" y="1523"/>
                </a:lnTo>
                <a:lnTo>
                  <a:pt x="2285" y="0"/>
                </a:lnTo>
                <a:lnTo>
                  <a:pt x="4571" y="0"/>
                </a:lnTo>
                <a:lnTo>
                  <a:pt x="6095" y="1523"/>
                </a:lnTo>
                <a:lnTo>
                  <a:pt x="6095" y="3809"/>
                </a:lnTo>
                <a:lnTo>
                  <a:pt x="4571" y="609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083680" y="5297423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3810" y="6096"/>
                </a:moveTo>
                <a:lnTo>
                  <a:pt x="2286" y="6096"/>
                </a:lnTo>
                <a:lnTo>
                  <a:pt x="0" y="3810"/>
                </a:lnTo>
                <a:lnTo>
                  <a:pt x="0" y="1524"/>
                </a:lnTo>
                <a:lnTo>
                  <a:pt x="2286" y="0"/>
                </a:lnTo>
                <a:lnTo>
                  <a:pt x="6096" y="0"/>
                </a:lnTo>
                <a:lnTo>
                  <a:pt x="6096" y="3810"/>
                </a:lnTo>
                <a:lnTo>
                  <a:pt x="3810" y="60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052439" y="5309615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4571" y="6096"/>
                </a:moveTo>
                <a:lnTo>
                  <a:pt x="2285" y="6096"/>
                </a:lnTo>
                <a:lnTo>
                  <a:pt x="0" y="3810"/>
                </a:lnTo>
                <a:lnTo>
                  <a:pt x="0" y="0"/>
                </a:lnTo>
                <a:lnTo>
                  <a:pt x="4571" y="0"/>
                </a:lnTo>
                <a:lnTo>
                  <a:pt x="6095" y="2286"/>
                </a:lnTo>
                <a:lnTo>
                  <a:pt x="6095" y="3810"/>
                </a:lnTo>
                <a:lnTo>
                  <a:pt x="4571" y="60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021959" y="532180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3810" y="6095"/>
                </a:moveTo>
                <a:lnTo>
                  <a:pt x="1524" y="6095"/>
                </a:lnTo>
                <a:lnTo>
                  <a:pt x="0" y="4571"/>
                </a:lnTo>
                <a:lnTo>
                  <a:pt x="0" y="0"/>
                </a:lnTo>
                <a:lnTo>
                  <a:pt x="3810" y="0"/>
                </a:lnTo>
                <a:lnTo>
                  <a:pt x="6096" y="2285"/>
                </a:lnTo>
                <a:lnTo>
                  <a:pt x="6096" y="4571"/>
                </a:lnTo>
                <a:lnTo>
                  <a:pt x="3810" y="609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990716" y="5334000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5">
                <a:moveTo>
                  <a:pt x="4572" y="6857"/>
                </a:moveTo>
                <a:lnTo>
                  <a:pt x="2286" y="4571"/>
                </a:lnTo>
                <a:lnTo>
                  <a:pt x="0" y="4571"/>
                </a:lnTo>
                <a:lnTo>
                  <a:pt x="0" y="0"/>
                </a:lnTo>
                <a:lnTo>
                  <a:pt x="6096" y="0"/>
                </a:lnTo>
                <a:lnTo>
                  <a:pt x="6096" y="4571"/>
                </a:lnTo>
                <a:lnTo>
                  <a:pt x="4572" y="685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960236" y="5344667"/>
            <a:ext cx="8890" cy="8890"/>
          </a:xfrm>
          <a:custGeom>
            <a:avLst/>
            <a:gdLst/>
            <a:ahLst/>
            <a:cxnLst/>
            <a:rect l="l" t="t" r="r" b="b"/>
            <a:pathLst>
              <a:path w="8889" h="8889">
                <a:moveTo>
                  <a:pt x="6095" y="8382"/>
                </a:moveTo>
                <a:lnTo>
                  <a:pt x="1523" y="6096"/>
                </a:lnTo>
                <a:lnTo>
                  <a:pt x="0" y="3810"/>
                </a:lnTo>
                <a:lnTo>
                  <a:pt x="3809" y="0"/>
                </a:lnTo>
                <a:lnTo>
                  <a:pt x="6095" y="2286"/>
                </a:lnTo>
                <a:lnTo>
                  <a:pt x="8381" y="2286"/>
                </a:lnTo>
                <a:lnTo>
                  <a:pt x="6095" y="6096"/>
                </a:lnTo>
                <a:lnTo>
                  <a:pt x="6095" y="838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931280" y="5356859"/>
            <a:ext cx="6350" cy="8890"/>
          </a:xfrm>
          <a:custGeom>
            <a:avLst/>
            <a:gdLst/>
            <a:ahLst/>
            <a:cxnLst/>
            <a:rect l="l" t="t" r="r" b="b"/>
            <a:pathLst>
              <a:path w="6350" h="8889">
                <a:moveTo>
                  <a:pt x="3810" y="6095"/>
                </a:moveTo>
                <a:lnTo>
                  <a:pt x="2286" y="8381"/>
                </a:lnTo>
                <a:lnTo>
                  <a:pt x="0" y="6095"/>
                </a:lnTo>
                <a:lnTo>
                  <a:pt x="0" y="2285"/>
                </a:lnTo>
                <a:lnTo>
                  <a:pt x="2286" y="0"/>
                </a:lnTo>
                <a:lnTo>
                  <a:pt x="3810" y="0"/>
                </a:lnTo>
                <a:lnTo>
                  <a:pt x="3810" y="2285"/>
                </a:lnTo>
                <a:lnTo>
                  <a:pt x="6096" y="2285"/>
                </a:lnTo>
                <a:lnTo>
                  <a:pt x="6096" y="6095"/>
                </a:lnTo>
                <a:lnTo>
                  <a:pt x="3810" y="609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900039" y="5369052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4571" y="6096"/>
                </a:moveTo>
                <a:lnTo>
                  <a:pt x="0" y="6096"/>
                </a:lnTo>
                <a:lnTo>
                  <a:pt x="0" y="2285"/>
                </a:lnTo>
                <a:lnTo>
                  <a:pt x="2285" y="0"/>
                </a:lnTo>
                <a:lnTo>
                  <a:pt x="4571" y="0"/>
                </a:lnTo>
                <a:lnTo>
                  <a:pt x="4571" y="2285"/>
                </a:lnTo>
                <a:lnTo>
                  <a:pt x="6095" y="2285"/>
                </a:lnTo>
                <a:lnTo>
                  <a:pt x="6095" y="6096"/>
                </a:lnTo>
                <a:lnTo>
                  <a:pt x="4571" y="60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869559" y="5382005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3810" y="6095"/>
                </a:moveTo>
                <a:lnTo>
                  <a:pt x="2286" y="6095"/>
                </a:lnTo>
                <a:lnTo>
                  <a:pt x="0" y="3809"/>
                </a:lnTo>
                <a:lnTo>
                  <a:pt x="0" y="1523"/>
                </a:lnTo>
                <a:lnTo>
                  <a:pt x="2286" y="0"/>
                </a:lnTo>
                <a:lnTo>
                  <a:pt x="3810" y="0"/>
                </a:lnTo>
                <a:lnTo>
                  <a:pt x="6096" y="1523"/>
                </a:lnTo>
                <a:lnTo>
                  <a:pt x="6096" y="6095"/>
                </a:lnTo>
                <a:lnTo>
                  <a:pt x="3810" y="609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755959" y="5352672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4">
                <a:moveTo>
                  <a:pt x="109040" y="35430"/>
                </a:moveTo>
                <a:lnTo>
                  <a:pt x="111326" y="41526"/>
                </a:lnTo>
                <a:lnTo>
                  <a:pt x="111326" y="47622"/>
                </a:lnTo>
                <a:lnTo>
                  <a:pt x="113612" y="51432"/>
                </a:lnTo>
                <a:lnTo>
                  <a:pt x="103360" y="88357"/>
                </a:lnTo>
                <a:lnTo>
                  <a:pt x="72464" y="111630"/>
                </a:lnTo>
                <a:lnTo>
                  <a:pt x="66368" y="113154"/>
                </a:lnTo>
                <a:lnTo>
                  <a:pt x="49604" y="113154"/>
                </a:lnTo>
                <a:lnTo>
                  <a:pt x="43508" y="111630"/>
                </a:lnTo>
                <a:lnTo>
                  <a:pt x="32840" y="109344"/>
                </a:lnTo>
                <a:lnTo>
                  <a:pt x="25220" y="103248"/>
                </a:lnTo>
                <a:lnTo>
                  <a:pt x="16838" y="97152"/>
                </a:lnTo>
                <a:lnTo>
                  <a:pt x="8456" y="88770"/>
                </a:lnTo>
                <a:lnTo>
                  <a:pt x="4646" y="78102"/>
                </a:lnTo>
                <a:lnTo>
                  <a:pt x="2360" y="72006"/>
                </a:lnTo>
                <a:lnTo>
                  <a:pt x="125" y="60953"/>
                </a:lnTo>
                <a:lnTo>
                  <a:pt x="10277" y="23235"/>
                </a:lnTo>
                <a:lnTo>
                  <a:pt x="50864" y="149"/>
                </a:lnTo>
                <a:lnTo>
                  <a:pt x="60693" y="0"/>
                </a:lnTo>
                <a:lnTo>
                  <a:pt x="70624" y="1634"/>
                </a:lnTo>
                <a:lnTo>
                  <a:pt x="80456" y="5178"/>
                </a:lnTo>
                <a:lnTo>
                  <a:pt x="89988" y="10757"/>
                </a:lnTo>
                <a:lnTo>
                  <a:pt x="102944" y="24762"/>
                </a:lnTo>
                <a:lnTo>
                  <a:pt x="109040" y="35430"/>
                </a:lnTo>
              </a:path>
            </a:pathLst>
          </a:custGeom>
          <a:ln w="6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761629" y="4005834"/>
            <a:ext cx="247650" cy="2325370"/>
          </a:xfrm>
          <a:custGeom>
            <a:avLst/>
            <a:gdLst/>
            <a:ahLst/>
            <a:cxnLst/>
            <a:rect l="l" t="t" r="r" b="b"/>
            <a:pathLst>
              <a:path w="247650" h="2325370">
                <a:moveTo>
                  <a:pt x="0" y="0"/>
                </a:moveTo>
                <a:lnTo>
                  <a:pt x="0" y="2324862"/>
                </a:lnTo>
                <a:lnTo>
                  <a:pt x="247650" y="2324862"/>
                </a:lnTo>
                <a:lnTo>
                  <a:pt x="2476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761629" y="4005834"/>
            <a:ext cx="247650" cy="2325370"/>
          </a:xfrm>
          <a:custGeom>
            <a:avLst/>
            <a:gdLst/>
            <a:ahLst/>
            <a:cxnLst/>
            <a:rect l="l" t="t" r="r" b="b"/>
            <a:pathLst>
              <a:path w="247650" h="2325370">
                <a:moveTo>
                  <a:pt x="0" y="0"/>
                </a:moveTo>
                <a:lnTo>
                  <a:pt x="0" y="2324862"/>
                </a:lnTo>
                <a:lnTo>
                  <a:pt x="247650" y="2324862"/>
                </a:lnTo>
                <a:lnTo>
                  <a:pt x="247649" y="0"/>
                </a:lnTo>
                <a:lnTo>
                  <a:pt x="0" y="0"/>
                </a:lnTo>
                <a:close/>
              </a:path>
            </a:pathLst>
          </a:custGeom>
          <a:ln w="6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0502" y="1530486"/>
            <a:ext cx="59963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  <a:tabLst>
                <a:tab pos="268605" algn="l"/>
              </a:tabLst>
            </a:pPr>
            <a:r>
              <a:rPr sz="1350" dirty="0">
                <a:solidFill>
                  <a:srgbClr val="FF388D"/>
                </a:solidFill>
                <a:latin typeface="Wingdings 3"/>
                <a:cs typeface="Wingdings 3"/>
              </a:rPr>
              <a:t></a:t>
            </a:r>
            <a:r>
              <a:rPr sz="1350" dirty="0">
                <a:solidFill>
                  <a:srgbClr val="FF388D"/>
                </a:solidFill>
                <a:latin typeface="Times New Roman"/>
                <a:cs typeface="Times New Roman"/>
              </a:rPr>
              <a:t>	</a:t>
            </a:r>
            <a:r>
              <a:rPr sz="2000" spc="-15" dirty="0">
                <a:solidFill>
                  <a:srgbClr val="002060"/>
                </a:solidFill>
                <a:latin typeface="맑은 고딕"/>
                <a:cs typeface="맑은 고딕"/>
              </a:rPr>
              <a:t>UML</a:t>
            </a:r>
            <a:r>
              <a:rPr sz="2000" spc="-5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시퀀스</a:t>
            </a:r>
            <a:r>
              <a:rPr sz="2000" spc="-5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다이어그램에서의</a:t>
            </a:r>
            <a:r>
              <a:rPr sz="2000" spc="15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다이어그램</a:t>
            </a:r>
            <a:r>
              <a:rPr sz="2000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프레임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3965" y="2010024"/>
            <a:ext cx="5052060" cy="231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5"/>
              </a:lnSpc>
              <a:tabLst>
                <a:tab pos="240665" algn="l"/>
              </a:tabLst>
            </a:pPr>
            <a:r>
              <a:rPr sz="1800" dirty="0">
                <a:solidFill>
                  <a:srgbClr val="FF388D"/>
                </a:solidFill>
                <a:latin typeface="Verdana"/>
                <a:cs typeface="Verdana"/>
              </a:rPr>
              <a:t>◦	</a:t>
            </a:r>
            <a:r>
              <a:rPr sz="1800" dirty="0">
                <a:latin typeface="맑은 고딕"/>
                <a:cs typeface="맑은 고딕"/>
              </a:rPr>
              <a:t>조건문과 루프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구조를 위해 프레임을 사용한다.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5671" y="797813"/>
            <a:ext cx="5599176" cy="299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75473" y="2564129"/>
            <a:ext cx="8279892" cy="41582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5473" y="2564129"/>
            <a:ext cx="8279892" cy="41582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70711" y="2559367"/>
          <a:ext cx="8279891" cy="41582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1039">
                <a:tc>
                  <a:txBody>
                    <a:bodyPr/>
                    <a:lstStyle/>
                    <a:p>
                      <a:pPr marL="377190" marR="370205" indent="16256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맑은 고딕"/>
                          <a:cs typeface="맑은 고딕"/>
                        </a:rPr>
                        <a:t>Frame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Opera</a:t>
                      </a:r>
                      <a:r>
                        <a:rPr sz="2000" spc="-20" dirty="0">
                          <a:latin typeface="맑은 고딕"/>
                          <a:cs typeface="맑은 고딕"/>
                        </a:rPr>
                        <a:t>t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or</a:t>
                      </a:r>
                      <a:endParaRPr sz="2000">
                        <a:latin typeface="맑은 고딕"/>
                        <a:cs typeface="맑은 고딕"/>
                      </a:endParaRPr>
                    </a:p>
                  </a:txBody>
                  <a:tcPr marL="0" marR="0" marT="0" marB="0">
                    <a:lnL w="9525">
                      <a:solidFill>
                        <a:srgbClr val="00349E"/>
                      </a:solidFill>
                      <a:prstDash val="solid"/>
                    </a:lnL>
                    <a:lnR w="9525">
                      <a:solidFill>
                        <a:srgbClr val="00349E"/>
                      </a:solidFill>
                      <a:prstDash val="solid"/>
                    </a:lnR>
                    <a:lnT w="9525">
                      <a:solidFill>
                        <a:srgbClr val="00349E"/>
                      </a:solidFill>
                      <a:prstDash val="solid"/>
                    </a:lnT>
                    <a:lnB w="9525">
                      <a:solidFill>
                        <a:srgbClr val="00349E"/>
                      </a:solidFill>
                      <a:prstDash val="solid"/>
                    </a:lnB>
                    <a:solidFill>
                      <a:srgbClr val="F1B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맑은 고딕"/>
                          <a:cs typeface="맑은 고딕"/>
                        </a:rPr>
                        <a:t>Semantics</a:t>
                      </a:r>
                      <a:endParaRPr sz="2000">
                        <a:latin typeface="맑은 고딕"/>
                        <a:cs typeface="맑은 고딕"/>
                      </a:endParaRPr>
                    </a:p>
                  </a:txBody>
                  <a:tcPr marL="0" marR="0" marT="0" marB="0">
                    <a:lnL w="9525">
                      <a:solidFill>
                        <a:srgbClr val="00349E"/>
                      </a:solidFill>
                      <a:prstDash val="solid"/>
                    </a:lnL>
                    <a:lnR w="9525">
                      <a:solidFill>
                        <a:srgbClr val="00349E"/>
                      </a:solidFill>
                      <a:prstDash val="solid"/>
                    </a:lnR>
                    <a:lnT w="9525">
                      <a:solidFill>
                        <a:srgbClr val="00349E"/>
                      </a:solidFill>
                      <a:prstDash val="solid"/>
                    </a:lnT>
                    <a:lnB w="9525">
                      <a:solidFill>
                        <a:srgbClr val="00349E"/>
                      </a:solidFill>
                      <a:prstDash val="solid"/>
                    </a:lnB>
                    <a:solidFill>
                      <a:srgbClr val="F1B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alt</a:t>
                      </a:r>
                      <a:endParaRPr sz="2000">
                        <a:latin typeface="맑은 고딕"/>
                        <a:cs typeface="맑은 고딕"/>
                      </a:endParaRPr>
                    </a:p>
                  </a:txBody>
                  <a:tcPr marL="0" marR="0" marT="0" marB="0">
                    <a:lnL w="9525">
                      <a:solidFill>
                        <a:srgbClr val="00349E"/>
                      </a:solidFill>
                      <a:prstDash val="solid"/>
                    </a:lnL>
                    <a:lnR w="9525">
                      <a:solidFill>
                        <a:srgbClr val="00349E"/>
                      </a:solidFill>
                      <a:prstDash val="solid"/>
                    </a:lnR>
                    <a:lnT w="9525">
                      <a:solidFill>
                        <a:srgbClr val="00349E"/>
                      </a:solidFill>
                      <a:prstDash val="solid"/>
                    </a:lnT>
                    <a:lnB w="9525">
                      <a:solidFill>
                        <a:srgbClr val="0034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 marR="59690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맑은 고딕"/>
                          <a:cs typeface="맑은 고딕"/>
                        </a:rPr>
                        <a:t>상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호</a:t>
                      </a:r>
                      <a:r>
                        <a:rPr sz="2000" spc="-5" dirty="0">
                          <a:latin typeface="맑은 고딕"/>
                          <a:cs typeface="맑은 고딕"/>
                        </a:rPr>
                        <a:t> 배타적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인 </a:t>
                      </a:r>
                      <a:r>
                        <a:rPr sz="2000" spc="-5" dirty="0">
                          <a:latin typeface="맑은 고딕"/>
                          <a:cs typeface="맑은 고딕"/>
                        </a:rPr>
                        <a:t>조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건 </a:t>
                      </a:r>
                      <a:r>
                        <a:rPr sz="2000" spc="-5" dirty="0">
                          <a:latin typeface="맑은 고딕"/>
                          <a:cs typeface="맑은 고딕"/>
                        </a:rPr>
                        <a:t>로직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을</a:t>
                      </a:r>
                      <a:r>
                        <a:rPr sz="2000" spc="-5" dirty="0">
                          <a:latin typeface="맑은 고딕"/>
                          <a:cs typeface="맑은 고딕"/>
                        </a:rPr>
                        <a:t> 위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한 </a:t>
                      </a:r>
                      <a:r>
                        <a:rPr sz="2000" spc="-5" dirty="0">
                          <a:latin typeface="맑은 고딕"/>
                          <a:cs typeface="맑은 고딕"/>
                        </a:rPr>
                        <a:t>선택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적</a:t>
                      </a:r>
                      <a:r>
                        <a:rPr sz="2000" spc="-5" dirty="0">
                          <a:latin typeface="맑은 고딕"/>
                          <a:cs typeface="맑은 고딕"/>
                        </a:rPr>
                        <a:t> 부분(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둘</a:t>
                      </a:r>
                      <a:r>
                        <a:rPr sz="2000" spc="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중 하나만 실행되는 경우)</a:t>
                      </a:r>
                      <a:endParaRPr sz="2000">
                        <a:latin typeface="맑은 고딕"/>
                        <a:cs typeface="맑은 고딕"/>
                      </a:endParaRPr>
                    </a:p>
                  </a:txBody>
                  <a:tcPr marL="0" marR="0" marT="0" marB="0">
                    <a:lnL w="9525">
                      <a:solidFill>
                        <a:srgbClr val="00349E"/>
                      </a:solidFill>
                      <a:prstDash val="solid"/>
                    </a:lnL>
                    <a:lnR w="9525">
                      <a:solidFill>
                        <a:srgbClr val="00349E"/>
                      </a:solidFill>
                      <a:prstDash val="solid"/>
                    </a:lnR>
                    <a:lnT w="9525">
                      <a:solidFill>
                        <a:srgbClr val="00349E"/>
                      </a:solidFill>
                      <a:prstDash val="solid"/>
                    </a:lnT>
                    <a:lnB w="9525">
                      <a:solidFill>
                        <a:srgbClr val="0034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loop</a:t>
                      </a:r>
                      <a:endParaRPr sz="2000">
                        <a:latin typeface="맑은 고딕"/>
                        <a:cs typeface="맑은 고딕"/>
                      </a:endParaRPr>
                    </a:p>
                  </a:txBody>
                  <a:tcPr marL="0" marR="0" marT="0" marB="0">
                    <a:lnL w="9525">
                      <a:solidFill>
                        <a:srgbClr val="00349E"/>
                      </a:solidFill>
                      <a:prstDash val="solid"/>
                    </a:lnL>
                    <a:lnR w="9525">
                      <a:solidFill>
                        <a:srgbClr val="00349E"/>
                      </a:solidFill>
                      <a:prstDash val="solid"/>
                    </a:lnR>
                    <a:lnT w="9525">
                      <a:solidFill>
                        <a:srgbClr val="00349E"/>
                      </a:solidFill>
                      <a:prstDash val="solid"/>
                    </a:lnT>
                    <a:lnB w="9525">
                      <a:solidFill>
                        <a:srgbClr val="0034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 marR="132143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맑은 고딕"/>
                          <a:cs typeface="맑은 고딕"/>
                        </a:rPr>
                        <a:t>참일</a:t>
                      </a:r>
                      <a:r>
                        <a:rPr sz="2000" spc="-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경우에 반복되는 부분,</a:t>
                      </a:r>
                      <a:r>
                        <a:rPr sz="2000" spc="-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n번 반복인 경우 loop(n)이라고</a:t>
                      </a:r>
                      <a:r>
                        <a:rPr sz="2000" spc="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표현함.</a:t>
                      </a:r>
                      <a:endParaRPr sz="2000">
                        <a:latin typeface="맑은 고딕"/>
                        <a:cs typeface="맑은 고딕"/>
                      </a:endParaRPr>
                    </a:p>
                  </a:txBody>
                  <a:tcPr marL="0" marR="0" marT="0" marB="0">
                    <a:lnL w="9525">
                      <a:solidFill>
                        <a:srgbClr val="00349E"/>
                      </a:solidFill>
                      <a:prstDash val="solid"/>
                    </a:lnL>
                    <a:lnR w="9525">
                      <a:solidFill>
                        <a:srgbClr val="00349E"/>
                      </a:solidFill>
                      <a:prstDash val="solid"/>
                    </a:lnR>
                    <a:lnT w="9525">
                      <a:solidFill>
                        <a:srgbClr val="00349E"/>
                      </a:solidFill>
                      <a:prstDash val="solid"/>
                    </a:lnT>
                    <a:lnB w="9525">
                      <a:solidFill>
                        <a:srgbClr val="0034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4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opt</a:t>
                      </a:r>
                      <a:endParaRPr sz="2000">
                        <a:latin typeface="맑은 고딕"/>
                        <a:cs typeface="맑은 고딕"/>
                      </a:endParaRPr>
                    </a:p>
                  </a:txBody>
                  <a:tcPr marL="0" marR="0" marT="0" marB="0">
                    <a:lnL w="9525">
                      <a:solidFill>
                        <a:srgbClr val="00349E"/>
                      </a:solidFill>
                      <a:prstDash val="solid"/>
                    </a:lnL>
                    <a:lnR w="9525">
                      <a:solidFill>
                        <a:srgbClr val="00349E"/>
                      </a:solidFill>
                      <a:prstDash val="solid"/>
                    </a:lnR>
                    <a:lnT w="9525">
                      <a:solidFill>
                        <a:srgbClr val="00349E"/>
                      </a:solidFill>
                      <a:prstDash val="solid"/>
                    </a:lnT>
                    <a:lnB w="9525">
                      <a:solidFill>
                        <a:srgbClr val="0034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맑은 고딕"/>
                          <a:cs typeface="맑은 고딕"/>
                        </a:rPr>
                        <a:t>가드가 참일</a:t>
                      </a:r>
                      <a:r>
                        <a:rPr sz="2000" spc="-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경우에만 실행되는 부분</a:t>
                      </a:r>
                      <a:endParaRPr sz="2000">
                        <a:latin typeface="맑은 고딕"/>
                        <a:cs typeface="맑은 고딕"/>
                      </a:endParaRPr>
                    </a:p>
                  </a:txBody>
                  <a:tcPr marL="0" marR="0" marT="0" marB="0">
                    <a:lnL w="9525">
                      <a:solidFill>
                        <a:srgbClr val="00349E"/>
                      </a:solidFill>
                      <a:prstDash val="solid"/>
                    </a:lnL>
                    <a:lnR w="9525">
                      <a:solidFill>
                        <a:srgbClr val="00349E"/>
                      </a:solidFill>
                      <a:prstDash val="solid"/>
                    </a:lnR>
                    <a:lnT w="9525">
                      <a:solidFill>
                        <a:srgbClr val="00349E"/>
                      </a:solidFill>
                      <a:prstDash val="solid"/>
                    </a:lnT>
                    <a:lnB w="9525">
                      <a:solidFill>
                        <a:srgbClr val="0034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6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30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p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a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r</a:t>
                      </a:r>
                      <a:endParaRPr sz="2000">
                        <a:latin typeface="맑은 고딕"/>
                        <a:cs typeface="맑은 고딕"/>
                      </a:endParaRPr>
                    </a:p>
                  </a:txBody>
                  <a:tcPr marL="0" marR="0" marT="0" marB="0">
                    <a:lnL w="9525">
                      <a:solidFill>
                        <a:srgbClr val="00349E"/>
                      </a:solidFill>
                      <a:prstDash val="solid"/>
                    </a:lnL>
                    <a:lnR w="9525">
                      <a:solidFill>
                        <a:srgbClr val="00349E"/>
                      </a:solidFill>
                      <a:prstDash val="solid"/>
                    </a:lnR>
                    <a:lnT w="9525">
                      <a:solidFill>
                        <a:srgbClr val="00349E"/>
                      </a:solidFill>
                      <a:prstDash val="solid"/>
                    </a:lnT>
                    <a:lnB w="9525">
                      <a:solidFill>
                        <a:srgbClr val="0034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맑은 고딕"/>
                          <a:cs typeface="맑은 고딕"/>
                        </a:rPr>
                        <a:t>병렬적으로 수행되는 부분들</a:t>
                      </a:r>
                      <a:endParaRPr sz="2000">
                        <a:latin typeface="맑은 고딕"/>
                        <a:cs typeface="맑은 고딕"/>
                      </a:endParaRPr>
                    </a:p>
                  </a:txBody>
                  <a:tcPr marL="0" marR="0" marT="0" marB="0">
                    <a:lnL w="9525">
                      <a:solidFill>
                        <a:srgbClr val="00349E"/>
                      </a:solidFill>
                      <a:prstDash val="solid"/>
                    </a:lnL>
                    <a:lnR w="9525">
                      <a:solidFill>
                        <a:srgbClr val="00349E"/>
                      </a:solidFill>
                      <a:prstDash val="solid"/>
                    </a:lnR>
                    <a:lnT w="9525">
                      <a:solidFill>
                        <a:srgbClr val="00349E"/>
                      </a:solidFill>
                      <a:prstDash val="solid"/>
                    </a:lnT>
                    <a:lnB w="9525">
                      <a:solidFill>
                        <a:srgbClr val="0034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525780">
                        <a:lnSpc>
                          <a:spcPct val="100000"/>
                        </a:lnSpc>
                      </a:pPr>
                      <a:r>
                        <a:rPr sz="2000" spc="-30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r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eg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ion</a:t>
                      </a:r>
                      <a:endParaRPr sz="2000">
                        <a:latin typeface="맑은 고딕"/>
                        <a:cs typeface="맑은 고딕"/>
                      </a:endParaRPr>
                    </a:p>
                  </a:txBody>
                  <a:tcPr marL="0" marR="0" marT="0" marB="0">
                    <a:lnL w="9525">
                      <a:solidFill>
                        <a:srgbClr val="00349E"/>
                      </a:solidFill>
                      <a:prstDash val="solid"/>
                    </a:lnL>
                    <a:lnR w="9525">
                      <a:solidFill>
                        <a:srgbClr val="00349E"/>
                      </a:solidFill>
                      <a:prstDash val="solid"/>
                    </a:lnR>
                    <a:lnT w="9525">
                      <a:solidFill>
                        <a:srgbClr val="00349E"/>
                      </a:solidFill>
                      <a:prstDash val="solid"/>
                    </a:lnT>
                    <a:lnB w="9525">
                      <a:solidFill>
                        <a:srgbClr val="0034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 marR="419734">
                        <a:lnSpc>
                          <a:spcPct val="100000"/>
                        </a:lnSpc>
                      </a:pPr>
                      <a:r>
                        <a:rPr sz="2000" dirty="0">
                          <a:latin typeface="맑은 고딕"/>
                          <a:cs typeface="맑은 고딕"/>
                        </a:rPr>
                        <a:t>오직</a:t>
                      </a:r>
                      <a:r>
                        <a:rPr sz="2000" spc="-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하나의 스레드만 들어와서 실행할 수</a:t>
                      </a:r>
                      <a:r>
                        <a:rPr sz="2000" spc="-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있는</a:t>
                      </a:r>
                      <a:r>
                        <a:rPr sz="2000" spc="-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임계 구역(Critical</a:t>
                      </a:r>
                      <a:r>
                        <a:rPr sz="2000" spc="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spc="-30" dirty="0">
                          <a:latin typeface="맑은 고딕"/>
                          <a:cs typeface="맑은 고딕"/>
                        </a:rPr>
                        <a:t>r</a:t>
                      </a:r>
                      <a:r>
                        <a:rPr sz="2000" dirty="0">
                          <a:latin typeface="맑은 고딕"/>
                          <a:cs typeface="맑은 고딕"/>
                        </a:rPr>
                        <a:t>egion)</a:t>
                      </a:r>
                      <a:endParaRPr sz="2000">
                        <a:latin typeface="맑은 고딕"/>
                        <a:cs typeface="맑은 고딕"/>
                      </a:endParaRPr>
                    </a:p>
                  </a:txBody>
                  <a:tcPr marL="0" marR="0" marT="0" marB="0">
                    <a:lnL w="9525">
                      <a:solidFill>
                        <a:srgbClr val="00349E"/>
                      </a:solidFill>
                      <a:prstDash val="solid"/>
                    </a:lnL>
                    <a:lnR w="9525">
                      <a:solidFill>
                        <a:srgbClr val="00349E"/>
                      </a:solidFill>
                      <a:prstDash val="solid"/>
                    </a:lnR>
                    <a:lnT w="9525">
                      <a:solidFill>
                        <a:srgbClr val="00349E"/>
                      </a:solidFill>
                      <a:prstDash val="solid"/>
                    </a:lnT>
                    <a:lnB w="9525">
                      <a:solidFill>
                        <a:srgbClr val="0034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0502" y="1517786"/>
            <a:ext cx="122364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sz="1350" dirty="0">
                <a:solidFill>
                  <a:srgbClr val="FF388D"/>
                </a:solidFill>
                <a:latin typeface="Wingdings 3"/>
                <a:cs typeface="Wingdings 3"/>
              </a:rPr>
              <a:t></a:t>
            </a:r>
            <a:r>
              <a:rPr sz="1350" dirty="0">
                <a:solidFill>
                  <a:srgbClr val="FF388D"/>
                </a:solidFill>
                <a:latin typeface="Times New Roman"/>
                <a:cs typeface="Times New Roman"/>
              </a:rPr>
              <a:t>	</a:t>
            </a:r>
            <a:r>
              <a:rPr sz="2000" spc="-15" dirty="0">
                <a:solidFill>
                  <a:srgbClr val="002060"/>
                </a:solidFill>
                <a:latin typeface="맑은 고딕"/>
                <a:cs typeface="맑은 고딕"/>
              </a:rPr>
              <a:t>Looping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35671" y="797813"/>
            <a:ext cx="5599176" cy="299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98327" y="4143755"/>
            <a:ext cx="4265930" cy="0"/>
          </a:xfrm>
          <a:custGeom>
            <a:avLst/>
            <a:gdLst/>
            <a:ahLst/>
            <a:cxnLst/>
            <a:rect l="l" t="t" r="r" b="b"/>
            <a:pathLst>
              <a:path w="4265930">
                <a:moveTo>
                  <a:pt x="4265676" y="0"/>
                </a:moveTo>
                <a:lnTo>
                  <a:pt x="0" y="0"/>
                </a:lnTo>
              </a:path>
            </a:pathLst>
          </a:custGeom>
          <a:ln w="47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477" y="4070603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4" h="147954">
                <a:moveTo>
                  <a:pt x="147828" y="73151"/>
                </a:moveTo>
                <a:lnTo>
                  <a:pt x="0" y="0"/>
                </a:lnTo>
                <a:lnTo>
                  <a:pt x="0" y="147827"/>
                </a:lnTo>
                <a:lnTo>
                  <a:pt x="147828" y="73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77389" y="3959552"/>
            <a:ext cx="203581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20" dirty="0">
                <a:latin typeface="Arial"/>
                <a:cs typeface="Arial"/>
              </a:rPr>
              <a:t>en</a:t>
            </a:r>
            <a:r>
              <a:rPr sz="1350" dirty="0">
                <a:latin typeface="Arial"/>
                <a:cs typeface="Arial"/>
              </a:rPr>
              <a:t>t</a:t>
            </a:r>
            <a:r>
              <a:rPr sz="1350" spc="-20" dirty="0">
                <a:latin typeface="Arial"/>
                <a:cs typeface="Arial"/>
              </a:rPr>
              <a:t>e</a:t>
            </a:r>
            <a:r>
              <a:rPr sz="1350" dirty="0">
                <a:latin typeface="Arial"/>
                <a:cs typeface="Arial"/>
              </a:rPr>
              <a:t>r</a:t>
            </a:r>
            <a:r>
              <a:rPr sz="1350" spc="-10" dirty="0">
                <a:latin typeface="Arial"/>
                <a:cs typeface="Arial"/>
              </a:rPr>
              <a:t>I</a:t>
            </a:r>
            <a:r>
              <a:rPr sz="1350" dirty="0">
                <a:latin typeface="Arial"/>
                <a:cs typeface="Arial"/>
              </a:rPr>
              <a:t>t</a:t>
            </a:r>
            <a:r>
              <a:rPr sz="1350" spc="-20" dirty="0">
                <a:latin typeface="Arial"/>
                <a:cs typeface="Arial"/>
              </a:rPr>
              <a:t>em</a:t>
            </a:r>
            <a:r>
              <a:rPr sz="1350" spc="-5" dirty="0">
                <a:latin typeface="Arial"/>
                <a:cs typeface="Arial"/>
              </a:rPr>
              <a:t>(</a:t>
            </a:r>
            <a:r>
              <a:rPr sz="1350" dirty="0">
                <a:latin typeface="Arial"/>
                <a:cs typeface="Arial"/>
              </a:rPr>
              <a:t>i</a:t>
            </a:r>
            <a:r>
              <a:rPr sz="1350" spc="-15" dirty="0">
                <a:latin typeface="Arial"/>
                <a:cs typeface="Arial"/>
              </a:rPr>
              <a:t>temI</a:t>
            </a:r>
            <a:r>
              <a:rPr sz="1350" spc="-20" dirty="0">
                <a:latin typeface="Arial"/>
                <a:cs typeface="Arial"/>
              </a:rPr>
              <a:t>D</a:t>
            </a:r>
            <a:r>
              <a:rPr sz="1350" spc="-5" dirty="0">
                <a:latin typeface="Arial"/>
                <a:cs typeface="Arial"/>
              </a:rPr>
              <a:t>,</a:t>
            </a:r>
            <a:r>
              <a:rPr sz="1350" spc="-10" dirty="0">
                <a:latin typeface="Arial"/>
                <a:cs typeface="Arial"/>
              </a:rPr>
              <a:t> </a:t>
            </a:r>
            <a:r>
              <a:rPr sz="1350" spc="-20" dirty="0">
                <a:latin typeface="Arial"/>
                <a:cs typeface="Arial"/>
              </a:rPr>
              <a:t>quan</a:t>
            </a:r>
            <a:r>
              <a:rPr sz="1350" dirty="0">
                <a:latin typeface="Arial"/>
                <a:cs typeface="Arial"/>
              </a:rPr>
              <a:t>t</a:t>
            </a:r>
            <a:r>
              <a:rPr sz="1350" spc="-5" dirty="0">
                <a:latin typeface="Arial"/>
                <a:cs typeface="Arial"/>
              </a:rPr>
              <a:t>i</a:t>
            </a:r>
            <a:r>
              <a:rPr sz="1350" spc="-10" dirty="0">
                <a:latin typeface="Arial"/>
                <a:cs typeface="Arial"/>
              </a:rPr>
              <a:t>t</a:t>
            </a:r>
            <a:r>
              <a:rPr sz="1350" spc="-5" dirty="0">
                <a:latin typeface="Arial"/>
                <a:cs typeface="Arial"/>
              </a:rPr>
              <a:t>y)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46021" y="2807207"/>
            <a:ext cx="1529080" cy="477520"/>
          </a:xfrm>
          <a:custGeom>
            <a:avLst/>
            <a:gdLst/>
            <a:ahLst/>
            <a:cxnLst/>
            <a:rect l="l" t="t" r="r" b="b"/>
            <a:pathLst>
              <a:path w="1529079" h="477520">
                <a:moveTo>
                  <a:pt x="0" y="0"/>
                </a:moveTo>
                <a:lnTo>
                  <a:pt x="0" y="477012"/>
                </a:lnTo>
                <a:lnTo>
                  <a:pt x="1528572" y="477011"/>
                </a:lnTo>
                <a:lnTo>
                  <a:pt x="1528572" y="0"/>
                </a:lnTo>
                <a:lnTo>
                  <a:pt x="0" y="0"/>
                </a:lnTo>
                <a:close/>
              </a:path>
            </a:pathLst>
          </a:custGeom>
          <a:ln w="47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93970" y="2946092"/>
            <a:ext cx="2330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5" dirty="0">
                <a:latin typeface="Arial"/>
                <a:cs typeface="Arial"/>
              </a:rPr>
              <a:t>:</a:t>
            </a:r>
            <a:r>
              <a:rPr sz="1350" spc="-10" dirty="0">
                <a:latin typeface="Arial"/>
                <a:cs typeface="Arial"/>
              </a:rPr>
              <a:t> B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11056" y="3282696"/>
            <a:ext cx="0" cy="2583180"/>
          </a:xfrm>
          <a:custGeom>
            <a:avLst/>
            <a:gdLst/>
            <a:ahLst/>
            <a:cxnLst/>
            <a:rect l="l" t="t" r="r" b="b"/>
            <a:pathLst>
              <a:path h="2583179">
                <a:moveTo>
                  <a:pt x="0" y="0"/>
                </a:moveTo>
                <a:lnTo>
                  <a:pt x="0" y="2583180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08770" y="5784341"/>
            <a:ext cx="5080" cy="81915"/>
          </a:xfrm>
          <a:custGeom>
            <a:avLst/>
            <a:gdLst/>
            <a:ahLst/>
            <a:cxnLst/>
            <a:rect l="l" t="t" r="r" b="b"/>
            <a:pathLst>
              <a:path w="5079" h="81914">
                <a:moveTo>
                  <a:pt x="0" y="77724"/>
                </a:moveTo>
                <a:lnTo>
                  <a:pt x="0" y="0"/>
                </a:lnTo>
                <a:lnTo>
                  <a:pt x="4571" y="0"/>
                </a:lnTo>
                <a:lnTo>
                  <a:pt x="4572" y="81534"/>
                </a:lnTo>
                <a:lnTo>
                  <a:pt x="0" y="81534"/>
                </a:lnTo>
                <a:lnTo>
                  <a:pt x="0" y="777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08770" y="5661659"/>
            <a:ext cx="5080" cy="81915"/>
          </a:xfrm>
          <a:custGeom>
            <a:avLst/>
            <a:gdLst/>
            <a:ahLst/>
            <a:cxnLst/>
            <a:rect l="l" t="t" r="r" b="b"/>
            <a:pathLst>
              <a:path w="5079" h="81914">
                <a:moveTo>
                  <a:pt x="0" y="80009"/>
                </a:moveTo>
                <a:lnTo>
                  <a:pt x="0" y="0"/>
                </a:lnTo>
                <a:lnTo>
                  <a:pt x="4571" y="0"/>
                </a:lnTo>
                <a:lnTo>
                  <a:pt x="4571" y="81533"/>
                </a:lnTo>
                <a:lnTo>
                  <a:pt x="0" y="81533"/>
                </a:lnTo>
                <a:lnTo>
                  <a:pt x="0" y="800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08770" y="5538978"/>
            <a:ext cx="5080" cy="81915"/>
          </a:xfrm>
          <a:custGeom>
            <a:avLst/>
            <a:gdLst/>
            <a:ahLst/>
            <a:cxnLst/>
            <a:rect l="l" t="t" r="r" b="b"/>
            <a:pathLst>
              <a:path w="5079" h="81914">
                <a:moveTo>
                  <a:pt x="0" y="80009"/>
                </a:moveTo>
                <a:lnTo>
                  <a:pt x="0" y="1523"/>
                </a:lnTo>
                <a:lnTo>
                  <a:pt x="1523" y="0"/>
                </a:lnTo>
                <a:lnTo>
                  <a:pt x="3047" y="0"/>
                </a:lnTo>
                <a:lnTo>
                  <a:pt x="4571" y="1523"/>
                </a:lnTo>
                <a:lnTo>
                  <a:pt x="4571" y="81533"/>
                </a:lnTo>
                <a:lnTo>
                  <a:pt x="0" y="81533"/>
                </a:lnTo>
                <a:lnTo>
                  <a:pt x="0" y="800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08770" y="5417058"/>
            <a:ext cx="5080" cy="82550"/>
          </a:xfrm>
          <a:custGeom>
            <a:avLst/>
            <a:gdLst/>
            <a:ahLst/>
            <a:cxnLst/>
            <a:rect l="l" t="t" r="r" b="b"/>
            <a:pathLst>
              <a:path w="5079" h="82550">
                <a:moveTo>
                  <a:pt x="0" y="79247"/>
                </a:moveTo>
                <a:lnTo>
                  <a:pt x="0" y="1523"/>
                </a:lnTo>
                <a:lnTo>
                  <a:pt x="1523" y="0"/>
                </a:lnTo>
                <a:lnTo>
                  <a:pt x="3047" y="0"/>
                </a:lnTo>
                <a:lnTo>
                  <a:pt x="4571" y="1523"/>
                </a:lnTo>
                <a:lnTo>
                  <a:pt x="4571" y="80771"/>
                </a:lnTo>
                <a:lnTo>
                  <a:pt x="3047" y="80771"/>
                </a:lnTo>
                <a:lnTo>
                  <a:pt x="1523" y="82295"/>
                </a:lnTo>
                <a:lnTo>
                  <a:pt x="1523" y="80771"/>
                </a:lnTo>
                <a:lnTo>
                  <a:pt x="0" y="80771"/>
                </a:lnTo>
                <a:lnTo>
                  <a:pt x="0" y="792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08770" y="5295900"/>
            <a:ext cx="5080" cy="81280"/>
          </a:xfrm>
          <a:custGeom>
            <a:avLst/>
            <a:gdLst/>
            <a:ahLst/>
            <a:cxnLst/>
            <a:rect l="l" t="t" r="r" b="b"/>
            <a:pathLst>
              <a:path w="5079" h="81279">
                <a:moveTo>
                  <a:pt x="0" y="77723"/>
                </a:moveTo>
                <a:lnTo>
                  <a:pt x="0" y="0"/>
                </a:lnTo>
                <a:lnTo>
                  <a:pt x="4571" y="0"/>
                </a:lnTo>
                <a:lnTo>
                  <a:pt x="4571" y="79247"/>
                </a:lnTo>
                <a:lnTo>
                  <a:pt x="3047" y="80771"/>
                </a:lnTo>
                <a:lnTo>
                  <a:pt x="1523" y="80771"/>
                </a:lnTo>
                <a:lnTo>
                  <a:pt x="0" y="79247"/>
                </a:lnTo>
                <a:lnTo>
                  <a:pt x="0" y="777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08770" y="5173217"/>
            <a:ext cx="5080" cy="81915"/>
          </a:xfrm>
          <a:custGeom>
            <a:avLst/>
            <a:gdLst/>
            <a:ahLst/>
            <a:cxnLst/>
            <a:rect l="l" t="t" r="r" b="b"/>
            <a:pathLst>
              <a:path w="5079" h="81914">
                <a:moveTo>
                  <a:pt x="0" y="77724"/>
                </a:moveTo>
                <a:lnTo>
                  <a:pt x="0" y="0"/>
                </a:lnTo>
                <a:lnTo>
                  <a:pt x="4571" y="0"/>
                </a:lnTo>
                <a:lnTo>
                  <a:pt x="4571" y="81534"/>
                </a:lnTo>
                <a:lnTo>
                  <a:pt x="0" y="81534"/>
                </a:lnTo>
                <a:lnTo>
                  <a:pt x="0" y="777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08770" y="5050535"/>
            <a:ext cx="5080" cy="81915"/>
          </a:xfrm>
          <a:custGeom>
            <a:avLst/>
            <a:gdLst/>
            <a:ahLst/>
            <a:cxnLst/>
            <a:rect l="l" t="t" r="r" b="b"/>
            <a:pathLst>
              <a:path w="5079" h="81914">
                <a:moveTo>
                  <a:pt x="0" y="80009"/>
                </a:moveTo>
                <a:lnTo>
                  <a:pt x="0" y="0"/>
                </a:lnTo>
                <a:lnTo>
                  <a:pt x="4571" y="0"/>
                </a:lnTo>
                <a:lnTo>
                  <a:pt x="4571" y="81533"/>
                </a:lnTo>
                <a:lnTo>
                  <a:pt x="0" y="81533"/>
                </a:lnTo>
                <a:lnTo>
                  <a:pt x="0" y="800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08770" y="4927853"/>
            <a:ext cx="5080" cy="81915"/>
          </a:xfrm>
          <a:custGeom>
            <a:avLst/>
            <a:gdLst/>
            <a:ahLst/>
            <a:cxnLst/>
            <a:rect l="l" t="t" r="r" b="b"/>
            <a:pathLst>
              <a:path w="5079" h="81914">
                <a:moveTo>
                  <a:pt x="0" y="80009"/>
                </a:moveTo>
                <a:lnTo>
                  <a:pt x="0" y="2286"/>
                </a:lnTo>
                <a:lnTo>
                  <a:pt x="1523" y="0"/>
                </a:lnTo>
                <a:lnTo>
                  <a:pt x="3047" y="0"/>
                </a:lnTo>
                <a:lnTo>
                  <a:pt x="4571" y="2286"/>
                </a:lnTo>
                <a:lnTo>
                  <a:pt x="4571" y="81534"/>
                </a:lnTo>
                <a:lnTo>
                  <a:pt x="0" y="81534"/>
                </a:lnTo>
                <a:lnTo>
                  <a:pt x="0" y="800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08770" y="4805934"/>
            <a:ext cx="5080" cy="82550"/>
          </a:xfrm>
          <a:custGeom>
            <a:avLst/>
            <a:gdLst/>
            <a:ahLst/>
            <a:cxnLst/>
            <a:rect l="l" t="t" r="r" b="b"/>
            <a:pathLst>
              <a:path w="5079" h="82550">
                <a:moveTo>
                  <a:pt x="0" y="79247"/>
                </a:moveTo>
                <a:lnTo>
                  <a:pt x="0" y="1523"/>
                </a:lnTo>
                <a:lnTo>
                  <a:pt x="1523" y="0"/>
                </a:lnTo>
                <a:lnTo>
                  <a:pt x="3047" y="0"/>
                </a:lnTo>
                <a:lnTo>
                  <a:pt x="4571" y="1523"/>
                </a:lnTo>
                <a:lnTo>
                  <a:pt x="4571" y="80771"/>
                </a:lnTo>
                <a:lnTo>
                  <a:pt x="3047" y="80771"/>
                </a:lnTo>
                <a:lnTo>
                  <a:pt x="1523" y="82295"/>
                </a:lnTo>
                <a:lnTo>
                  <a:pt x="1523" y="80771"/>
                </a:lnTo>
                <a:lnTo>
                  <a:pt x="0" y="80771"/>
                </a:lnTo>
                <a:lnTo>
                  <a:pt x="0" y="792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08770" y="4684776"/>
            <a:ext cx="5080" cy="81280"/>
          </a:xfrm>
          <a:custGeom>
            <a:avLst/>
            <a:gdLst/>
            <a:ahLst/>
            <a:cxnLst/>
            <a:rect l="l" t="t" r="r" b="b"/>
            <a:pathLst>
              <a:path w="5079" h="81279">
                <a:moveTo>
                  <a:pt x="0" y="77723"/>
                </a:moveTo>
                <a:lnTo>
                  <a:pt x="0" y="0"/>
                </a:lnTo>
                <a:lnTo>
                  <a:pt x="4571" y="0"/>
                </a:lnTo>
                <a:lnTo>
                  <a:pt x="4571" y="79247"/>
                </a:lnTo>
                <a:lnTo>
                  <a:pt x="3047" y="80771"/>
                </a:lnTo>
                <a:lnTo>
                  <a:pt x="1523" y="80771"/>
                </a:lnTo>
                <a:lnTo>
                  <a:pt x="0" y="79247"/>
                </a:lnTo>
                <a:lnTo>
                  <a:pt x="0" y="777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08770" y="4562094"/>
            <a:ext cx="5080" cy="81915"/>
          </a:xfrm>
          <a:custGeom>
            <a:avLst/>
            <a:gdLst/>
            <a:ahLst/>
            <a:cxnLst/>
            <a:rect l="l" t="t" r="r" b="b"/>
            <a:pathLst>
              <a:path w="5079" h="81914">
                <a:moveTo>
                  <a:pt x="0" y="77724"/>
                </a:moveTo>
                <a:lnTo>
                  <a:pt x="0" y="0"/>
                </a:lnTo>
                <a:lnTo>
                  <a:pt x="4571" y="0"/>
                </a:lnTo>
                <a:lnTo>
                  <a:pt x="4571" y="81534"/>
                </a:lnTo>
                <a:lnTo>
                  <a:pt x="0" y="81534"/>
                </a:lnTo>
                <a:lnTo>
                  <a:pt x="0" y="777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08770" y="4439411"/>
            <a:ext cx="5080" cy="81915"/>
          </a:xfrm>
          <a:custGeom>
            <a:avLst/>
            <a:gdLst/>
            <a:ahLst/>
            <a:cxnLst/>
            <a:rect l="l" t="t" r="r" b="b"/>
            <a:pathLst>
              <a:path w="5079" h="81914">
                <a:moveTo>
                  <a:pt x="0" y="80009"/>
                </a:moveTo>
                <a:lnTo>
                  <a:pt x="0" y="0"/>
                </a:lnTo>
                <a:lnTo>
                  <a:pt x="4571" y="0"/>
                </a:lnTo>
                <a:lnTo>
                  <a:pt x="4571" y="81533"/>
                </a:lnTo>
                <a:lnTo>
                  <a:pt x="0" y="81533"/>
                </a:lnTo>
                <a:lnTo>
                  <a:pt x="0" y="800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08770" y="4317491"/>
            <a:ext cx="5080" cy="81280"/>
          </a:xfrm>
          <a:custGeom>
            <a:avLst/>
            <a:gdLst/>
            <a:ahLst/>
            <a:cxnLst/>
            <a:rect l="l" t="t" r="r" b="b"/>
            <a:pathLst>
              <a:path w="5079" h="81279">
                <a:moveTo>
                  <a:pt x="0" y="79248"/>
                </a:moveTo>
                <a:lnTo>
                  <a:pt x="0" y="1524"/>
                </a:lnTo>
                <a:lnTo>
                  <a:pt x="1523" y="0"/>
                </a:lnTo>
                <a:lnTo>
                  <a:pt x="3047" y="0"/>
                </a:lnTo>
                <a:lnTo>
                  <a:pt x="4571" y="1524"/>
                </a:lnTo>
                <a:lnTo>
                  <a:pt x="4571" y="80772"/>
                </a:lnTo>
                <a:lnTo>
                  <a:pt x="0" y="80772"/>
                </a:lnTo>
                <a:lnTo>
                  <a:pt x="0" y="792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08770" y="4194809"/>
            <a:ext cx="5080" cy="82550"/>
          </a:xfrm>
          <a:custGeom>
            <a:avLst/>
            <a:gdLst/>
            <a:ahLst/>
            <a:cxnLst/>
            <a:rect l="l" t="t" r="r" b="b"/>
            <a:pathLst>
              <a:path w="5079" h="82550">
                <a:moveTo>
                  <a:pt x="0" y="79247"/>
                </a:moveTo>
                <a:lnTo>
                  <a:pt x="0" y="1523"/>
                </a:lnTo>
                <a:lnTo>
                  <a:pt x="1523" y="0"/>
                </a:lnTo>
                <a:lnTo>
                  <a:pt x="3047" y="0"/>
                </a:lnTo>
                <a:lnTo>
                  <a:pt x="4571" y="1523"/>
                </a:lnTo>
                <a:lnTo>
                  <a:pt x="4571" y="80771"/>
                </a:lnTo>
                <a:lnTo>
                  <a:pt x="3047" y="80771"/>
                </a:lnTo>
                <a:lnTo>
                  <a:pt x="1523" y="82295"/>
                </a:lnTo>
                <a:lnTo>
                  <a:pt x="1523" y="80771"/>
                </a:lnTo>
                <a:lnTo>
                  <a:pt x="0" y="80771"/>
                </a:lnTo>
                <a:lnTo>
                  <a:pt x="0" y="792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08770" y="4073652"/>
            <a:ext cx="5080" cy="81280"/>
          </a:xfrm>
          <a:custGeom>
            <a:avLst/>
            <a:gdLst/>
            <a:ahLst/>
            <a:cxnLst/>
            <a:rect l="l" t="t" r="r" b="b"/>
            <a:pathLst>
              <a:path w="5079" h="81279">
                <a:moveTo>
                  <a:pt x="0" y="77724"/>
                </a:moveTo>
                <a:lnTo>
                  <a:pt x="0" y="0"/>
                </a:lnTo>
                <a:lnTo>
                  <a:pt x="4571" y="0"/>
                </a:lnTo>
                <a:lnTo>
                  <a:pt x="4571" y="79247"/>
                </a:lnTo>
                <a:lnTo>
                  <a:pt x="3047" y="80771"/>
                </a:lnTo>
                <a:lnTo>
                  <a:pt x="1523" y="80771"/>
                </a:lnTo>
                <a:lnTo>
                  <a:pt x="0" y="79247"/>
                </a:lnTo>
                <a:lnTo>
                  <a:pt x="0" y="777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08770" y="3950970"/>
            <a:ext cx="5080" cy="81915"/>
          </a:xfrm>
          <a:custGeom>
            <a:avLst/>
            <a:gdLst/>
            <a:ahLst/>
            <a:cxnLst/>
            <a:rect l="l" t="t" r="r" b="b"/>
            <a:pathLst>
              <a:path w="5079" h="81914">
                <a:moveTo>
                  <a:pt x="0" y="78486"/>
                </a:moveTo>
                <a:lnTo>
                  <a:pt x="0" y="0"/>
                </a:lnTo>
                <a:lnTo>
                  <a:pt x="4571" y="0"/>
                </a:lnTo>
                <a:lnTo>
                  <a:pt x="4571" y="81534"/>
                </a:lnTo>
                <a:lnTo>
                  <a:pt x="0" y="81534"/>
                </a:lnTo>
                <a:lnTo>
                  <a:pt x="0" y="784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08770" y="3828288"/>
            <a:ext cx="5080" cy="81915"/>
          </a:xfrm>
          <a:custGeom>
            <a:avLst/>
            <a:gdLst/>
            <a:ahLst/>
            <a:cxnLst/>
            <a:rect l="l" t="t" r="r" b="b"/>
            <a:pathLst>
              <a:path w="5079" h="81914">
                <a:moveTo>
                  <a:pt x="0" y="80009"/>
                </a:moveTo>
                <a:lnTo>
                  <a:pt x="0" y="0"/>
                </a:lnTo>
                <a:lnTo>
                  <a:pt x="4571" y="0"/>
                </a:lnTo>
                <a:lnTo>
                  <a:pt x="4571" y="81533"/>
                </a:lnTo>
                <a:lnTo>
                  <a:pt x="0" y="81533"/>
                </a:lnTo>
                <a:lnTo>
                  <a:pt x="0" y="800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08770" y="3706367"/>
            <a:ext cx="5080" cy="81280"/>
          </a:xfrm>
          <a:custGeom>
            <a:avLst/>
            <a:gdLst/>
            <a:ahLst/>
            <a:cxnLst/>
            <a:rect l="l" t="t" r="r" b="b"/>
            <a:pathLst>
              <a:path w="5079" h="81279">
                <a:moveTo>
                  <a:pt x="0" y="79248"/>
                </a:moveTo>
                <a:lnTo>
                  <a:pt x="0" y="1524"/>
                </a:lnTo>
                <a:lnTo>
                  <a:pt x="1523" y="0"/>
                </a:lnTo>
                <a:lnTo>
                  <a:pt x="3047" y="0"/>
                </a:lnTo>
                <a:lnTo>
                  <a:pt x="4571" y="1524"/>
                </a:lnTo>
                <a:lnTo>
                  <a:pt x="4571" y="80772"/>
                </a:lnTo>
                <a:lnTo>
                  <a:pt x="0" y="80772"/>
                </a:lnTo>
                <a:lnTo>
                  <a:pt x="0" y="792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08770" y="3583685"/>
            <a:ext cx="5080" cy="82550"/>
          </a:xfrm>
          <a:custGeom>
            <a:avLst/>
            <a:gdLst/>
            <a:ahLst/>
            <a:cxnLst/>
            <a:rect l="l" t="t" r="r" b="b"/>
            <a:pathLst>
              <a:path w="5079" h="82550">
                <a:moveTo>
                  <a:pt x="0" y="79247"/>
                </a:moveTo>
                <a:lnTo>
                  <a:pt x="0" y="1523"/>
                </a:lnTo>
                <a:lnTo>
                  <a:pt x="1523" y="0"/>
                </a:lnTo>
                <a:lnTo>
                  <a:pt x="3047" y="0"/>
                </a:lnTo>
                <a:lnTo>
                  <a:pt x="4571" y="1523"/>
                </a:lnTo>
                <a:lnTo>
                  <a:pt x="4571" y="80771"/>
                </a:lnTo>
                <a:lnTo>
                  <a:pt x="3047" y="80771"/>
                </a:lnTo>
                <a:lnTo>
                  <a:pt x="1523" y="82295"/>
                </a:lnTo>
                <a:lnTo>
                  <a:pt x="1523" y="80771"/>
                </a:lnTo>
                <a:lnTo>
                  <a:pt x="0" y="80771"/>
                </a:lnTo>
                <a:lnTo>
                  <a:pt x="0" y="792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08770" y="3462528"/>
            <a:ext cx="5080" cy="81915"/>
          </a:xfrm>
          <a:custGeom>
            <a:avLst/>
            <a:gdLst/>
            <a:ahLst/>
            <a:cxnLst/>
            <a:rect l="l" t="t" r="r" b="b"/>
            <a:pathLst>
              <a:path w="5079" h="81914">
                <a:moveTo>
                  <a:pt x="0" y="77724"/>
                </a:moveTo>
                <a:lnTo>
                  <a:pt x="0" y="0"/>
                </a:lnTo>
                <a:lnTo>
                  <a:pt x="4571" y="0"/>
                </a:lnTo>
                <a:lnTo>
                  <a:pt x="4571" y="79248"/>
                </a:lnTo>
                <a:lnTo>
                  <a:pt x="3047" y="81533"/>
                </a:lnTo>
                <a:lnTo>
                  <a:pt x="1523" y="81533"/>
                </a:lnTo>
                <a:lnTo>
                  <a:pt x="0" y="79248"/>
                </a:lnTo>
                <a:lnTo>
                  <a:pt x="0" y="777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08770" y="3339846"/>
            <a:ext cx="5080" cy="81915"/>
          </a:xfrm>
          <a:custGeom>
            <a:avLst/>
            <a:gdLst/>
            <a:ahLst/>
            <a:cxnLst/>
            <a:rect l="l" t="t" r="r" b="b"/>
            <a:pathLst>
              <a:path w="5079" h="81914">
                <a:moveTo>
                  <a:pt x="0" y="78486"/>
                </a:moveTo>
                <a:lnTo>
                  <a:pt x="0" y="0"/>
                </a:lnTo>
                <a:lnTo>
                  <a:pt x="4571" y="0"/>
                </a:lnTo>
                <a:lnTo>
                  <a:pt x="4571" y="81534"/>
                </a:lnTo>
                <a:lnTo>
                  <a:pt x="0" y="81534"/>
                </a:lnTo>
                <a:lnTo>
                  <a:pt x="0" y="784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08770" y="3282696"/>
            <a:ext cx="5080" cy="16510"/>
          </a:xfrm>
          <a:custGeom>
            <a:avLst/>
            <a:gdLst/>
            <a:ahLst/>
            <a:cxnLst/>
            <a:rect l="l" t="t" r="r" b="b"/>
            <a:pathLst>
              <a:path w="5079" h="16510">
                <a:moveTo>
                  <a:pt x="0" y="14478"/>
                </a:moveTo>
                <a:lnTo>
                  <a:pt x="0" y="0"/>
                </a:lnTo>
                <a:lnTo>
                  <a:pt x="4571" y="0"/>
                </a:lnTo>
                <a:lnTo>
                  <a:pt x="4571" y="16002"/>
                </a:lnTo>
                <a:lnTo>
                  <a:pt x="0" y="16002"/>
                </a:lnTo>
                <a:lnTo>
                  <a:pt x="0" y="144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98327" y="5677661"/>
            <a:ext cx="4265930" cy="0"/>
          </a:xfrm>
          <a:custGeom>
            <a:avLst/>
            <a:gdLst/>
            <a:ahLst/>
            <a:cxnLst/>
            <a:rect l="l" t="t" r="r" b="b"/>
            <a:pathLst>
              <a:path w="4265930">
                <a:moveTo>
                  <a:pt x="4265676" y="0"/>
                </a:moveTo>
                <a:lnTo>
                  <a:pt x="0" y="0"/>
                </a:lnTo>
              </a:path>
            </a:pathLst>
          </a:custGeom>
          <a:ln w="47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46477" y="5602985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4" h="147954">
                <a:moveTo>
                  <a:pt x="147828" y="74675"/>
                </a:moveTo>
                <a:lnTo>
                  <a:pt x="0" y="0"/>
                </a:lnTo>
                <a:lnTo>
                  <a:pt x="0" y="147827"/>
                </a:lnTo>
                <a:lnTo>
                  <a:pt x="147828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171571" y="5491934"/>
            <a:ext cx="64770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15" dirty="0">
                <a:latin typeface="Arial"/>
                <a:cs typeface="Arial"/>
              </a:rPr>
              <a:t>endSa</a:t>
            </a:r>
            <a:r>
              <a:rPr sz="1350" spc="-10" dirty="0">
                <a:latin typeface="Arial"/>
                <a:cs typeface="Arial"/>
              </a:rPr>
              <a:t>le</a:t>
            </a:r>
            <a:endParaRPr sz="13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04429" y="3570732"/>
            <a:ext cx="1433830" cy="1384935"/>
          </a:xfrm>
          <a:prstGeom prst="rect">
            <a:avLst/>
          </a:prstGeom>
          <a:ln w="47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 marR="213995">
              <a:lnSpc>
                <a:spcPct val="99000"/>
              </a:lnSpc>
            </a:pPr>
            <a:r>
              <a:rPr sz="1350" spc="-10" dirty="0">
                <a:latin typeface="Arial"/>
                <a:cs typeface="Arial"/>
              </a:rPr>
              <a:t>a</a:t>
            </a:r>
            <a:r>
              <a:rPr sz="1350" spc="-5" dirty="0">
                <a:latin typeface="Arial"/>
                <a:cs typeface="Arial"/>
              </a:rPr>
              <a:t> </a:t>
            </a:r>
            <a:r>
              <a:rPr sz="1350" spc="-20" dirty="0">
                <a:latin typeface="Arial"/>
                <a:cs typeface="Arial"/>
              </a:rPr>
              <a:t>UM</a:t>
            </a:r>
            <a:r>
              <a:rPr sz="1350" spc="-10" dirty="0">
                <a:latin typeface="Arial"/>
                <a:cs typeface="Arial"/>
              </a:rPr>
              <a:t>L</a:t>
            </a:r>
            <a:r>
              <a:rPr sz="1350" spc="-5" dirty="0">
                <a:latin typeface="Arial"/>
                <a:cs typeface="Arial"/>
              </a:rPr>
              <a:t> l</a:t>
            </a:r>
            <a:r>
              <a:rPr sz="1350" spc="-20" dirty="0">
                <a:latin typeface="Arial"/>
                <a:cs typeface="Arial"/>
              </a:rPr>
              <a:t>oop</a:t>
            </a:r>
            <a:r>
              <a:rPr sz="1350" spc="-15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fr</a:t>
            </a:r>
            <a:r>
              <a:rPr sz="1350" b="1" spc="-20" dirty="0">
                <a:latin typeface="Arial"/>
                <a:cs typeface="Arial"/>
              </a:rPr>
              <a:t>am</a:t>
            </a:r>
            <a:r>
              <a:rPr sz="1350" b="1" spc="-25" dirty="0">
                <a:latin typeface="Arial"/>
                <a:cs typeface="Arial"/>
              </a:rPr>
              <a:t>e</a:t>
            </a:r>
            <a:r>
              <a:rPr sz="1350" spc="-5" dirty="0">
                <a:latin typeface="Arial"/>
                <a:cs typeface="Arial"/>
              </a:rPr>
              <a:t>,</a:t>
            </a:r>
            <a:r>
              <a:rPr sz="1350" spc="-10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w</a:t>
            </a:r>
            <a:r>
              <a:rPr sz="1350" spc="-5" dirty="0">
                <a:latin typeface="Arial"/>
                <a:cs typeface="Arial"/>
              </a:rPr>
              <a:t>ith</a:t>
            </a:r>
            <a:r>
              <a:rPr sz="1350" spc="-10" dirty="0">
                <a:latin typeface="Arial"/>
                <a:cs typeface="Arial"/>
              </a:rPr>
              <a:t> a</a:t>
            </a:r>
            <a:r>
              <a:rPr sz="1350" spc="-5" dirty="0">
                <a:latin typeface="Arial"/>
                <a:cs typeface="Arial"/>
              </a:rPr>
              <a:t> </a:t>
            </a:r>
            <a:r>
              <a:rPr sz="1350" spc="-20" dirty="0">
                <a:latin typeface="Arial"/>
                <a:cs typeface="Arial"/>
              </a:rPr>
              <a:t>boo</a:t>
            </a:r>
            <a:r>
              <a:rPr sz="1350" dirty="0">
                <a:latin typeface="Arial"/>
                <a:cs typeface="Arial"/>
              </a:rPr>
              <a:t>l</a:t>
            </a:r>
            <a:r>
              <a:rPr sz="1350" spc="-20" dirty="0">
                <a:latin typeface="Arial"/>
                <a:cs typeface="Arial"/>
              </a:rPr>
              <a:t>ea</a:t>
            </a:r>
            <a:r>
              <a:rPr sz="1350" spc="-10" dirty="0">
                <a:latin typeface="Arial"/>
                <a:cs typeface="Arial"/>
              </a:rPr>
              <a:t>n</a:t>
            </a:r>
            <a:r>
              <a:rPr sz="1350" dirty="0">
                <a:latin typeface="Arial"/>
                <a:cs typeface="Arial"/>
              </a:rPr>
              <a:t> </a:t>
            </a:r>
            <a:r>
              <a:rPr sz="1350" b="1" spc="-15" dirty="0">
                <a:latin typeface="Arial"/>
                <a:cs typeface="Arial"/>
              </a:rPr>
              <a:t>gua</a:t>
            </a:r>
            <a:r>
              <a:rPr sz="1350" b="1" spc="-5" dirty="0">
                <a:latin typeface="Arial"/>
                <a:cs typeface="Arial"/>
              </a:rPr>
              <a:t>r</a:t>
            </a:r>
            <a:r>
              <a:rPr sz="1350" b="1" spc="-10" dirty="0">
                <a:latin typeface="Arial"/>
                <a:cs typeface="Arial"/>
              </a:rPr>
              <a:t>d</a:t>
            </a:r>
            <a:r>
              <a:rPr sz="1350" b="1" spc="-5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exp</a:t>
            </a:r>
            <a:r>
              <a:rPr sz="1350" spc="-5" dirty="0">
                <a:latin typeface="Arial"/>
                <a:cs typeface="Arial"/>
              </a:rPr>
              <a:t>r</a:t>
            </a:r>
            <a:r>
              <a:rPr sz="1350" spc="-15" dirty="0">
                <a:latin typeface="Arial"/>
                <a:cs typeface="Arial"/>
              </a:rPr>
              <a:t>ess</a:t>
            </a:r>
            <a:r>
              <a:rPr sz="1350" spc="-5" dirty="0">
                <a:latin typeface="Arial"/>
                <a:cs typeface="Arial"/>
              </a:rPr>
              <a:t>i</a:t>
            </a:r>
            <a:r>
              <a:rPr sz="1350" spc="-15" dirty="0">
                <a:latin typeface="Arial"/>
                <a:cs typeface="Arial"/>
              </a:rPr>
              <a:t>on</a:t>
            </a:r>
            <a:endParaRPr sz="13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524391" y="3570732"/>
            <a:ext cx="213360" cy="215265"/>
          </a:xfrm>
          <a:custGeom>
            <a:avLst/>
            <a:gdLst/>
            <a:ahLst/>
            <a:cxnLst/>
            <a:rect l="l" t="t" r="r" b="b"/>
            <a:pathLst>
              <a:path w="213360" h="215264">
                <a:moveTo>
                  <a:pt x="213360" y="214884"/>
                </a:moveTo>
                <a:lnTo>
                  <a:pt x="213360" y="0"/>
                </a:lnTo>
                <a:lnTo>
                  <a:pt x="0" y="0"/>
                </a:lnTo>
                <a:lnTo>
                  <a:pt x="213360" y="2148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24391" y="3570732"/>
            <a:ext cx="213360" cy="215265"/>
          </a:xfrm>
          <a:custGeom>
            <a:avLst/>
            <a:gdLst/>
            <a:ahLst/>
            <a:cxnLst/>
            <a:rect l="l" t="t" r="r" b="b"/>
            <a:pathLst>
              <a:path w="213360" h="215264">
                <a:moveTo>
                  <a:pt x="213360" y="214884"/>
                </a:moveTo>
                <a:lnTo>
                  <a:pt x="0" y="0"/>
                </a:lnTo>
                <a:lnTo>
                  <a:pt x="0" y="214884"/>
                </a:lnTo>
                <a:lnTo>
                  <a:pt x="213360" y="21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24391" y="3570732"/>
            <a:ext cx="213360" cy="215265"/>
          </a:xfrm>
          <a:custGeom>
            <a:avLst/>
            <a:gdLst/>
            <a:ahLst/>
            <a:cxnLst/>
            <a:rect l="l" t="t" r="r" b="b"/>
            <a:pathLst>
              <a:path w="213360" h="215264">
                <a:moveTo>
                  <a:pt x="213360" y="214884"/>
                </a:moveTo>
                <a:lnTo>
                  <a:pt x="0" y="0"/>
                </a:lnTo>
                <a:lnTo>
                  <a:pt x="0" y="214884"/>
                </a:lnTo>
                <a:lnTo>
                  <a:pt x="213360" y="214884"/>
                </a:lnTo>
                <a:close/>
              </a:path>
            </a:pathLst>
          </a:custGeom>
          <a:ln w="47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89183" y="4735067"/>
            <a:ext cx="4362450" cy="0"/>
          </a:xfrm>
          <a:custGeom>
            <a:avLst/>
            <a:gdLst/>
            <a:ahLst/>
            <a:cxnLst/>
            <a:rect l="l" t="t" r="r" b="b"/>
            <a:pathLst>
              <a:path w="4362450">
                <a:moveTo>
                  <a:pt x="0" y="0"/>
                </a:moveTo>
                <a:lnTo>
                  <a:pt x="4362450" y="0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89183" y="4732782"/>
            <a:ext cx="81280" cy="5080"/>
          </a:xfrm>
          <a:custGeom>
            <a:avLst/>
            <a:gdLst/>
            <a:ahLst/>
            <a:cxnLst/>
            <a:rect l="l" t="t" r="r" b="b"/>
            <a:pathLst>
              <a:path w="81279" h="5079">
                <a:moveTo>
                  <a:pt x="1524" y="0"/>
                </a:moveTo>
                <a:lnTo>
                  <a:pt x="80772" y="0"/>
                </a:lnTo>
                <a:lnTo>
                  <a:pt x="80772" y="3047"/>
                </a:lnTo>
                <a:lnTo>
                  <a:pt x="79248" y="4571"/>
                </a:lnTo>
                <a:lnTo>
                  <a:pt x="1524" y="4572"/>
                </a:lnTo>
                <a:lnTo>
                  <a:pt x="0" y="3048"/>
                </a:lnTo>
                <a:lnTo>
                  <a:pt x="0" y="0"/>
                </a:lnTo>
                <a:lnTo>
                  <a:pt x="152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11865" y="4732782"/>
            <a:ext cx="81280" cy="5080"/>
          </a:xfrm>
          <a:custGeom>
            <a:avLst/>
            <a:gdLst/>
            <a:ahLst/>
            <a:cxnLst/>
            <a:rect l="l" t="t" r="r" b="b"/>
            <a:pathLst>
              <a:path w="81279" h="5079">
                <a:moveTo>
                  <a:pt x="1523" y="0"/>
                </a:moveTo>
                <a:lnTo>
                  <a:pt x="80771" y="0"/>
                </a:lnTo>
                <a:lnTo>
                  <a:pt x="80771" y="3047"/>
                </a:lnTo>
                <a:lnTo>
                  <a:pt x="79247" y="3047"/>
                </a:lnTo>
                <a:lnTo>
                  <a:pt x="79247" y="4571"/>
                </a:lnTo>
                <a:lnTo>
                  <a:pt x="0" y="4571"/>
                </a:lnTo>
                <a:lnTo>
                  <a:pt x="0" y="0"/>
                </a:lnTo>
                <a:lnTo>
                  <a:pt x="152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32261" y="4732782"/>
            <a:ext cx="83185" cy="5080"/>
          </a:xfrm>
          <a:custGeom>
            <a:avLst/>
            <a:gdLst/>
            <a:ahLst/>
            <a:cxnLst/>
            <a:rect l="l" t="t" r="r" b="b"/>
            <a:pathLst>
              <a:path w="83185" h="5079">
                <a:moveTo>
                  <a:pt x="3810" y="0"/>
                </a:moveTo>
                <a:lnTo>
                  <a:pt x="81534" y="0"/>
                </a:lnTo>
                <a:lnTo>
                  <a:pt x="83058" y="1523"/>
                </a:lnTo>
                <a:lnTo>
                  <a:pt x="81534" y="3047"/>
                </a:lnTo>
                <a:lnTo>
                  <a:pt x="81534" y="4571"/>
                </a:lnTo>
                <a:lnTo>
                  <a:pt x="2286" y="4571"/>
                </a:lnTo>
                <a:lnTo>
                  <a:pt x="2286" y="3047"/>
                </a:lnTo>
                <a:lnTo>
                  <a:pt x="0" y="3047"/>
                </a:lnTo>
                <a:lnTo>
                  <a:pt x="0" y="0"/>
                </a:lnTo>
                <a:lnTo>
                  <a:pt x="381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54943" y="4732782"/>
            <a:ext cx="81915" cy="5080"/>
          </a:xfrm>
          <a:custGeom>
            <a:avLst/>
            <a:gdLst/>
            <a:ahLst/>
            <a:cxnLst/>
            <a:rect l="l" t="t" r="r" b="b"/>
            <a:pathLst>
              <a:path w="81914" h="5079">
                <a:moveTo>
                  <a:pt x="3809" y="0"/>
                </a:moveTo>
                <a:lnTo>
                  <a:pt x="81533" y="0"/>
                </a:lnTo>
                <a:lnTo>
                  <a:pt x="81533" y="3047"/>
                </a:lnTo>
                <a:lnTo>
                  <a:pt x="80009" y="4571"/>
                </a:lnTo>
                <a:lnTo>
                  <a:pt x="2285" y="4571"/>
                </a:lnTo>
                <a:lnTo>
                  <a:pt x="2285" y="3047"/>
                </a:lnTo>
                <a:lnTo>
                  <a:pt x="0" y="3047"/>
                </a:lnTo>
                <a:lnTo>
                  <a:pt x="0" y="0"/>
                </a:lnTo>
                <a:lnTo>
                  <a:pt x="380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77625" y="4732782"/>
            <a:ext cx="81915" cy="5080"/>
          </a:xfrm>
          <a:custGeom>
            <a:avLst/>
            <a:gdLst/>
            <a:ahLst/>
            <a:cxnLst/>
            <a:rect l="l" t="t" r="r" b="b"/>
            <a:pathLst>
              <a:path w="81914" h="5079">
                <a:moveTo>
                  <a:pt x="3809" y="0"/>
                </a:moveTo>
                <a:lnTo>
                  <a:pt x="81533" y="0"/>
                </a:lnTo>
                <a:lnTo>
                  <a:pt x="81533" y="3047"/>
                </a:lnTo>
                <a:lnTo>
                  <a:pt x="80009" y="4571"/>
                </a:lnTo>
                <a:lnTo>
                  <a:pt x="1523" y="4571"/>
                </a:lnTo>
                <a:lnTo>
                  <a:pt x="0" y="3047"/>
                </a:lnTo>
                <a:lnTo>
                  <a:pt x="0" y="0"/>
                </a:lnTo>
                <a:lnTo>
                  <a:pt x="380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00307" y="4732782"/>
            <a:ext cx="81915" cy="5080"/>
          </a:xfrm>
          <a:custGeom>
            <a:avLst/>
            <a:gdLst/>
            <a:ahLst/>
            <a:cxnLst/>
            <a:rect l="l" t="t" r="r" b="b"/>
            <a:pathLst>
              <a:path w="81914" h="5079">
                <a:moveTo>
                  <a:pt x="1523" y="0"/>
                </a:moveTo>
                <a:lnTo>
                  <a:pt x="81534" y="0"/>
                </a:lnTo>
                <a:lnTo>
                  <a:pt x="81534" y="3047"/>
                </a:lnTo>
                <a:lnTo>
                  <a:pt x="80009" y="4571"/>
                </a:lnTo>
                <a:lnTo>
                  <a:pt x="1523" y="4571"/>
                </a:lnTo>
                <a:lnTo>
                  <a:pt x="0" y="3047"/>
                </a:lnTo>
                <a:lnTo>
                  <a:pt x="0" y="0"/>
                </a:lnTo>
                <a:lnTo>
                  <a:pt x="152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22989" y="4732782"/>
            <a:ext cx="81915" cy="5080"/>
          </a:xfrm>
          <a:custGeom>
            <a:avLst/>
            <a:gdLst/>
            <a:ahLst/>
            <a:cxnLst/>
            <a:rect l="l" t="t" r="r" b="b"/>
            <a:pathLst>
              <a:path w="81914" h="5079">
                <a:moveTo>
                  <a:pt x="1524" y="0"/>
                </a:moveTo>
                <a:lnTo>
                  <a:pt x="81534" y="0"/>
                </a:lnTo>
                <a:lnTo>
                  <a:pt x="81534" y="3047"/>
                </a:lnTo>
                <a:lnTo>
                  <a:pt x="80010" y="3047"/>
                </a:lnTo>
                <a:lnTo>
                  <a:pt x="80010" y="4571"/>
                </a:lnTo>
                <a:lnTo>
                  <a:pt x="0" y="4571"/>
                </a:lnTo>
                <a:lnTo>
                  <a:pt x="0" y="0"/>
                </a:lnTo>
                <a:lnTo>
                  <a:pt x="152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44147" y="4732782"/>
            <a:ext cx="83185" cy="5080"/>
          </a:xfrm>
          <a:custGeom>
            <a:avLst/>
            <a:gdLst/>
            <a:ahLst/>
            <a:cxnLst/>
            <a:rect l="l" t="t" r="r" b="b"/>
            <a:pathLst>
              <a:path w="83185" h="5079">
                <a:moveTo>
                  <a:pt x="3048" y="0"/>
                </a:moveTo>
                <a:lnTo>
                  <a:pt x="81534" y="0"/>
                </a:lnTo>
                <a:lnTo>
                  <a:pt x="83058" y="1523"/>
                </a:lnTo>
                <a:lnTo>
                  <a:pt x="81534" y="3047"/>
                </a:lnTo>
                <a:lnTo>
                  <a:pt x="81534" y="4571"/>
                </a:lnTo>
                <a:lnTo>
                  <a:pt x="1524" y="4571"/>
                </a:lnTo>
                <a:lnTo>
                  <a:pt x="1524" y="3047"/>
                </a:lnTo>
                <a:lnTo>
                  <a:pt x="0" y="3047"/>
                </a:lnTo>
                <a:lnTo>
                  <a:pt x="0" y="0"/>
                </a:lnTo>
                <a:lnTo>
                  <a:pt x="304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266829" y="4732782"/>
            <a:ext cx="81915" cy="5080"/>
          </a:xfrm>
          <a:custGeom>
            <a:avLst/>
            <a:gdLst/>
            <a:ahLst/>
            <a:cxnLst/>
            <a:rect l="l" t="t" r="r" b="b"/>
            <a:pathLst>
              <a:path w="81914" h="5079">
                <a:moveTo>
                  <a:pt x="3047" y="0"/>
                </a:moveTo>
                <a:lnTo>
                  <a:pt x="81533" y="0"/>
                </a:lnTo>
                <a:lnTo>
                  <a:pt x="81533" y="3047"/>
                </a:lnTo>
                <a:lnTo>
                  <a:pt x="80009" y="4571"/>
                </a:lnTo>
                <a:lnTo>
                  <a:pt x="1523" y="4571"/>
                </a:lnTo>
                <a:lnTo>
                  <a:pt x="1523" y="3047"/>
                </a:lnTo>
                <a:lnTo>
                  <a:pt x="0" y="3047"/>
                </a:lnTo>
                <a:lnTo>
                  <a:pt x="0" y="0"/>
                </a:lnTo>
                <a:lnTo>
                  <a:pt x="304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89511" y="4732782"/>
            <a:ext cx="81915" cy="5080"/>
          </a:xfrm>
          <a:custGeom>
            <a:avLst/>
            <a:gdLst/>
            <a:ahLst/>
            <a:cxnLst/>
            <a:rect l="l" t="t" r="r" b="b"/>
            <a:pathLst>
              <a:path w="81914" h="5079">
                <a:moveTo>
                  <a:pt x="3048" y="0"/>
                </a:moveTo>
                <a:lnTo>
                  <a:pt x="81534" y="0"/>
                </a:lnTo>
                <a:lnTo>
                  <a:pt x="81534" y="3047"/>
                </a:lnTo>
                <a:lnTo>
                  <a:pt x="79248" y="4571"/>
                </a:lnTo>
                <a:lnTo>
                  <a:pt x="1524" y="4571"/>
                </a:lnTo>
                <a:lnTo>
                  <a:pt x="0" y="3047"/>
                </a:lnTo>
                <a:lnTo>
                  <a:pt x="0" y="0"/>
                </a:lnTo>
                <a:lnTo>
                  <a:pt x="304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512193" y="4732782"/>
            <a:ext cx="81915" cy="5080"/>
          </a:xfrm>
          <a:custGeom>
            <a:avLst/>
            <a:gdLst/>
            <a:ahLst/>
            <a:cxnLst/>
            <a:rect l="l" t="t" r="r" b="b"/>
            <a:pathLst>
              <a:path w="81914" h="5079">
                <a:moveTo>
                  <a:pt x="1523" y="0"/>
                </a:moveTo>
                <a:lnTo>
                  <a:pt x="81533" y="0"/>
                </a:lnTo>
                <a:lnTo>
                  <a:pt x="81533" y="3047"/>
                </a:lnTo>
                <a:lnTo>
                  <a:pt x="79247" y="4571"/>
                </a:lnTo>
                <a:lnTo>
                  <a:pt x="1523" y="4571"/>
                </a:lnTo>
                <a:lnTo>
                  <a:pt x="0" y="3047"/>
                </a:lnTo>
                <a:lnTo>
                  <a:pt x="0" y="0"/>
                </a:lnTo>
                <a:lnTo>
                  <a:pt x="152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634875" y="4732782"/>
            <a:ext cx="81280" cy="5080"/>
          </a:xfrm>
          <a:custGeom>
            <a:avLst/>
            <a:gdLst/>
            <a:ahLst/>
            <a:cxnLst/>
            <a:rect l="l" t="t" r="r" b="b"/>
            <a:pathLst>
              <a:path w="81279" h="5079">
                <a:moveTo>
                  <a:pt x="1523" y="0"/>
                </a:moveTo>
                <a:lnTo>
                  <a:pt x="80771" y="0"/>
                </a:lnTo>
                <a:lnTo>
                  <a:pt x="80771" y="3047"/>
                </a:lnTo>
                <a:lnTo>
                  <a:pt x="79247" y="3047"/>
                </a:lnTo>
                <a:lnTo>
                  <a:pt x="79247" y="4571"/>
                </a:lnTo>
                <a:lnTo>
                  <a:pt x="0" y="4571"/>
                </a:lnTo>
                <a:lnTo>
                  <a:pt x="0" y="0"/>
                </a:lnTo>
                <a:lnTo>
                  <a:pt x="152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756033" y="4732782"/>
            <a:ext cx="82550" cy="5080"/>
          </a:xfrm>
          <a:custGeom>
            <a:avLst/>
            <a:gdLst/>
            <a:ahLst/>
            <a:cxnLst/>
            <a:rect l="l" t="t" r="r" b="b"/>
            <a:pathLst>
              <a:path w="82550" h="5079">
                <a:moveTo>
                  <a:pt x="3048" y="0"/>
                </a:moveTo>
                <a:lnTo>
                  <a:pt x="80772" y="0"/>
                </a:lnTo>
                <a:lnTo>
                  <a:pt x="82296" y="1523"/>
                </a:lnTo>
                <a:lnTo>
                  <a:pt x="80772" y="3047"/>
                </a:lnTo>
                <a:lnTo>
                  <a:pt x="80772" y="4571"/>
                </a:lnTo>
                <a:lnTo>
                  <a:pt x="1524" y="4571"/>
                </a:lnTo>
                <a:lnTo>
                  <a:pt x="1524" y="3047"/>
                </a:lnTo>
                <a:lnTo>
                  <a:pt x="0" y="3047"/>
                </a:lnTo>
                <a:lnTo>
                  <a:pt x="0" y="0"/>
                </a:lnTo>
                <a:lnTo>
                  <a:pt x="304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878715" y="4732782"/>
            <a:ext cx="81280" cy="5080"/>
          </a:xfrm>
          <a:custGeom>
            <a:avLst/>
            <a:gdLst/>
            <a:ahLst/>
            <a:cxnLst/>
            <a:rect l="l" t="t" r="r" b="b"/>
            <a:pathLst>
              <a:path w="81279" h="5079">
                <a:moveTo>
                  <a:pt x="3047" y="0"/>
                </a:moveTo>
                <a:lnTo>
                  <a:pt x="80771" y="0"/>
                </a:lnTo>
                <a:lnTo>
                  <a:pt x="80771" y="3047"/>
                </a:lnTo>
                <a:lnTo>
                  <a:pt x="79247" y="4571"/>
                </a:lnTo>
                <a:lnTo>
                  <a:pt x="1523" y="4571"/>
                </a:lnTo>
                <a:lnTo>
                  <a:pt x="1523" y="3047"/>
                </a:lnTo>
                <a:lnTo>
                  <a:pt x="0" y="3047"/>
                </a:lnTo>
                <a:lnTo>
                  <a:pt x="0" y="0"/>
                </a:lnTo>
                <a:lnTo>
                  <a:pt x="304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01397" y="4732782"/>
            <a:ext cx="81280" cy="5080"/>
          </a:xfrm>
          <a:custGeom>
            <a:avLst/>
            <a:gdLst/>
            <a:ahLst/>
            <a:cxnLst/>
            <a:rect l="l" t="t" r="r" b="b"/>
            <a:pathLst>
              <a:path w="81279" h="5079">
                <a:moveTo>
                  <a:pt x="3048" y="0"/>
                </a:moveTo>
                <a:lnTo>
                  <a:pt x="80772" y="0"/>
                </a:lnTo>
                <a:lnTo>
                  <a:pt x="80772" y="3047"/>
                </a:lnTo>
                <a:lnTo>
                  <a:pt x="79248" y="4571"/>
                </a:lnTo>
                <a:lnTo>
                  <a:pt x="1524" y="4571"/>
                </a:lnTo>
                <a:lnTo>
                  <a:pt x="0" y="3047"/>
                </a:lnTo>
                <a:lnTo>
                  <a:pt x="0" y="0"/>
                </a:lnTo>
                <a:lnTo>
                  <a:pt x="304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24079" y="4732782"/>
            <a:ext cx="81280" cy="5080"/>
          </a:xfrm>
          <a:custGeom>
            <a:avLst/>
            <a:gdLst/>
            <a:ahLst/>
            <a:cxnLst/>
            <a:rect l="l" t="t" r="r" b="b"/>
            <a:pathLst>
              <a:path w="81279" h="5079">
                <a:moveTo>
                  <a:pt x="1523" y="0"/>
                </a:moveTo>
                <a:lnTo>
                  <a:pt x="80771" y="0"/>
                </a:lnTo>
                <a:lnTo>
                  <a:pt x="80771" y="3047"/>
                </a:lnTo>
                <a:lnTo>
                  <a:pt x="79247" y="4571"/>
                </a:lnTo>
                <a:lnTo>
                  <a:pt x="1523" y="4571"/>
                </a:lnTo>
                <a:lnTo>
                  <a:pt x="0" y="3047"/>
                </a:lnTo>
                <a:lnTo>
                  <a:pt x="0" y="0"/>
                </a:lnTo>
                <a:lnTo>
                  <a:pt x="152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46761" y="4732782"/>
            <a:ext cx="81280" cy="5080"/>
          </a:xfrm>
          <a:custGeom>
            <a:avLst/>
            <a:gdLst/>
            <a:ahLst/>
            <a:cxnLst/>
            <a:rect l="l" t="t" r="r" b="b"/>
            <a:pathLst>
              <a:path w="81279" h="5079">
                <a:moveTo>
                  <a:pt x="1524" y="0"/>
                </a:moveTo>
                <a:lnTo>
                  <a:pt x="80772" y="0"/>
                </a:lnTo>
                <a:lnTo>
                  <a:pt x="80772" y="3047"/>
                </a:lnTo>
                <a:lnTo>
                  <a:pt x="79248" y="3047"/>
                </a:lnTo>
                <a:lnTo>
                  <a:pt x="79248" y="4571"/>
                </a:lnTo>
                <a:lnTo>
                  <a:pt x="0" y="4571"/>
                </a:lnTo>
                <a:lnTo>
                  <a:pt x="0" y="0"/>
                </a:lnTo>
                <a:lnTo>
                  <a:pt x="152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367157" y="4732782"/>
            <a:ext cx="83185" cy="5080"/>
          </a:xfrm>
          <a:custGeom>
            <a:avLst/>
            <a:gdLst/>
            <a:ahLst/>
            <a:cxnLst/>
            <a:rect l="l" t="t" r="r" b="b"/>
            <a:pathLst>
              <a:path w="83185" h="5079">
                <a:moveTo>
                  <a:pt x="3810" y="0"/>
                </a:moveTo>
                <a:lnTo>
                  <a:pt x="81533" y="0"/>
                </a:lnTo>
                <a:lnTo>
                  <a:pt x="83057" y="1523"/>
                </a:lnTo>
                <a:lnTo>
                  <a:pt x="81533" y="3047"/>
                </a:lnTo>
                <a:lnTo>
                  <a:pt x="81533" y="4571"/>
                </a:lnTo>
                <a:lnTo>
                  <a:pt x="1524" y="4571"/>
                </a:lnTo>
                <a:lnTo>
                  <a:pt x="1524" y="3047"/>
                </a:lnTo>
                <a:lnTo>
                  <a:pt x="0" y="3047"/>
                </a:lnTo>
                <a:lnTo>
                  <a:pt x="0" y="0"/>
                </a:lnTo>
                <a:lnTo>
                  <a:pt x="381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489839" y="4732782"/>
            <a:ext cx="81915" cy="5080"/>
          </a:xfrm>
          <a:custGeom>
            <a:avLst/>
            <a:gdLst/>
            <a:ahLst/>
            <a:cxnLst/>
            <a:rect l="l" t="t" r="r" b="b"/>
            <a:pathLst>
              <a:path w="81915" h="5079">
                <a:moveTo>
                  <a:pt x="3048" y="0"/>
                </a:moveTo>
                <a:lnTo>
                  <a:pt x="81534" y="0"/>
                </a:lnTo>
                <a:lnTo>
                  <a:pt x="81534" y="3047"/>
                </a:lnTo>
                <a:lnTo>
                  <a:pt x="80010" y="4571"/>
                </a:lnTo>
                <a:lnTo>
                  <a:pt x="1524" y="4571"/>
                </a:lnTo>
                <a:lnTo>
                  <a:pt x="1524" y="3047"/>
                </a:lnTo>
                <a:lnTo>
                  <a:pt x="0" y="3047"/>
                </a:lnTo>
                <a:lnTo>
                  <a:pt x="0" y="0"/>
                </a:lnTo>
                <a:lnTo>
                  <a:pt x="304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612521" y="4732782"/>
            <a:ext cx="81915" cy="5080"/>
          </a:xfrm>
          <a:custGeom>
            <a:avLst/>
            <a:gdLst/>
            <a:ahLst/>
            <a:cxnLst/>
            <a:rect l="l" t="t" r="r" b="b"/>
            <a:pathLst>
              <a:path w="81915" h="5079">
                <a:moveTo>
                  <a:pt x="3047" y="0"/>
                </a:moveTo>
                <a:lnTo>
                  <a:pt x="81533" y="0"/>
                </a:lnTo>
                <a:lnTo>
                  <a:pt x="81533" y="3047"/>
                </a:lnTo>
                <a:lnTo>
                  <a:pt x="80009" y="4571"/>
                </a:lnTo>
                <a:lnTo>
                  <a:pt x="1523" y="4571"/>
                </a:lnTo>
                <a:lnTo>
                  <a:pt x="0" y="3047"/>
                </a:lnTo>
                <a:lnTo>
                  <a:pt x="0" y="0"/>
                </a:lnTo>
                <a:lnTo>
                  <a:pt x="304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735203" y="4732782"/>
            <a:ext cx="81915" cy="5080"/>
          </a:xfrm>
          <a:custGeom>
            <a:avLst/>
            <a:gdLst/>
            <a:ahLst/>
            <a:cxnLst/>
            <a:rect l="l" t="t" r="r" b="b"/>
            <a:pathLst>
              <a:path w="81915" h="5079">
                <a:moveTo>
                  <a:pt x="1523" y="0"/>
                </a:moveTo>
                <a:lnTo>
                  <a:pt x="81533" y="0"/>
                </a:lnTo>
                <a:lnTo>
                  <a:pt x="81533" y="3047"/>
                </a:lnTo>
                <a:lnTo>
                  <a:pt x="80009" y="4571"/>
                </a:lnTo>
                <a:lnTo>
                  <a:pt x="1523" y="4571"/>
                </a:lnTo>
                <a:lnTo>
                  <a:pt x="0" y="3047"/>
                </a:lnTo>
                <a:lnTo>
                  <a:pt x="0" y="0"/>
                </a:lnTo>
                <a:lnTo>
                  <a:pt x="152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57886" y="4732782"/>
            <a:ext cx="81915" cy="5080"/>
          </a:xfrm>
          <a:custGeom>
            <a:avLst/>
            <a:gdLst/>
            <a:ahLst/>
            <a:cxnLst/>
            <a:rect l="l" t="t" r="r" b="b"/>
            <a:pathLst>
              <a:path w="81915" h="5079">
                <a:moveTo>
                  <a:pt x="1524" y="0"/>
                </a:moveTo>
                <a:lnTo>
                  <a:pt x="81534" y="0"/>
                </a:lnTo>
                <a:lnTo>
                  <a:pt x="81534" y="3047"/>
                </a:lnTo>
                <a:lnTo>
                  <a:pt x="80010" y="3047"/>
                </a:lnTo>
                <a:lnTo>
                  <a:pt x="80010" y="4571"/>
                </a:lnTo>
                <a:lnTo>
                  <a:pt x="0" y="4571"/>
                </a:lnTo>
                <a:lnTo>
                  <a:pt x="0" y="0"/>
                </a:lnTo>
                <a:lnTo>
                  <a:pt x="152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979043" y="4732782"/>
            <a:ext cx="83185" cy="5080"/>
          </a:xfrm>
          <a:custGeom>
            <a:avLst/>
            <a:gdLst/>
            <a:ahLst/>
            <a:cxnLst/>
            <a:rect l="l" t="t" r="r" b="b"/>
            <a:pathLst>
              <a:path w="83184" h="5079">
                <a:moveTo>
                  <a:pt x="3048" y="0"/>
                </a:moveTo>
                <a:lnTo>
                  <a:pt x="81534" y="0"/>
                </a:lnTo>
                <a:lnTo>
                  <a:pt x="83058" y="1523"/>
                </a:lnTo>
                <a:lnTo>
                  <a:pt x="81534" y="3047"/>
                </a:lnTo>
                <a:lnTo>
                  <a:pt x="81534" y="4571"/>
                </a:lnTo>
                <a:lnTo>
                  <a:pt x="1524" y="4571"/>
                </a:lnTo>
                <a:lnTo>
                  <a:pt x="1524" y="3047"/>
                </a:lnTo>
                <a:lnTo>
                  <a:pt x="0" y="3047"/>
                </a:lnTo>
                <a:lnTo>
                  <a:pt x="0" y="0"/>
                </a:lnTo>
                <a:lnTo>
                  <a:pt x="304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101725" y="4732782"/>
            <a:ext cx="81915" cy="5080"/>
          </a:xfrm>
          <a:custGeom>
            <a:avLst/>
            <a:gdLst/>
            <a:ahLst/>
            <a:cxnLst/>
            <a:rect l="l" t="t" r="r" b="b"/>
            <a:pathLst>
              <a:path w="81915" h="5079">
                <a:moveTo>
                  <a:pt x="3047" y="0"/>
                </a:moveTo>
                <a:lnTo>
                  <a:pt x="81533" y="0"/>
                </a:lnTo>
                <a:lnTo>
                  <a:pt x="81533" y="3047"/>
                </a:lnTo>
                <a:lnTo>
                  <a:pt x="79247" y="4571"/>
                </a:lnTo>
                <a:lnTo>
                  <a:pt x="1523" y="4571"/>
                </a:lnTo>
                <a:lnTo>
                  <a:pt x="1523" y="3047"/>
                </a:lnTo>
                <a:lnTo>
                  <a:pt x="0" y="3047"/>
                </a:lnTo>
                <a:lnTo>
                  <a:pt x="0" y="0"/>
                </a:lnTo>
                <a:lnTo>
                  <a:pt x="304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224407" y="4732782"/>
            <a:ext cx="81280" cy="5080"/>
          </a:xfrm>
          <a:custGeom>
            <a:avLst/>
            <a:gdLst/>
            <a:ahLst/>
            <a:cxnLst/>
            <a:rect l="l" t="t" r="r" b="b"/>
            <a:pathLst>
              <a:path w="81279" h="5079">
                <a:moveTo>
                  <a:pt x="3048" y="0"/>
                </a:moveTo>
                <a:lnTo>
                  <a:pt x="80772" y="0"/>
                </a:lnTo>
                <a:lnTo>
                  <a:pt x="80772" y="3048"/>
                </a:lnTo>
                <a:lnTo>
                  <a:pt x="79248" y="4572"/>
                </a:lnTo>
                <a:lnTo>
                  <a:pt x="1524" y="4572"/>
                </a:lnTo>
                <a:lnTo>
                  <a:pt x="0" y="3048"/>
                </a:lnTo>
                <a:lnTo>
                  <a:pt x="0" y="0"/>
                </a:lnTo>
                <a:lnTo>
                  <a:pt x="304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347089" y="4732782"/>
            <a:ext cx="81280" cy="5080"/>
          </a:xfrm>
          <a:custGeom>
            <a:avLst/>
            <a:gdLst/>
            <a:ahLst/>
            <a:cxnLst/>
            <a:rect l="l" t="t" r="r" b="b"/>
            <a:pathLst>
              <a:path w="81279" h="5079">
                <a:moveTo>
                  <a:pt x="1524" y="0"/>
                </a:moveTo>
                <a:lnTo>
                  <a:pt x="80772" y="0"/>
                </a:lnTo>
                <a:lnTo>
                  <a:pt x="80772" y="3048"/>
                </a:lnTo>
                <a:lnTo>
                  <a:pt x="79248" y="4572"/>
                </a:lnTo>
                <a:lnTo>
                  <a:pt x="1524" y="4572"/>
                </a:lnTo>
                <a:lnTo>
                  <a:pt x="0" y="3048"/>
                </a:lnTo>
                <a:lnTo>
                  <a:pt x="0" y="0"/>
                </a:lnTo>
                <a:lnTo>
                  <a:pt x="152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469771" y="4732782"/>
            <a:ext cx="81280" cy="5080"/>
          </a:xfrm>
          <a:custGeom>
            <a:avLst/>
            <a:gdLst/>
            <a:ahLst/>
            <a:cxnLst/>
            <a:rect l="l" t="t" r="r" b="b"/>
            <a:pathLst>
              <a:path w="81279" h="5079">
                <a:moveTo>
                  <a:pt x="1523" y="0"/>
                </a:moveTo>
                <a:lnTo>
                  <a:pt x="80771" y="0"/>
                </a:lnTo>
                <a:lnTo>
                  <a:pt x="80771" y="3048"/>
                </a:lnTo>
                <a:lnTo>
                  <a:pt x="79247" y="3048"/>
                </a:lnTo>
                <a:lnTo>
                  <a:pt x="79247" y="4572"/>
                </a:lnTo>
                <a:lnTo>
                  <a:pt x="0" y="4572"/>
                </a:lnTo>
                <a:lnTo>
                  <a:pt x="0" y="0"/>
                </a:lnTo>
                <a:lnTo>
                  <a:pt x="152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90929" y="4732782"/>
            <a:ext cx="82550" cy="5080"/>
          </a:xfrm>
          <a:custGeom>
            <a:avLst/>
            <a:gdLst/>
            <a:ahLst/>
            <a:cxnLst/>
            <a:rect l="l" t="t" r="r" b="b"/>
            <a:pathLst>
              <a:path w="82550" h="5079">
                <a:moveTo>
                  <a:pt x="3048" y="0"/>
                </a:moveTo>
                <a:lnTo>
                  <a:pt x="80772" y="0"/>
                </a:lnTo>
                <a:lnTo>
                  <a:pt x="82295" y="1524"/>
                </a:lnTo>
                <a:lnTo>
                  <a:pt x="80772" y="3048"/>
                </a:lnTo>
                <a:lnTo>
                  <a:pt x="80772" y="4572"/>
                </a:lnTo>
                <a:lnTo>
                  <a:pt x="1524" y="4572"/>
                </a:lnTo>
                <a:lnTo>
                  <a:pt x="1524" y="3048"/>
                </a:lnTo>
                <a:lnTo>
                  <a:pt x="0" y="3048"/>
                </a:lnTo>
                <a:lnTo>
                  <a:pt x="0" y="0"/>
                </a:lnTo>
                <a:lnTo>
                  <a:pt x="304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713611" y="4732782"/>
            <a:ext cx="81280" cy="5080"/>
          </a:xfrm>
          <a:custGeom>
            <a:avLst/>
            <a:gdLst/>
            <a:ahLst/>
            <a:cxnLst/>
            <a:rect l="l" t="t" r="r" b="b"/>
            <a:pathLst>
              <a:path w="81279" h="5079">
                <a:moveTo>
                  <a:pt x="3048" y="0"/>
                </a:moveTo>
                <a:lnTo>
                  <a:pt x="80772" y="0"/>
                </a:lnTo>
                <a:lnTo>
                  <a:pt x="80772" y="3048"/>
                </a:lnTo>
                <a:lnTo>
                  <a:pt x="79248" y="4572"/>
                </a:lnTo>
                <a:lnTo>
                  <a:pt x="1524" y="4572"/>
                </a:lnTo>
                <a:lnTo>
                  <a:pt x="1524" y="3048"/>
                </a:lnTo>
                <a:lnTo>
                  <a:pt x="0" y="3048"/>
                </a:lnTo>
                <a:lnTo>
                  <a:pt x="0" y="0"/>
                </a:lnTo>
                <a:lnTo>
                  <a:pt x="304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836293" y="4732782"/>
            <a:ext cx="81280" cy="5080"/>
          </a:xfrm>
          <a:custGeom>
            <a:avLst/>
            <a:gdLst/>
            <a:ahLst/>
            <a:cxnLst/>
            <a:rect l="l" t="t" r="r" b="b"/>
            <a:pathLst>
              <a:path w="81279" h="5079">
                <a:moveTo>
                  <a:pt x="3048" y="0"/>
                </a:moveTo>
                <a:lnTo>
                  <a:pt x="80772" y="0"/>
                </a:lnTo>
                <a:lnTo>
                  <a:pt x="80772" y="3048"/>
                </a:lnTo>
                <a:lnTo>
                  <a:pt x="79248" y="4572"/>
                </a:lnTo>
                <a:lnTo>
                  <a:pt x="1524" y="4572"/>
                </a:lnTo>
                <a:lnTo>
                  <a:pt x="0" y="3048"/>
                </a:lnTo>
                <a:lnTo>
                  <a:pt x="0" y="0"/>
                </a:lnTo>
                <a:lnTo>
                  <a:pt x="304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958213" y="4732782"/>
            <a:ext cx="81915" cy="5080"/>
          </a:xfrm>
          <a:custGeom>
            <a:avLst/>
            <a:gdLst/>
            <a:ahLst/>
            <a:cxnLst/>
            <a:rect l="l" t="t" r="r" b="b"/>
            <a:pathLst>
              <a:path w="81915" h="5079">
                <a:moveTo>
                  <a:pt x="2286" y="0"/>
                </a:moveTo>
                <a:lnTo>
                  <a:pt x="81534" y="0"/>
                </a:lnTo>
                <a:lnTo>
                  <a:pt x="81534" y="3048"/>
                </a:lnTo>
                <a:lnTo>
                  <a:pt x="80010" y="4572"/>
                </a:lnTo>
                <a:lnTo>
                  <a:pt x="2286" y="4572"/>
                </a:lnTo>
                <a:lnTo>
                  <a:pt x="0" y="3048"/>
                </a:lnTo>
                <a:lnTo>
                  <a:pt x="0" y="0"/>
                </a:lnTo>
                <a:lnTo>
                  <a:pt x="228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080895" y="4732782"/>
            <a:ext cx="81915" cy="5080"/>
          </a:xfrm>
          <a:custGeom>
            <a:avLst/>
            <a:gdLst/>
            <a:ahLst/>
            <a:cxnLst/>
            <a:rect l="l" t="t" r="r" b="b"/>
            <a:pathLst>
              <a:path w="81915" h="5079">
                <a:moveTo>
                  <a:pt x="1524" y="0"/>
                </a:moveTo>
                <a:lnTo>
                  <a:pt x="81534" y="0"/>
                </a:lnTo>
                <a:lnTo>
                  <a:pt x="81534" y="3048"/>
                </a:lnTo>
                <a:lnTo>
                  <a:pt x="80010" y="3048"/>
                </a:lnTo>
                <a:lnTo>
                  <a:pt x="80010" y="4572"/>
                </a:lnTo>
                <a:lnTo>
                  <a:pt x="0" y="4572"/>
                </a:lnTo>
                <a:lnTo>
                  <a:pt x="0" y="0"/>
                </a:lnTo>
                <a:lnTo>
                  <a:pt x="152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202053" y="4732782"/>
            <a:ext cx="83185" cy="5080"/>
          </a:xfrm>
          <a:custGeom>
            <a:avLst/>
            <a:gdLst/>
            <a:ahLst/>
            <a:cxnLst/>
            <a:rect l="l" t="t" r="r" b="b"/>
            <a:pathLst>
              <a:path w="83184" h="5079">
                <a:moveTo>
                  <a:pt x="3048" y="0"/>
                </a:moveTo>
                <a:lnTo>
                  <a:pt x="81533" y="0"/>
                </a:lnTo>
                <a:lnTo>
                  <a:pt x="83057" y="1524"/>
                </a:lnTo>
                <a:lnTo>
                  <a:pt x="81533" y="3048"/>
                </a:lnTo>
                <a:lnTo>
                  <a:pt x="81533" y="4572"/>
                </a:lnTo>
                <a:lnTo>
                  <a:pt x="1524" y="4572"/>
                </a:lnTo>
                <a:lnTo>
                  <a:pt x="1524" y="3048"/>
                </a:lnTo>
                <a:lnTo>
                  <a:pt x="0" y="3048"/>
                </a:lnTo>
                <a:lnTo>
                  <a:pt x="0" y="0"/>
                </a:lnTo>
                <a:lnTo>
                  <a:pt x="304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24736" y="4732782"/>
            <a:ext cx="81915" cy="5080"/>
          </a:xfrm>
          <a:custGeom>
            <a:avLst/>
            <a:gdLst/>
            <a:ahLst/>
            <a:cxnLst/>
            <a:rect l="l" t="t" r="r" b="b"/>
            <a:pathLst>
              <a:path w="81915" h="5079">
                <a:moveTo>
                  <a:pt x="3048" y="0"/>
                </a:moveTo>
                <a:lnTo>
                  <a:pt x="81534" y="0"/>
                </a:lnTo>
                <a:lnTo>
                  <a:pt x="81534" y="3048"/>
                </a:lnTo>
                <a:lnTo>
                  <a:pt x="80010" y="4572"/>
                </a:lnTo>
                <a:lnTo>
                  <a:pt x="1524" y="4572"/>
                </a:lnTo>
                <a:lnTo>
                  <a:pt x="1524" y="3048"/>
                </a:lnTo>
                <a:lnTo>
                  <a:pt x="0" y="3048"/>
                </a:lnTo>
                <a:lnTo>
                  <a:pt x="0" y="0"/>
                </a:lnTo>
                <a:lnTo>
                  <a:pt x="304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447417" y="4732782"/>
            <a:ext cx="81915" cy="5080"/>
          </a:xfrm>
          <a:custGeom>
            <a:avLst/>
            <a:gdLst/>
            <a:ahLst/>
            <a:cxnLst/>
            <a:rect l="l" t="t" r="r" b="b"/>
            <a:pathLst>
              <a:path w="81915" h="5079">
                <a:moveTo>
                  <a:pt x="3047" y="0"/>
                </a:moveTo>
                <a:lnTo>
                  <a:pt x="81533" y="0"/>
                </a:lnTo>
                <a:lnTo>
                  <a:pt x="81533" y="3048"/>
                </a:lnTo>
                <a:lnTo>
                  <a:pt x="80009" y="4572"/>
                </a:lnTo>
                <a:lnTo>
                  <a:pt x="1523" y="4572"/>
                </a:lnTo>
                <a:lnTo>
                  <a:pt x="0" y="3048"/>
                </a:lnTo>
                <a:lnTo>
                  <a:pt x="0" y="0"/>
                </a:lnTo>
                <a:lnTo>
                  <a:pt x="304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570099" y="4732782"/>
            <a:ext cx="81915" cy="5080"/>
          </a:xfrm>
          <a:custGeom>
            <a:avLst/>
            <a:gdLst/>
            <a:ahLst/>
            <a:cxnLst/>
            <a:rect l="l" t="t" r="r" b="b"/>
            <a:pathLst>
              <a:path w="81915" h="5079">
                <a:moveTo>
                  <a:pt x="1524" y="0"/>
                </a:moveTo>
                <a:lnTo>
                  <a:pt x="81534" y="0"/>
                </a:lnTo>
                <a:lnTo>
                  <a:pt x="81534" y="3048"/>
                </a:lnTo>
                <a:lnTo>
                  <a:pt x="80010" y="4572"/>
                </a:lnTo>
                <a:lnTo>
                  <a:pt x="1524" y="4572"/>
                </a:lnTo>
                <a:lnTo>
                  <a:pt x="0" y="3048"/>
                </a:lnTo>
                <a:lnTo>
                  <a:pt x="0" y="0"/>
                </a:lnTo>
                <a:lnTo>
                  <a:pt x="152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290707" y="4661153"/>
            <a:ext cx="147955" cy="146685"/>
          </a:xfrm>
          <a:custGeom>
            <a:avLst/>
            <a:gdLst/>
            <a:ahLst/>
            <a:cxnLst/>
            <a:rect l="l" t="t" r="r" b="b"/>
            <a:pathLst>
              <a:path w="147954" h="146685">
                <a:moveTo>
                  <a:pt x="147827" y="0"/>
                </a:moveTo>
                <a:lnTo>
                  <a:pt x="120136" y="27971"/>
                </a:lnTo>
                <a:lnTo>
                  <a:pt x="80682" y="54988"/>
                </a:lnTo>
                <a:lnTo>
                  <a:pt x="33812" y="69469"/>
                </a:lnTo>
                <a:lnTo>
                  <a:pt x="0" y="73152"/>
                </a:lnTo>
                <a:lnTo>
                  <a:pt x="10667" y="73152"/>
                </a:lnTo>
                <a:lnTo>
                  <a:pt x="52169" y="80203"/>
                </a:lnTo>
                <a:lnTo>
                  <a:pt x="95642" y="99212"/>
                </a:lnTo>
                <a:lnTo>
                  <a:pt x="136170" y="132462"/>
                </a:lnTo>
                <a:lnTo>
                  <a:pt x="147827" y="146304"/>
                </a:lnTo>
              </a:path>
            </a:pathLst>
          </a:custGeom>
          <a:ln w="47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5857627" y="4550102"/>
            <a:ext cx="12617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20" dirty="0">
                <a:latin typeface="Arial"/>
                <a:cs typeface="Arial"/>
              </a:rPr>
              <a:t>desc</a:t>
            </a:r>
            <a:r>
              <a:rPr sz="1350" dirty="0">
                <a:latin typeface="Arial"/>
                <a:cs typeface="Arial"/>
              </a:rPr>
              <a:t>r</a:t>
            </a:r>
            <a:r>
              <a:rPr sz="1350" spc="-5" dirty="0">
                <a:latin typeface="Arial"/>
                <a:cs typeface="Arial"/>
              </a:rPr>
              <a:t>i</a:t>
            </a:r>
            <a:r>
              <a:rPr sz="1350" spc="-20" dirty="0">
                <a:latin typeface="Arial"/>
                <a:cs typeface="Arial"/>
              </a:rPr>
              <a:t>p</a:t>
            </a:r>
            <a:r>
              <a:rPr sz="1350" dirty="0">
                <a:latin typeface="Arial"/>
                <a:cs typeface="Arial"/>
              </a:rPr>
              <a:t>t</a:t>
            </a:r>
            <a:r>
              <a:rPr sz="1350" spc="-5" dirty="0">
                <a:latin typeface="Arial"/>
                <a:cs typeface="Arial"/>
              </a:rPr>
              <a:t>i</a:t>
            </a:r>
            <a:r>
              <a:rPr sz="1350" spc="-20" dirty="0">
                <a:latin typeface="Arial"/>
                <a:cs typeface="Arial"/>
              </a:rPr>
              <a:t>o</a:t>
            </a:r>
            <a:r>
              <a:rPr sz="1350" dirty="0">
                <a:latin typeface="Arial"/>
                <a:cs typeface="Arial"/>
              </a:rPr>
              <a:t>n</a:t>
            </a:r>
            <a:r>
              <a:rPr sz="1350" spc="-5" dirty="0">
                <a:latin typeface="Arial"/>
                <a:cs typeface="Arial"/>
              </a:rPr>
              <a:t>,</a:t>
            </a:r>
            <a:r>
              <a:rPr sz="1350" spc="-1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</a:t>
            </a:r>
            <a:r>
              <a:rPr sz="1350" spc="-20" dirty="0">
                <a:latin typeface="Arial"/>
                <a:cs typeface="Arial"/>
              </a:rPr>
              <a:t>o</a:t>
            </a:r>
            <a:r>
              <a:rPr sz="1350" dirty="0">
                <a:latin typeface="Arial"/>
                <a:cs typeface="Arial"/>
              </a:rPr>
              <a:t>t</a:t>
            </a:r>
            <a:r>
              <a:rPr sz="1350" spc="-20" dirty="0">
                <a:latin typeface="Arial"/>
                <a:cs typeface="Arial"/>
              </a:rPr>
              <a:t>al</a:t>
            </a:r>
            <a:endParaRPr sz="135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736227" y="3995928"/>
            <a:ext cx="342265" cy="270510"/>
          </a:xfrm>
          <a:custGeom>
            <a:avLst/>
            <a:gdLst/>
            <a:ahLst/>
            <a:cxnLst/>
            <a:rect l="l" t="t" r="r" b="b"/>
            <a:pathLst>
              <a:path w="342264" h="270510">
                <a:moveTo>
                  <a:pt x="20574" y="236982"/>
                </a:moveTo>
                <a:lnTo>
                  <a:pt x="20574" y="235458"/>
                </a:lnTo>
                <a:lnTo>
                  <a:pt x="19049" y="233934"/>
                </a:lnTo>
                <a:lnTo>
                  <a:pt x="17525" y="233934"/>
                </a:lnTo>
                <a:lnTo>
                  <a:pt x="16001" y="235458"/>
                </a:lnTo>
                <a:lnTo>
                  <a:pt x="12191" y="240030"/>
                </a:lnTo>
                <a:lnTo>
                  <a:pt x="0" y="267462"/>
                </a:lnTo>
                <a:lnTo>
                  <a:pt x="0" y="268986"/>
                </a:lnTo>
                <a:lnTo>
                  <a:pt x="1524" y="270510"/>
                </a:lnTo>
                <a:lnTo>
                  <a:pt x="3048" y="270510"/>
                </a:lnTo>
                <a:lnTo>
                  <a:pt x="4572" y="268986"/>
                </a:lnTo>
                <a:lnTo>
                  <a:pt x="17525" y="241554"/>
                </a:lnTo>
                <a:lnTo>
                  <a:pt x="20574" y="236982"/>
                </a:lnTo>
                <a:close/>
              </a:path>
              <a:path w="342264" h="270510">
                <a:moveTo>
                  <a:pt x="54102" y="184404"/>
                </a:moveTo>
                <a:lnTo>
                  <a:pt x="51053" y="181356"/>
                </a:lnTo>
                <a:lnTo>
                  <a:pt x="49529" y="182880"/>
                </a:lnTo>
                <a:lnTo>
                  <a:pt x="44195" y="187452"/>
                </a:lnTo>
                <a:lnTo>
                  <a:pt x="28193" y="213360"/>
                </a:lnTo>
                <a:lnTo>
                  <a:pt x="28193" y="214884"/>
                </a:lnTo>
                <a:lnTo>
                  <a:pt x="29717" y="216408"/>
                </a:lnTo>
                <a:lnTo>
                  <a:pt x="32003" y="216408"/>
                </a:lnTo>
                <a:lnTo>
                  <a:pt x="33527" y="214884"/>
                </a:lnTo>
                <a:lnTo>
                  <a:pt x="49529" y="190500"/>
                </a:lnTo>
                <a:lnTo>
                  <a:pt x="52577" y="185928"/>
                </a:lnTo>
                <a:lnTo>
                  <a:pt x="54102" y="184404"/>
                </a:lnTo>
                <a:close/>
              </a:path>
              <a:path w="342264" h="270510">
                <a:moveTo>
                  <a:pt x="92201" y="137922"/>
                </a:moveTo>
                <a:lnTo>
                  <a:pt x="92201" y="136398"/>
                </a:lnTo>
                <a:lnTo>
                  <a:pt x="90677" y="134874"/>
                </a:lnTo>
                <a:lnTo>
                  <a:pt x="87630" y="134874"/>
                </a:lnTo>
                <a:lnTo>
                  <a:pt x="82296" y="141732"/>
                </a:lnTo>
                <a:lnTo>
                  <a:pt x="63245" y="162306"/>
                </a:lnTo>
                <a:lnTo>
                  <a:pt x="63245" y="163830"/>
                </a:lnTo>
                <a:lnTo>
                  <a:pt x="64769" y="165354"/>
                </a:lnTo>
                <a:lnTo>
                  <a:pt x="67055" y="166878"/>
                </a:lnTo>
                <a:lnTo>
                  <a:pt x="68580" y="165354"/>
                </a:lnTo>
                <a:lnTo>
                  <a:pt x="86105" y="144780"/>
                </a:lnTo>
                <a:lnTo>
                  <a:pt x="92201" y="137922"/>
                </a:lnTo>
                <a:close/>
              </a:path>
              <a:path w="342264" h="270510">
                <a:moveTo>
                  <a:pt x="136398" y="95250"/>
                </a:moveTo>
                <a:lnTo>
                  <a:pt x="133350" y="92202"/>
                </a:lnTo>
                <a:lnTo>
                  <a:pt x="131826" y="93726"/>
                </a:lnTo>
                <a:lnTo>
                  <a:pt x="124205" y="99822"/>
                </a:lnTo>
                <a:lnTo>
                  <a:pt x="105155" y="117348"/>
                </a:lnTo>
                <a:lnTo>
                  <a:pt x="105155" y="120396"/>
                </a:lnTo>
                <a:lnTo>
                  <a:pt x="109728" y="120396"/>
                </a:lnTo>
                <a:lnTo>
                  <a:pt x="127254" y="102870"/>
                </a:lnTo>
                <a:lnTo>
                  <a:pt x="134874" y="96774"/>
                </a:lnTo>
                <a:lnTo>
                  <a:pt x="136398" y="95250"/>
                </a:lnTo>
                <a:close/>
              </a:path>
              <a:path w="342264" h="270510">
                <a:moveTo>
                  <a:pt x="184403" y="60198"/>
                </a:moveTo>
                <a:lnTo>
                  <a:pt x="184403" y="57150"/>
                </a:lnTo>
                <a:lnTo>
                  <a:pt x="182879" y="55626"/>
                </a:lnTo>
                <a:lnTo>
                  <a:pt x="181355" y="57150"/>
                </a:lnTo>
                <a:lnTo>
                  <a:pt x="168401" y="64770"/>
                </a:lnTo>
                <a:lnTo>
                  <a:pt x="152399" y="76200"/>
                </a:lnTo>
                <a:lnTo>
                  <a:pt x="150876" y="77724"/>
                </a:lnTo>
                <a:lnTo>
                  <a:pt x="150876" y="80772"/>
                </a:lnTo>
                <a:lnTo>
                  <a:pt x="153923" y="80772"/>
                </a:lnTo>
                <a:lnTo>
                  <a:pt x="171449" y="67818"/>
                </a:lnTo>
                <a:lnTo>
                  <a:pt x="184403" y="60198"/>
                </a:lnTo>
                <a:close/>
              </a:path>
              <a:path w="342264" h="270510">
                <a:moveTo>
                  <a:pt x="238506" y="29718"/>
                </a:moveTo>
                <a:lnTo>
                  <a:pt x="238506" y="28194"/>
                </a:lnTo>
                <a:lnTo>
                  <a:pt x="236982" y="26670"/>
                </a:lnTo>
                <a:lnTo>
                  <a:pt x="235458" y="26670"/>
                </a:lnTo>
                <a:lnTo>
                  <a:pt x="216408" y="36576"/>
                </a:lnTo>
                <a:lnTo>
                  <a:pt x="203454" y="42672"/>
                </a:lnTo>
                <a:lnTo>
                  <a:pt x="201929" y="44196"/>
                </a:lnTo>
                <a:lnTo>
                  <a:pt x="201929" y="45720"/>
                </a:lnTo>
                <a:lnTo>
                  <a:pt x="203454" y="47244"/>
                </a:lnTo>
                <a:lnTo>
                  <a:pt x="204978" y="47244"/>
                </a:lnTo>
                <a:lnTo>
                  <a:pt x="219456" y="39624"/>
                </a:lnTo>
                <a:lnTo>
                  <a:pt x="236982" y="31242"/>
                </a:lnTo>
                <a:lnTo>
                  <a:pt x="238506" y="29718"/>
                </a:lnTo>
                <a:close/>
              </a:path>
              <a:path w="342264" h="270510">
                <a:moveTo>
                  <a:pt x="296418" y="12192"/>
                </a:moveTo>
                <a:lnTo>
                  <a:pt x="296418" y="7620"/>
                </a:lnTo>
                <a:lnTo>
                  <a:pt x="291084" y="7620"/>
                </a:lnTo>
                <a:lnTo>
                  <a:pt x="265938" y="16002"/>
                </a:lnTo>
                <a:lnTo>
                  <a:pt x="259079" y="17526"/>
                </a:lnTo>
                <a:lnTo>
                  <a:pt x="257556" y="19050"/>
                </a:lnTo>
                <a:lnTo>
                  <a:pt x="257556" y="20574"/>
                </a:lnTo>
                <a:lnTo>
                  <a:pt x="259079" y="22098"/>
                </a:lnTo>
                <a:lnTo>
                  <a:pt x="261365" y="22098"/>
                </a:lnTo>
                <a:lnTo>
                  <a:pt x="267462" y="20574"/>
                </a:lnTo>
                <a:lnTo>
                  <a:pt x="292608" y="12192"/>
                </a:lnTo>
                <a:lnTo>
                  <a:pt x="296418" y="12192"/>
                </a:lnTo>
                <a:close/>
              </a:path>
              <a:path w="342264" h="270510">
                <a:moveTo>
                  <a:pt x="340614" y="6096"/>
                </a:moveTo>
                <a:lnTo>
                  <a:pt x="340614" y="0"/>
                </a:lnTo>
                <a:lnTo>
                  <a:pt x="327660" y="1524"/>
                </a:lnTo>
                <a:lnTo>
                  <a:pt x="318516" y="3048"/>
                </a:lnTo>
                <a:lnTo>
                  <a:pt x="316992" y="3048"/>
                </a:lnTo>
                <a:lnTo>
                  <a:pt x="316992" y="6096"/>
                </a:lnTo>
                <a:lnTo>
                  <a:pt x="318516" y="7620"/>
                </a:lnTo>
                <a:lnTo>
                  <a:pt x="320040" y="7620"/>
                </a:lnTo>
                <a:lnTo>
                  <a:pt x="327660" y="6096"/>
                </a:lnTo>
                <a:lnTo>
                  <a:pt x="340614" y="6096"/>
                </a:lnTo>
                <a:close/>
              </a:path>
              <a:path w="342264" h="270510">
                <a:moveTo>
                  <a:pt x="342138" y="4572"/>
                </a:moveTo>
                <a:lnTo>
                  <a:pt x="342138" y="1524"/>
                </a:lnTo>
                <a:lnTo>
                  <a:pt x="340614" y="1524"/>
                </a:lnTo>
                <a:lnTo>
                  <a:pt x="340614" y="4572"/>
                </a:lnTo>
                <a:lnTo>
                  <a:pt x="342138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736227" y="4229861"/>
            <a:ext cx="20955" cy="36830"/>
          </a:xfrm>
          <a:custGeom>
            <a:avLst/>
            <a:gdLst/>
            <a:ahLst/>
            <a:cxnLst/>
            <a:rect l="l" t="t" r="r" b="b"/>
            <a:pathLst>
              <a:path w="20955" h="36829">
                <a:moveTo>
                  <a:pt x="0" y="33527"/>
                </a:moveTo>
                <a:lnTo>
                  <a:pt x="12191" y="6095"/>
                </a:lnTo>
                <a:lnTo>
                  <a:pt x="16001" y="1523"/>
                </a:lnTo>
                <a:lnTo>
                  <a:pt x="17525" y="0"/>
                </a:lnTo>
                <a:lnTo>
                  <a:pt x="19049" y="0"/>
                </a:lnTo>
                <a:lnTo>
                  <a:pt x="20574" y="1523"/>
                </a:lnTo>
                <a:lnTo>
                  <a:pt x="20574" y="3047"/>
                </a:lnTo>
                <a:lnTo>
                  <a:pt x="17525" y="7619"/>
                </a:lnTo>
                <a:lnTo>
                  <a:pt x="4572" y="35051"/>
                </a:lnTo>
                <a:lnTo>
                  <a:pt x="3048" y="36575"/>
                </a:lnTo>
                <a:lnTo>
                  <a:pt x="1524" y="36575"/>
                </a:lnTo>
                <a:lnTo>
                  <a:pt x="0" y="35051"/>
                </a:lnTo>
                <a:lnTo>
                  <a:pt x="0" y="3352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764421" y="4177284"/>
            <a:ext cx="26034" cy="35560"/>
          </a:xfrm>
          <a:custGeom>
            <a:avLst/>
            <a:gdLst/>
            <a:ahLst/>
            <a:cxnLst/>
            <a:rect l="l" t="t" r="r" b="b"/>
            <a:pathLst>
              <a:path w="26035" h="35560">
                <a:moveTo>
                  <a:pt x="0" y="32003"/>
                </a:moveTo>
                <a:lnTo>
                  <a:pt x="16002" y="6095"/>
                </a:lnTo>
                <a:lnTo>
                  <a:pt x="21336" y="1523"/>
                </a:lnTo>
                <a:lnTo>
                  <a:pt x="22860" y="0"/>
                </a:lnTo>
                <a:lnTo>
                  <a:pt x="25908" y="3047"/>
                </a:lnTo>
                <a:lnTo>
                  <a:pt x="24384" y="4571"/>
                </a:lnTo>
                <a:lnTo>
                  <a:pt x="21336" y="9143"/>
                </a:lnTo>
                <a:lnTo>
                  <a:pt x="5334" y="33527"/>
                </a:lnTo>
                <a:lnTo>
                  <a:pt x="3810" y="35051"/>
                </a:lnTo>
                <a:lnTo>
                  <a:pt x="1524" y="35051"/>
                </a:lnTo>
                <a:lnTo>
                  <a:pt x="0" y="33527"/>
                </a:lnTo>
                <a:lnTo>
                  <a:pt x="0" y="3200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799473" y="4130802"/>
            <a:ext cx="29209" cy="32384"/>
          </a:xfrm>
          <a:custGeom>
            <a:avLst/>
            <a:gdLst/>
            <a:ahLst/>
            <a:cxnLst/>
            <a:rect l="l" t="t" r="r" b="b"/>
            <a:pathLst>
              <a:path w="29210" h="32385">
                <a:moveTo>
                  <a:pt x="0" y="27431"/>
                </a:moveTo>
                <a:lnTo>
                  <a:pt x="19050" y="6857"/>
                </a:lnTo>
                <a:lnTo>
                  <a:pt x="24384" y="0"/>
                </a:lnTo>
                <a:lnTo>
                  <a:pt x="27432" y="0"/>
                </a:lnTo>
                <a:lnTo>
                  <a:pt x="28956" y="1523"/>
                </a:lnTo>
                <a:lnTo>
                  <a:pt x="28956" y="3047"/>
                </a:lnTo>
                <a:lnTo>
                  <a:pt x="22860" y="9905"/>
                </a:lnTo>
                <a:lnTo>
                  <a:pt x="5334" y="30479"/>
                </a:lnTo>
                <a:lnTo>
                  <a:pt x="3810" y="32003"/>
                </a:lnTo>
                <a:lnTo>
                  <a:pt x="1524" y="30479"/>
                </a:lnTo>
                <a:lnTo>
                  <a:pt x="0" y="28955"/>
                </a:lnTo>
                <a:lnTo>
                  <a:pt x="0" y="2743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41383" y="4088129"/>
            <a:ext cx="31750" cy="28575"/>
          </a:xfrm>
          <a:custGeom>
            <a:avLst/>
            <a:gdLst/>
            <a:ahLst/>
            <a:cxnLst/>
            <a:rect l="l" t="t" r="r" b="b"/>
            <a:pathLst>
              <a:path w="31750" h="28575">
                <a:moveTo>
                  <a:pt x="0" y="25146"/>
                </a:moveTo>
                <a:lnTo>
                  <a:pt x="19049" y="7620"/>
                </a:lnTo>
                <a:lnTo>
                  <a:pt x="26669" y="1524"/>
                </a:lnTo>
                <a:lnTo>
                  <a:pt x="28193" y="0"/>
                </a:lnTo>
                <a:lnTo>
                  <a:pt x="31241" y="3048"/>
                </a:lnTo>
                <a:lnTo>
                  <a:pt x="29717" y="4572"/>
                </a:lnTo>
                <a:lnTo>
                  <a:pt x="22097" y="10668"/>
                </a:lnTo>
                <a:lnTo>
                  <a:pt x="4571" y="28194"/>
                </a:lnTo>
                <a:lnTo>
                  <a:pt x="0" y="28194"/>
                </a:lnTo>
                <a:lnTo>
                  <a:pt x="0" y="2514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887103" y="4051553"/>
            <a:ext cx="33655" cy="25400"/>
          </a:xfrm>
          <a:custGeom>
            <a:avLst/>
            <a:gdLst/>
            <a:ahLst/>
            <a:cxnLst/>
            <a:rect l="l" t="t" r="r" b="b"/>
            <a:pathLst>
              <a:path w="33655" h="25400">
                <a:moveTo>
                  <a:pt x="1524" y="20574"/>
                </a:moveTo>
                <a:lnTo>
                  <a:pt x="17526" y="9144"/>
                </a:lnTo>
                <a:lnTo>
                  <a:pt x="30480" y="1524"/>
                </a:lnTo>
                <a:lnTo>
                  <a:pt x="32004" y="0"/>
                </a:lnTo>
                <a:lnTo>
                  <a:pt x="33528" y="1524"/>
                </a:lnTo>
                <a:lnTo>
                  <a:pt x="33528" y="4572"/>
                </a:lnTo>
                <a:lnTo>
                  <a:pt x="20574" y="12192"/>
                </a:lnTo>
                <a:lnTo>
                  <a:pt x="3048" y="25146"/>
                </a:lnTo>
                <a:lnTo>
                  <a:pt x="0" y="25146"/>
                </a:lnTo>
                <a:lnTo>
                  <a:pt x="0" y="22098"/>
                </a:lnTo>
                <a:lnTo>
                  <a:pt x="1524" y="2057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938157" y="4022597"/>
            <a:ext cx="36830" cy="20955"/>
          </a:xfrm>
          <a:custGeom>
            <a:avLst/>
            <a:gdLst/>
            <a:ahLst/>
            <a:cxnLst/>
            <a:rect l="l" t="t" r="r" b="b"/>
            <a:pathLst>
              <a:path w="36830" h="20954">
                <a:moveTo>
                  <a:pt x="1523" y="16001"/>
                </a:moveTo>
                <a:lnTo>
                  <a:pt x="14477" y="9905"/>
                </a:lnTo>
                <a:lnTo>
                  <a:pt x="33527" y="0"/>
                </a:lnTo>
                <a:lnTo>
                  <a:pt x="35051" y="0"/>
                </a:lnTo>
                <a:lnTo>
                  <a:pt x="36575" y="1523"/>
                </a:lnTo>
                <a:lnTo>
                  <a:pt x="36575" y="3047"/>
                </a:lnTo>
                <a:lnTo>
                  <a:pt x="35051" y="4571"/>
                </a:lnTo>
                <a:lnTo>
                  <a:pt x="17525" y="12953"/>
                </a:lnTo>
                <a:lnTo>
                  <a:pt x="3047" y="20573"/>
                </a:lnTo>
                <a:lnTo>
                  <a:pt x="1523" y="20573"/>
                </a:lnTo>
                <a:lnTo>
                  <a:pt x="0" y="19049"/>
                </a:lnTo>
                <a:lnTo>
                  <a:pt x="0" y="17525"/>
                </a:lnTo>
                <a:lnTo>
                  <a:pt x="1523" y="1600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993783" y="4003547"/>
            <a:ext cx="39370" cy="14604"/>
          </a:xfrm>
          <a:custGeom>
            <a:avLst/>
            <a:gdLst/>
            <a:ahLst/>
            <a:cxnLst/>
            <a:rect l="l" t="t" r="r" b="b"/>
            <a:pathLst>
              <a:path w="39369" h="14604">
                <a:moveTo>
                  <a:pt x="1523" y="9905"/>
                </a:moveTo>
                <a:lnTo>
                  <a:pt x="8382" y="8381"/>
                </a:lnTo>
                <a:lnTo>
                  <a:pt x="33528" y="0"/>
                </a:lnTo>
                <a:lnTo>
                  <a:pt x="38861" y="0"/>
                </a:lnTo>
                <a:lnTo>
                  <a:pt x="38861" y="4571"/>
                </a:lnTo>
                <a:lnTo>
                  <a:pt x="35051" y="4571"/>
                </a:lnTo>
                <a:lnTo>
                  <a:pt x="9905" y="12953"/>
                </a:lnTo>
                <a:lnTo>
                  <a:pt x="3809" y="14477"/>
                </a:lnTo>
                <a:lnTo>
                  <a:pt x="1523" y="14477"/>
                </a:lnTo>
                <a:lnTo>
                  <a:pt x="0" y="12953"/>
                </a:lnTo>
                <a:lnTo>
                  <a:pt x="0" y="11429"/>
                </a:lnTo>
                <a:lnTo>
                  <a:pt x="1523" y="990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053219" y="3995928"/>
            <a:ext cx="25400" cy="7620"/>
          </a:xfrm>
          <a:custGeom>
            <a:avLst/>
            <a:gdLst/>
            <a:ahLst/>
            <a:cxnLst/>
            <a:rect l="l" t="t" r="r" b="b"/>
            <a:pathLst>
              <a:path w="25400" h="7620">
                <a:moveTo>
                  <a:pt x="1523" y="3048"/>
                </a:moveTo>
                <a:lnTo>
                  <a:pt x="10667" y="1524"/>
                </a:lnTo>
                <a:lnTo>
                  <a:pt x="23621" y="0"/>
                </a:lnTo>
                <a:lnTo>
                  <a:pt x="23621" y="1524"/>
                </a:lnTo>
                <a:lnTo>
                  <a:pt x="25145" y="1524"/>
                </a:lnTo>
                <a:lnTo>
                  <a:pt x="25145" y="4572"/>
                </a:lnTo>
                <a:lnTo>
                  <a:pt x="23621" y="4572"/>
                </a:lnTo>
                <a:lnTo>
                  <a:pt x="23621" y="6096"/>
                </a:lnTo>
                <a:lnTo>
                  <a:pt x="10667" y="6096"/>
                </a:lnTo>
                <a:lnTo>
                  <a:pt x="3047" y="7620"/>
                </a:lnTo>
                <a:lnTo>
                  <a:pt x="1523" y="7620"/>
                </a:lnTo>
                <a:lnTo>
                  <a:pt x="0" y="6096"/>
                </a:lnTo>
                <a:lnTo>
                  <a:pt x="0" y="3048"/>
                </a:lnTo>
                <a:lnTo>
                  <a:pt x="1523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076841" y="3957828"/>
            <a:ext cx="87630" cy="86995"/>
          </a:xfrm>
          <a:custGeom>
            <a:avLst/>
            <a:gdLst/>
            <a:ahLst/>
            <a:cxnLst/>
            <a:rect l="l" t="t" r="r" b="b"/>
            <a:pathLst>
              <a:path w="87630" h="86995">
                <a:moveTo>
                  <a:pt x="0" y="41148"/>
                </a:moveTo>
                <a:lnTo>
                  <a:pt x="0" y="36576"/>
                </a:lnTo>
                <a:lnTo>
                  <a:pt x="1523" y="31242"/>
                </a:lnTo>
                <a:lnTo>
                  <a:pt x="1523" y="28194"/>
                </a:lnTo>
                <a:lnTo>
                  <a:pt x="7683" y="17288"/>
                </a:lnTo>
                <a:lnTo>
                  <a:pt x="17736" y="7943"/>
                </a:lnTo>
                <a:lnTo>
                  <a:pt x="29854" y="1696"/>
                </a:lnTo>
                <a:lnTo>
                  <a:pt x="49530" y="0"/>
                </a:lnTo>
                <a:lnTo>
                  <a:pt x="54102" y="1524"/>
                </a:lnTo>
                <a:lnTo>
                  <a:pt x="58674" y="1524"/>
                </a:lnTo>
                <a:lnTo>
                  <a:pt x="84582" y="28194"/>
                </a:lnTo>
                <a:lnTo>
                  <a:pt x="86106" y="31242"/>
                </a:lnTo>
                <a:lnTo>
                  <a:pt x="87630" y="36576"/>
                </a:lnTo>
                <a:lnTo>
                  <a:pt x="87630" y="48768"/>
                </a:lnTo>
                <a:lnTo>
                  <a:pt x="57435" y="84698"/>
                </a:lnTo>
                <a:lnTo>
                  <a:pt x="46539" y="86788"/>
                </a:lnTo>
                <a:lnTo>
                  <a:pt x="35493" y="86144"/>
                </a:lnTo>
                <a:lnTo>
                  <a:pt x="24892" y="82777"/>
                </a:lnTo>
                <a:lnTo>
                  <a:pt x="15331" y="76698"/>
                </a:lnTo>
                <a:lnTo>
                  <a:pt x="7404" y="67919"/>
                </a:lnTo>
                <a:lnTo>
                  <a:pt x="1705" y="56452"/>
                </a:lnTo>
                <a:lnTo>
                  <a:pt x="0" y="41148"/>
                </a:lnTo>
              </a:path>
            </a:pathLst>
          </a:custGeom>
          <a:ln w="47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267466" y="3282696"/>
            <a:ext cx="0" cy="502920"/>
          </a:xfrm>
          <a:custGeom>
            <a:avLst/>
            <a:gdLst/>
            <a:ahLst/>
            <a:cxnLst/>
            <a:rect l="l" t="t" r="r" b="b"/>
            <a:pathLst>
              <a:path h="502920">
                <a:moveTo>
                  <a:pt x="0" y="0"/>
                </a:moveTo>
                <a:lnTo>
                  <a:pt x="0" y="502919"/>
                </a:lnTo>
              </a:path>
            </a:pathLst>
          </a:custGeom>
          <a:ln w="66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267466" y="3989070"/>
            <a:ext cx="0" cy="1877060"/>
          </a:xfrm>
          <a:custGeom>
            <a:avLst/>
            <a:gdLst/>
            <a:ahLst/>
            <a:cxnLst/>
            <a:rect l="l" t="t" r="r" b="b"/>
            <a:pathLst>
              <a:path h="1877060">
                <a:moveTo>
                  <a:pt x="0" y="0"/>
                </a:moveTo>
                <a:lnTo>
                  <a:pt x="0" y="1876806"/>
                </a:lnTo>
              </a:path>
            </a:pathLst>
          </a:custGeom>
          <a:ln w="66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264799" y="5784341"/>
            <a:ext cx="5715" cy="81915"/>
          </a:xfrm>
          <a:custGeom>
            <a:avLst/>
            <a:gdLst/>
            <a:ahLst/>
            <a:cxnLst/>
            <a:rect l="l" t="t" r="r" b="b"/>
            <a:pathLst>
              <a:path w="5714" h="81914">
                <a:moveTo>
                  <a:pt x="0" y="77724"/>
                </a:moveTo>
                <a:lnTo>
                  <a:pt x="0" y="0"/>
                </a:lnTo>
                <a:lnTo>
                  <a:pt x="3047" y="0"/>
                </a:lnTo>
                <a:lnTo>
                  <a:pt x="5333" y="1524"/>
                </a:lnTo>
                <a:lnTo>
                  <a:pt x="5334" y="79248"/>
                </a:lnTo>
                <a:lnTo>
                  <a:pt x="3048" y="79248"/>
                </a:lnTo>
                <a:lnTo>
                  <a:pt x="3048" y="81534"/>
                </a:lnTo>
                <a:lnTo>
                  <a:pt x="1524" y="81534"/>
                </a:lnTo>
                <a:lnTo>
                  <a:pt x="0" y="79248"/>
                </a:lnTo>
                <a:lnTo>
                  <a:pt x="0" y="777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264799" y="5661659"/>
            <a:ext cx="5715" cy="81915"/>
          </a:xfrm>
          <a:custGeom>
            <a:avLst/>
            <a:gdLst/>
            <a:ahLst/>
            <a:cxnLst/>
            <a:rect l="l" t="t" r="r" b="b"/>
            <a:pathLst>
              <a:path w="5714" h="81914">
                <a:moveTo>
                  <a:pt x="0" y="78486"/>
                </a:moveTo>
                <a:lnTo>
                  <a:pt x="0" y="0"/>
                </a:lnTo>
                <a:lnTo>
                  <a:pt x="3047" y="0"/>
                </a:lnTo>
                <a:lnTo>
                  <a:pt x="5333" y="1524"/>
                </a:lnTo>
                <a:lnTo>
                  <a:pt x="5333" y="80010"/>
                </a:lnTo>
                <a:lnTo>
                  <a:pt x="3047" y="81534"/>
                </a:lnTo>
                <a:lnTo>
                  <a:pt x="0" y="81534"/>
                </a:lnTo>
                <a:lnTo>
                  <a:pt x="0" y="784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264799" y="5538978"/>
            <a:ext cx="5715" cy="81915"/>
          </a:xfrm>
          <a:custGeom>
            <a:avLst/>
            <a:gdLst/>
            <a:ahLst/>
            <a:cxnLst/>
            <a:rect l="l" t="t" r="r" b="b"/>
            <a:pathLst>
              <a:path w="5714" h="81914">
                <a:moveTo>
                  <a:pt x="0" y="80009"/>
                </a:moveTo>
                <a:lnTo>
                  <a:pt x="0" y="1523"/>
                </a:lnTo>
                <a:lnTo>
                  <a:pt x="1523" y="0"/>
                </a:lnTo>
                <a:lnTo>
                  <a:pt x="3047" y="0"/>
                </a:lnTo>
                <a:lnTo>
                  <a:pt x="3047" y="1523"/>
                </a:lnTo>
                <a:lnTo>
                  <a:pt x="5333" y="1523"/>
                </a:lnTo>
                <a:lnTo>
                  <a:pt x="5333" y="80009"/>
                </a:lnTo>
                <a:lnTo>
                  <a:pt x="3047" y="81533"/>
                </a:lnTo>
                <a:lnTo>
                  <a:pt x="0" y="81533"/>
                </a:lnTo>
                <a:lnTo>
                  <a:pt x="0" y="800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264799" y="5417058"/>
            <a:ext cx="5715" cy="81280"/>
          </a:xfrm>
          <a:custGeom>
            <a:avLst/>
            <a:gdLst/>
            <a:ahLst/>
            <a:cxnLst/>
            <a:rect l="l" t="t" r="r" b="b"/>
            <a:pathLst>
              <a:path w="5714" h="81279">
                <a:moveTo>
                  <a:pt x="0" y="79248"/>
                </a:moveTo>
                <a:lnTo>
                  <a:pt x="0" y="1524"/>
                </a:lnTo>
                <a:lnTo>
                  <a:pt x="1523" y="0"/>
                </a:lnTo>
                <a:lnTo>
                  <a:pt x="3047" y="0"/>
                </a:lnTo>
                <a:lnTo>
                  <a:pt x="3047" y="1524"/>
                </a:lnTo>
                <a:lnTo>
                  <a:pt x="5333" y="1524"/>
                </a:lnTo>
                <a:lnTo>
                  <a:pt x="5333" y="79248"/>
                </a:lnTo>
                <a:lnTo>
                  <a:pt x="3047" y="80772"/>
                </a:lnTo>
                <a:lnTo>
                  <a:pt x="0" y="80772"/>
                </a:lnTo>
                <a:lnTo>
                  <a:pt x="0" y="792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264799" y="5294376"/>
            <a:ext cx="5715" cy="82550"/>
          </a:xfrm>
          <a:custGeom>
            <a:avLst/>
            <a:gdLst/>
            <a:ahLst/>
            <a:cxnLst/>
            <a:rect l="l" t="t" r="r" b="b"/>
            <a:pathLst>
              <a:path w="5714" h="82550">
                <a:moveTo>
                  <a:pt x="0" y="79247"/>
                </a:moveTo>
                <a:lnTo>
                  <a:pt x="0" y="1523"/>
                </a:lnTo>
                <a:lnTo>
                  <a:pt x="1523" y="0"/>
                </a:lnTo>
                <a:lnTo>
                  <a:pt x="3047" y="1523"/>
                </a:lnTo>
                <a:lnTo>
                  <a:pt x="5333" y="1523"/>
                </a:lnTo>
                <a:lnTo>
                  <a:pt x="5333" y="80771"/>
                </a:lnTo>
                <a:lnTo>
                  <a:pt x="3047" y="80771"/>
                </a:lnTo>
                <a:lnTo>
                  <a:pt x="1523" y="82295"/>
                </a:lnTo>
                <a:lnTo>
                  <a:pt x="0" y="80771"/>
                </a:lnTo>
                <a:lnTo>
                  <a:pt x="0" y="792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264799" y="5173217"/>
            <a:ext cx="5715" cy="81915"/>
          </a:xfrm>
          <a:custGeom>
            <a:avLst/>
            <a:gdLst/>
            <a:ahLst/>
            <a:cxnLst/>
            <a:rect l="l" t="t" r="r" b="b"/>
            <a:pathLst>
              <a:path w="5714" h="81914">
                <a:moveTo>
                  <a:pt x="0" y="77724"/>
                </a:moveTo>
                <a:lnTo>
                  <a:pt x="0" y="0"/>
                </a:lnTo>
                <a:lnTo>
                  <a:pt x="3047" y="0"/>
                </a:lnTo>
                <a:lnTo>
                  <a:pt x="5333" y="1524"/>
                </a:lnTo>
                <a:lnTo>
                  <a:pt x="5333" y="79248"/>
                </a:lnTo>
                <a:lnTo>
                  <a:pt x="3047" y="79248"/>
                </a:lnTo>
                <a:lnTo>
                  <a:pt x="3047" y="81534"/>
                </a:lnTo>
                <a:lnTo>
                  <a:pt x="1523" y="81534"/>
                </a:lnTo>
                <a:lnTo>
                  <a:pt x="0" y="79248"/>
                </a:lnTo>
                <a:lnTo>
                  <a:pt x="0" y="777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264799" y="5050535"/>
            <a:ext cx="5715" cy="81915"/>
          </a:xfrm>
          <a:custGeom>
            <a:avLst/>
            <a:gdLst/>
            <a:ahLst/>
            <a:cxnLst/>
            <a:rect l="l" t="t" r="r" b="b"/>
            <a:pathLst>
              <a:path w="5714" h="81914">
                <a:moveTo>
                  <a:pt x="0" y="78486"/>
                </a:moveTo>
                <a:lnTo>
                  <a:pt x="0" y="0"/>
                </a:lnTo>
                <a:lnTo>
                  <a:pt x="3047" y="0"/>
                </a:lnTo>
                <a:lnTo>
                  <a:pt x="5333" y="1524"/>
                </a:lnTo>
                <a:lnTo>
                  <a:pt x="5333" y="80010"/>
                </a:lnTo>
                <a:lnTo>
                  <a:pt x="3047" y="81534"/>
                </a:lnTo>
                <a:lnTo>
                  <a:pt x="0" y="81534"/>
                </a:lnTo>
                <a:lnTo>
                  <a:pt x="0" y="784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264799" y="4927853"/>
            <a:ext cx="5715" cy="81915"/>
          </a:xfrm>
          <a:custGeom>
            <a:avLst/>
            <a:gdLst/>
            <a:ahLst/>
            <a:cxnLst/>
            <a:rect l="l" t="t" r="r" b="b"/>
            <a:pathLst>
              <a:path w="5714" h="81914">
                <a:moveTo>
                  <a:pt x="0" y="80009"/>
                </a:moveTo>
                <a:lnTo>
                  <a:pt x="0" y="2286"/>
                </a:lnTo>
                <a:lnTo>
                  <a:pt x="1523" y="0"/>
                </a:lnTo>
                <a:lnTo>
                  <a:pt x="3047" y="0"/>
                </a:lnTo>
                <a:lnTo>
                  <a:pt x="3047" y="2286"/>
                </a:lnTo>
                <a:lnTo>
                  <a:pt x="5333" y="2286"/>
                </a:lnTo>
                <a:lnTo>
                  <a:pt x="5333" y="80009"/>
                </a:lnTo>
                <a:lnTo>
                  <a:pt x="3047" y="81534"/>
                </a:lnTo>
                <a:lnTo>
                  <a:pt x="0" y="81534"/>
                </a:lnTo>
                <a:lnTo>
                  <a:pt x="0" y="800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264799" y="4805934"/>
            <a:ext cx="5715" cy="81280"/>
          </a:xfrm>
          <a:custGeom>
            <a:avLst/>
            <a:gdLst/>
            <a:ahLst/>
            <a:cxnLst/>
            <a:rect l="l" t="t" r="r" b="b"/>
            <a:pathLst>
              <a:path w="5714" h="81279">
                <a:moveTo>
                  <a:pt x="0" y="79248"/>
                </a:moveTo>
                <a:lnTo>
                  <a:pt x="0" y="1524"/>
                </a:lnTo>
                <a:lnTo>
                  <a:pt x="1523" y="0"/>
                </a:lnTo>
                <a:lnTo>
                  <a:pt x="3047" y="0"/>
                </a:lnTo>
                <a:lnTo>
                  <a:pt x="3047" y="1524"/>
                </a:lnTo>
                <a:lnTo>
                  <a:pt x="5333" y="1524"/>
                </a:lnTo>
                <a:lnTo>
                  <a:pt x="5333" y="79248"/>
                </a:lnTo>
                <a:lnTo>
                  <a:pt x="3047" y="80772"/>
                </a:lnTo>
                <a:lnTo>
                  <a:pt x="0" y="80772"/>
                </a:lnTo>
                <a:lnTo>
                  <a:pt x="0" y="792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264799" y="4683252"/>
            <a:ext cx="5715" cy="82550"/>
          </a:xfrm>
          <a:custGeom>
            <a:avLst/>
            <a:gdLst/>
            <a:ahLst/>
            <a:cxnLst/>
            <a:rect l="l" t="t" r="r" b="b"/>
            <a:pathLst>
              <a:path w="5714" h="82550">
                <a:moveTo>
                  <a:pt x="0" y="79247"/>
                </a:moveTo>
                <a:lnTo>
                  <a:pt x="0" y="1523"/>
                </a:lnTo>
                <a:lnTo>
                  <a:pt x="1523" y="0"/>
                </a:lnTo>
                <a:lnTo>
                  <a:pt x="3047" y="1523"/>
                </a:lnTo>
                <a:lnTo>
                  <a:pt x="5333" y="1523"/>
                </a:lnTo>
                <a:lnTo>
                  <a:pt x="5333" y="80772"/>
                </a:lnTo>
                <a:lnTo>
                  <a:pt x="3047" y="80772"/>
                </a:lnTo>
                <a:lnTo>
                  <a:pt x="1523" y="82295"/>
                </a:lnTo>
                <a:lnTo>
                  <a:pt x="0" y="80772"/>
                </a:lnTo>
                <a:lnTo>
                  <a:pt x="0" y="792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264799" y="4562094"/>
            <a:ext cx="5715" cy="81915"/>
          </a:xfrm>
          <a:custGeom>
            <a:avLst/>
            <a:gdLst/>
            <a:ahLst/>
            <a:cxnLst/>
            <a:rect l="l" t="t" r="r" b="b"/>
            <a:pathLst>
              <a:path w="5714" h="81914">
                <a:moveTo>
                  <a:pt x="0" y="77724"/>
                </a:moveTo>
                <a:lnTo>
                  <a:pt x="0" y="0"/>
                </a:lnTo>
                <a:lnTo>
                  <a:pt x="3047" y="0"/>
                </a:lnTo>
                <a:lnTo>
                  <a:pt x="5333" y="1524"/>
                </a:lnTo>
                <a:lnTo>
                  <a:pt x="5333" y="80010"/>
                </a:lnTo>
                <a:lnTo>
                  <a:pt x="3047" y="80010"/>
                </a:lnTo>
                <a:lnTo>
                  <a:pt x="3047" y="81534"/>
                </a:lnTo>
                <a:lnTo>
                  <a:pt x="1523" y="81534"/>
                </a:lnTo>
                <a:lnTo>
                  <a:pt x="0" y="80010"/>
                </a:lnTo>
                <a:lnTo>
                  <a:pt x="0" y="777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264799" y="4439411"/>
            <a:ext cx="5715" cy="81915"/>
          </a:xfrm>
          <a:custGeom>
            <a:avLst/>
            <a:gdLst/>
            <a:ahLst/>
            <a:cxnLst/>
            <a:rect l="l" t="t" r="r" b="b"/>
            <a:pathLst>
              <a:path w="5714" h="81914">
                <a:moveTo>
                  <a:pt x="0" y="78485"/>
                </a:moveTo>
                <a:lnTo>
                  <a:pt x="0" y="0"/>
                </a:lnTo>
                <a:lnTo>
                  <a:pt x="3047" y="0"/>
                </a:lnTo>
                <a:lnTo>
                  <a:pt x="5333" y="1523"/>
                </a:lnTo>
                <a:lnTo>
                  <a:pt x="5333" y="80009"/>
                </a:lnTo>
                <a:lnTo>
                  <a:pt x="3047" y="81533"/>
                </a:lnTo>
                <a:lnTo>
                  <a:pt x="0" y="81533"/>
                </a:lnTo>
                <a:lnTo>
                  <a:pt x="0" y="784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264799" y="4317491"/>
            <a:ext cx="5715" cy="81280"/>
          </a:xfrm>
          <a:custGeom>
            <a:avLst/>
            <a:gdLst/>
            <a:ahLst/>
            <a:cxnLst/>
            <a:rect l="l" t="t" r="r" b="b"/>
            <a:pathLst>
              <a:path w="5714" h="81279">
                <a:moveTo>
                  <a:pt x="0" y="79248"/>
                </a:moveTo>
                <a:lnTo>
                  <a:pt x="0" y="1524"/>
                </a:lnTo>
                <a:lnTo>
                  <a:pt x="1523" y="0"/>
                </a:lnTo>
                <a:lnTo>
                  <a:pt x="3047" y="0"/>
                </a:lnTo>
                <a:lnTo>
                  <a:pt x="3047" y="1524"/>
                </a:lnTo>
                <a:lnTo>
                  <a:pt x="5333" y="1524"/>
                </a:lnTo>
                <a:lnTo>
                  <a:pt x="5333" y="79248"/>
                </a:lnTo>
                <a:lnTo>
                  <a:pt x="3047" y="80772"/>
                </a:lnTo>
                <a:lnTo>
                  <a:pt x="0" y="80772"/>
                </a:lnTo>
                <a:lnTo>
                  <a:pt x="0" y="792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264799" y="4194809"/>
            <a:ext cx="5715" cy="81280"/>
          </a:xfrm>
          <a:custGeom>
            <a:avLst/>
            <a:gdLst/>
            <a:ahLst/>
            <a:cxnLst/>
            <a:rect l="l" t="t" r="r" b="b"/>
            <a:pathLst>
              <a:path w="5714" h="81279">
                <a:moveTo>
                  <a:pt x="0" y="79248"/>
                </a:moveTo>
                <a:lnTo>
                  <a:pt x="0" y="1524"/>
                </a:lnTo>
                <a:lnTo>
                  <a:pt x="1523" y="0"/>
                </a:lnTo>
                <a:lnTo>
                  <a:pt x="3047" y="0"/>
                </a:lnTo>
                <a:lnTo>
                  <a:pt x="3047" y="1524"/>
                </a:lnTo>
                <a:lnTo>
                  <a:pt x="5333" y="1524"/>
                </a:lnTo>
                <a:lnTo>
                  <a:pt x="5333" y="79248"/>
                </a:lnTo>
                <a:lnTo>
                  <a:pt x="3047" y="80772"/>
                </a:lnTo>
                <a:lnTo>
                  <a:pt x="0" y="80772"/>
                </a:lnTo>
                <a:lnTo>
                  <a:pt x="0" y="792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264799" y="4072128"/>
            <a:ext cx="5715" cy="82550"/>
          </a:xfrm>
          <a:custGeom>
            <a:avLst/>
            <a:gdLst/>
            <a:ahLst/>
            <a:cxnLst/>
            <a:rect l="l" t="t" r="r" b="b"/>
            <a:pathLst>
              <a:path w="5714" h="82550">
                <a:moveTo>
                  <a:pt x="0" y="79248"/>
                </a:moveTo>
                <a:lnTo>
                  <a:pt x="0" y="1524"/>
                </a:lnTo>
                <a:lnTo>
                  <a:pt x="1523" y="0"/>
                </a:lnTo>
                <a:lnTo>
                  <a:pt x="3047" y="1524"/>
                </a:lnTo>
                <a:lnTo>
                  <a:pt x="5333" y="1524"/>
                </a:lnTo>
                <a:lnTo>
                  <a:pt x="5333" y="80771"/>
                </a:lnTo>
                <a:lnTo>
                  <a:pt x="3047" y="80771"/>
                </a:lnTo>
                <a:lnTo>
                  <a:pt x="1523" y="82295"/>
                </a:lnTo>
                <a:lnTo>
                  <a:pt x="0" y="80771"/>
                </a:lnTo>
                <a:lnTo>
                  <a:pt x="0" y="792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264799" y="3950970"/>
            <a:ext cx="5715" cy="81915"/>
          </a:xfrm>
          <a:custGeom>
            <a:avLst/>
            <a:gdLst/>
            <a:ahLst/>
            <a:cxnLst/>
            <a:rect l="l" t="t" r="r" b="b"/>
            <a:pathLst>
              <a:path w="5714" h="81914">
                <a:moveTo>
                  <a:pt x="0" y="78485"/>
                </a:moveTo>
                <a:lnTo>
                  <a:pt x="0" y="0"/>
                </a:lnTo>
                <a:lnTo>
                  <a:pt x="3047" y="0"/>
                </a:lnTo>
                <a:lnTo>
                  <a:pt x="5333" y="1523"/>
                </a:lnTo>
                <a:lnTo>
                  <a:pt x="5333" y="80009"/>
                </a:lnTo>
                <a:lnTo>
                  <a:pt x="3047" y="80009"/>
                </a:lnTo>
                <a:lnTo>
                  <a:pt x="3047" y="81533"/>
                </a:lnTo>
                <a:lnTo>
                  <a:pt x="1523" y="81533"/>
                </a:lnTo>
                <a:lnTo>
                  <a:pt x="0" y="80009"/>
                </a:lnTo>
                <a:lnTo>
                  <a:pt x="0" y="784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264799" y="3828288"/>
            <a:ext cx="5715" cy="81915"/>
          </a:xfrm>
          <a:custGeom>
            <a:avLst/>
            <a:gdLst/>
            <a:ahLst/>
            <a:cxnLst/>
            <a:rect l="l" t="t" r="r" b="b"/>
            <a:pathLst>
              <a:path w="5714" h="81914">
                <a:moveTo>
                  <a:pt x="0" y="78485"/>
                </a:moveTo>
                <a:lnTo>
                  <a:pt x="0" y="0"/>
                </a:lnTo>
                <a:lnTo>
                  <a:pt x="3047" y="0"/>
                </a:lnTo>
                <a:lnTo>
                  <a:pt x="5333" y="1523"/>
                </a:lnTo>
                <a:lnTo>
                  <a:pt x="5333" y="80009"/>
                </a:lnTo>
                <a:lnTo>
                  <a:pt x="3047" y="81533"/>
                </a:lnTo>
                <a:lnTo>
                  <a:pt x="0" y="81533"/>
                </a:lnTo>
                <a:lnTo>
                  <a:pt x="0" y="784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264799" y="3706367"/>
            <a:ext cx="5715" cy="81280"/>
          </a:xfrm>
          <a:custGeom>
            <a:avLst/>
            <a:gdLst/>
            <a:ahLst/>
            <a:cxnLst/>
            <a:rect l="l" t="t" r="r" b="b"/>
            <a:pathLst>
              <a:path w="5714" h="81279">
                <a:moveTo>
                  <a:pt x="0" y="79248"/>
                </a:moveTo>
                <a:lnTo>
                  <a:pt x="0" y="1524"/>
                </a:lnTo>
                <a:lnTo>
                  <a:pt x="1523" y="0"/>
                </a:lnTo>
                <a:lnTo>
                  <a:pt x="3047" y="0"/>
                </a:lnTo>
                <a:lnTo>
                  <a:pt x="3047" y="1524"/>
                </a:lnTo>
                <a:lnTo>
                  <a:pt x="5333" y="1524"/>
                </a:lnTo>
                <a:lnTo>
                  <a:pt x="5333" y="79248"/>
                </a:lnTo>
                <a:lnTo>
                  <a:pt x="3047" y="80772"/>
                </a:lnTo>
                <a:lnTo>
                  <a:pt x="0" y="80772"/>
                </a:lnTo>
                <a:lnTo>
                  <a:pt x="0" y="792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264799" y="3583685"/>
            <a:ext cx="5715" cy="81280"/>
          </a:xfrm>
          <a:custGeom>
            <a:avLst/>
            <a:gdLst/>
            <a:ahLst/>
            <a:cxnLst/>
            <a:rect l="l" t="t" r="r" b="b"/>
            <a:pathLst>
              <a:path w="5714" h="81279">
                <a:moveTo>
                  <a:pt x="0" y="79248"/>
                </a:moveTo>
                <a:lnTo>
                  <a:pt x="0" y="1524"/>
                </a:lnTo>
                <a:lnTo>
                  <a:pt x="1523" y="0"/>
                </a:lnTo>
                <a:lnTo>
                  <a:pt x="3047" y="0"/>
                </a:lnTo>
                <a:lnTo>
                  <a:pt x="3047" y="1524"/>
                </a:lnTo>
                <a:lnTo>
                  <a:pt x="5333" y="1524"/>
                </a:lnTo>
                <a:lnTo>
                  <a:pt x="5333" y="79248"/>
                </a:lnTo>
                <a:lnTo>
                  <a:pt x="3047" y="80772"/>
                </a:lnTo>
                <a:lnTo>
                  <a:pt x="0" y="80772"/>
                </a:lnTo>
                <a:lnTo>
                  <a:pt x="0" y="792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264799" y="3461003"/>
            <a:ext cx="5715" cy="83185"/>
          </a:xfrm>
          <a:custGeom>
            <a:avLst/>
            <a:gdLst/>
            <a:ahLst/>
            <a:cxnLst/>
            <a:rect l="l" t="t" r="r" b="b"/>
            <a:pathLst>
              <a:path w="5714" h="83185">
                <a:moveTo>
                  <a:pt x="0" y="79248"/>
                </a:moveTo>
                <a:lnTo>
                  <a:pt x="0" y="1524"/>
                </a:lnTo>
                <a:lnTo>
                  <a:pt x="1523" y="0"/>
                </a:lnTo>
                <a:lnTo>
                  <a:pt x="3047" y="1524"/>
                </a:lnTo>
                <a:lnTo>
                  <a:pt x="5333" y="1524"/>
                </a:lnTo>
                <a:lnTo>
                  <a:pt x="5333" y="80772"/>
                </a:lnTo>
                <a:lnTo>
                  <a:pt x="3047" y="80772"/>
                </a:lnTo>
                <a:lnTo>
                  <a:pt x="1523" y="83057"/>
                </a:lnTo>
                <a:lnTo>
                  <a:pt x="0" y="80772"/>
                </a:lnTo>
                <a:lnTo>
                  <a:pt x="0" y="792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264799" y="3339846"/>
            <a:ext cx="5715" cy="81915"/>
          </a:xfrm>
          <a:custGeom>
            <a:avLst/>
            <a:gdLst/>
            <a:ahLst/>
            <a:cxnLst/>
            <a:rect l="l" t="t" r="r" b="b"/>
            <a:pathLst>
              <a:path w="5714" h="81914">
                <a:moveTo>
                  <a:pt x="0" y="78485"/>
                </a:moveTo>
                <a:lnTo>
                  <a:pt x="0" y="0"/>
                </a:lnTo>
                <a:lnTo>
                  <a:pt x="3047" y="0"/>
                </a:lnTo>
                <a:lnTo>
                  <a:pt x="5333" y="1523"/>
                </a:lnTo>
                <a:lnTo>
                  <a:pt x="5333" y="80009"/>
                </a:lnTo>
                <a:lnTo>
                  <a:pt x="3047" y="80009"/>
                </a:lnTo>
                <a:lnTo>
                  <a:pt x="3047" y="81533"/>
                </a:lnTo>
                <a:lnTo>
                  <a:pt x="1523" y="81533"/>
                </a:lnTo>
                <a:lnTo>
                  <a:pt x="0" y="80009"/>
                </a:lnTo>
                <a:lnTo>
                  <a:pt x="0" y="784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264799" y="3282696"/>
            <a:ext cx="5715" cy="16510"/>
          </a:xfrm>
          <a:custGeom>
            <a:avLst/>
            <a:gdLst/>
            <a:ahLst/>
            <a:cxnLst/>
            <a:rect l="l" t="t" r="r" b="b"/>
            <a:pathLst>
              <a:path w="5714" h="16510">
                <a:moveTo>
                  <a:pt x="0" y="12953"/>
                </a:moveTo>
                <a:lnTo>
                  <a:pt x="0" y="0"/>
                </a:lnTo>
                <a:lnTo>
                  <a:pt x="3047" y="0"/>
                </a:lnTo>
                <a:lnTo>
                  <a:pt x="5333" y="1523"/>
                </a:lnTo>
                <a:lnTo>
                  <a:pt x="5333" y="14477"/>
                </a:lnTo>
                <a:lnTo>
                  <a:pt x="3047" y="16001"/>
                </a:lnTo>
                <a:lnTo>
                  <a:pt x="0" y="16001"/>
                </a:lnTo>
                <a:lnTo>
                  <a:pt x="0" y="129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298327" y="3464052"/>
            <a:ext cx="4265930" cy="0"/>
          </a:xfrm>
          <a:custGeom>
            <a:avLst/>
            <a:gdLst/>
            <a:ahLst/>
            <a:cxnLst/>
            <a:rect l="l" t="t" r="r" b="b"/>
            <a:pathLst>
              <a:path w="4265930">
                <a:moveTo>
                  <a:pt x="4265676" y="0"/>
                </a:moveTo>
                <a:lnTo>
                  <a:pt x="0" y="0"/>
                </a:lnTo>
              </a:path>
            </a:pathLst>
          </a:custGeom>
          <a:ln w="47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546477" y="3390900"/>
            <a:ext cx="147955" cy="146685"/>
          </a:xfrm>
          <a:custGeom>
            <a:avLst/>
            <a:gdLst/>
            <a:ahLst/>
            <a:cxnLst/>
            <a:rect l="l" t="t" r="r" b="b"/>
            <a:pathLst>
              <a:path w="147954" h="146685">
                <a:moveTo>
                  <a:pt x="147828" y="73151"/>
                </a:moveTo>
                <a:lnTo>
                  <a:pt x="0" y="0"/>
                </a:lnTo>
                <a:lnTo>
                  <a:pt x="0" y="146303"/>
                </a:lnTo>
                <a:lnTo>
                  <a:pt x="147828" y="73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5936113" y="3278324"/>
            <a:ext cx="111760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15" dirty="0">
                <a:latin typeface="Arial"/>
                <a:cs typeface="Arial"/>
              </a:rPr>
              <a:t>makeNewSale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3215525" y="3713988"/>
            <a:ext cx="5734050" cy="1384935"/>
          </a:xfrm>
          <a:custGeom>
            <a:avLst/>
            <a:gdLst/>
            <a:ahLst/>
            <a:cxnLst/>
            <a:rect l="l" t="t" r="r" b="b"/>
            <a:pathLst>
              <a:path w="5734050" h="1384935">
                <a:moveTo>
                  <a:pt x="0" y="0"/>
                </a:moveTo>
                <a:lnTo>
                  <a:pt x="0" y="1384554"/>
                </a:lnTo>
                <a:lnTo>
                  <a:pt x="5734050" y="1384554"/>
                </a:lnTo>
                <a:lnTo>
                  <a:pt x="5734050" y="0"/>
                </a:lnTo>
                <a:lnTo>
                  <a:pt x="0" y="0"/>
                </a:lnTo>
                <a:close/>
              </a:path>
            </a:pathLst>
          </a:custGeom>
          <a:ln w="47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994289" y="3785615"/>
            <a:ext cx="1028700" cy="203835"/>
          </a:xfrm>
          <a:custGeom>
            <a:avLst/>
            <a:gdLst/>
            <a:ahLst/>
            <a:cxnLst/>
            <a:rect l="l" t="t" r="r" b="b"/>
            <a:pathLst>
              <a:path w="1028700" h="203835">
                <a:moveTo>
                  <a:pt x="0" y="0"/>
                </a:moveTo>
                <a:lnTo>
                  <a:pt x="0" y="203453"/>
                </a:lnTo>
                <a:lnTo>
                  <a:pt x="1028700" y="203453"/>
                </a:lnTo>
                <a:lnTo>
                  <a:pt x="1028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3989203" y="3787340"/>
            <a:ext cx="105410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5" dirty="0">
                <a:latin typeface="Arial"/>
                <a:cs typeface="Arial"/>
              </a:rPr>
              <a:t>[</a:t>
            </a:r>
            <a:r>
              <a:rPr sz="1350" spc="-10" dirty="0">
                <a:latin typeface="Arial"/>
                <a:cs typeface="Arial"/>
              </a:rPr>
              <a:t> </a:t>
            </a:r>
            <a:r>
              <a:rPr sz="1350" spc="-20" dirty="0">
                <a:latin typeface="Arial"/>
                <a:cs typeface="Arial"/>
              </a:rPr>
              <a:t>mo</a:t>
            </a:r>
            <a:r>
              <a:rPr sz="1350" spc="-10" dirty="0">
                <a:latin typeface="Arial"/>
                <a:cs typeface="Arial"/>
              </a:rPr>
              <a:t>re </a:t>
            </a:r>
            <a:r>
              <a:rPr sz="1350" dirty="0">
                <a:latin typeface="Arial"/>
                <a:cs typeface="Arial"/>
              </a:rPr>
              <a:t>i</a:t>
            </a:r>
            <a:r>
              <a:rPr sz="1350" spc="-15" dirty="0">
                <a:latin typeface="Arial"/>
                <a:cs typeface="Arial"/>
              </a:rPr>
              <a:t>tem</a:t>
            </a:r>
            <a:r>
              <a:rPr sz="1350" spc="-10" dirty="0">
                <a:latin typeface="Arial"/>
                <a:cs typeface="Arial"/>
              </a:rPr>
              <a:t>s</a:t>
            </a:r>
            <a:r>
              <a:rPr sz="1350" spc="-15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]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3215525" y="5098541"/>
            <a:ext cx="5734050" cy="0"/>
          </a:xfrm>
          <a:custGeom>
            <a:avLst/>
            <a:gdLst/>
            <a:ahLst/>
            <a:cxnLst/>
            <a:rect l="l" t="t" r="r" b="b"/>
            <a:pathLst>
              <a:path w="5734050">
                <a:moveTo>
                  <a:pt x="5734050" y="0"/>
                </a:moveTo>
                <a:lnTo>
                  <a:pt x="0" y="0"/>
                </a:lnTo>
              </a:path>
            </a:pathLst>
          </a:custGeom>
          <a:ln w="47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215525" y="3713988"/>
            <a:ext cx="669290" cy="382270"/>
          </a:xfrm>
          <a:custGeom>
            <a:avLst/>
            <a:gdLst/>
            <a:ahLst/>
            <a:cxnLst/>
            <a:rect l="l" t="t" r="r" b="b"/>
            <a:pathLst>
              <a:path w="669289" h="382270">
                <a:moveTo>
                  <a:pt x="0" y="381762"/>
                </a:moveTo>
                <a:lnTo>
                  <a:pt x="477773" y="381762"/>
                </a:lnTo>
                <a:lnTo>
                  <a:pt x="669036" y="191261"/>
                </a:lnTo>
                <a:lnTo>
                  <a:pt x="669036" y="0"/>
                </a:lnTo>
                <a:lnTo>
                  <a:pt x="0" y="0"/>
                </a:lnTo>
                <a:lnTo>
                  <a:pt x="0" y="381762"/>
                </a:lnTo>
                <a:close/>
              </a:path>
            </a:pathLst>
          </a:custGeom>
          <a:ln w="47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3359029" y="3804866"/>
            <a:ext cx="3841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-15" dirty="0">
                <a:latin typeface="Arial"/>
                <a:cs typeface="Arial"/>
              </a:rPr>
              <a:t>loop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3502037" y="2807207"/>
            <a:ext cx="1529715" cy="477520"/>
          </a:xfrm>
          <a:custGeom>
            <a:avLst/>
            <a:gdLst/>
            <a:ahLst/>
            <a:cxnLst/>
            <a:rect l="l" t="t" r="r" b="b"/>
            <a:pathLst>
              <a:path w="1529714" h="477520">
                <a:moveTo>
                  <a:pt x="0" y="0"/>
                </a:moveTo>
                <a:lnTo>
                  <a:pt x="0" y="477012"/>
                </a:lnTo>
                <a:lnTo>
                  <a:pt x="1529334" y="477011"/>
                </a:lnTo>
                <a:lnTo>
                  <a:pt x="1529334" y="0"/>
                </a:lnTo>
                <a:lnTo>
                  <a:pt x="0" y="0"/>
                </a:lnTo>
                <a:close/>
              </a:path>
            </a:pathLst>
          </a:custGeom>
          <a:ln w="47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4150747" y="2946092"/>
            <a:ext cx="2330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5" dirty="0">
                <a:latin typeface="Arial"/>
                <a:cs typeface="Arial"/>
              </a:rPr>
              <a:t>:</a:t>
            </a:r>
            <a:r>
              <a:rPr sz="1350" spc="-10" dirty="0">
                <a:latin typeface="Arial"/>
                <a:cs typeface="Arial"/>
              </a:rPr>
              <a:t> A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3" name="object 1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0502" y="1517786"/>
            <a:ext cx="28067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sz="1350" dirty="0">
                <a:solidFill>
                  <a:srgbClr val="FF388D"/>
                </a:solidFill>
                <a:latin typeface="Wingdings 3"/>
                <a:cs typeface="Wingdings 3"/>
              </a:rPr>
              <a:t></a:t>
            </a:r>
            <a:r>
              <a:rPr sz="1350" dirty="0">
                <a:solidFill>
                  <a:srgbClr val="FF388D"/>
                </a:solidFill>
                <a:latin typeface="Times New Roman"/>
                <a:cs typeface="Times New Roman"/>
              </a:rPr>
              <a:t>	</a:t>
            </a:r>
            <a:r>
              <a:rPr sz="2000" spc="-15" dirty="0">
                <a:solidFill>
                  <a:srgbClr val="002060"/>
                </a:solidFill>
                <a:latin typeface="맑은 고딕"/>
                <a:cs typeface="맑은 고딕"/>
              </a:rPr>
              <a:t>Conditiona</a:t>
            </a:r>
            <a:r>
              <a:rPr sz="2000" spc="-5" dirty="0">
                <a:solidFill>
                  <a:srgbClr val="002060"/>
                </a:solidFill>
                <a:latin typeface="맑은 고딕"/>
                <a:cs typeface="맑은 고딕"/>
              </a:rPr>
              <a:t>l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Messages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35671" y="797813"/>
            <a:ext cx="5599176" cy="299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65754" y="4888991"/>
            <a:ext cx="5556250" cy="0"/>
          </a:xfrm>
          <a:custGeom>
            <a:avLst/>
            <a:gdLst/>
            <a:ahLst/>
            <a:cxnLst/>
            <a:rect l="l" t="t" r="r" b="b"/>
            <a:pathLst>
              <a:path w="5556250">
                <a:moveTo>
                  <a:pt x="5555742" y="0"/>
                </a:moveTo>
                <a:lnTo>
                  <a:pt x="0" y="0"/>
                </a:lnTo>
              </a:path>
            </a:pathLst>
          </a:custGeom>
          <a:ln w="6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98636" y="4793741"/>
            <a:ext cx="193040" cy="193040"/>
          </a:xfrm>
          <a:custGeom>
            <a:avLst/>
            <a:gdLst/>
            <a:ahLst/>
            <a:cxnLst/>
            <a:rect l="l" t="t" r="r" b="b"/>
            <a:pathLst>
              <a:path w="193040" h="193039">
                <a:moveTo>
                  <a:pt x="192786" y="95250"/>
                </a:moveTo>
                <a:lnTo>
                  <a:pt x="0" y="0"/>
                </a:lnTo>
                <a:lnTo>
                  <a:pt x="0" y="192786"/>
                </a:lnTo>
                <a:lnTo>
                  <a:pt x="192786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78507" y="4653024"/>
            <a:ext cx="897890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-15" dirty="0">
                <a:latin typeface="Arial"/>
                <a:cs typeface="Arial"/>
              </a:rPr>
              <a:t>calcula</a:t>
            </a:r>
            <a:r>
              <a:rPr sz="1750" dirty="0">
                <a:latin typeface="Arial"/>
                <a:cs typeface="Arial"/>
              </a:rPr>
              <a:t>t</a:t>
            </a:r>
            <a:r>
              <a:rPr sz="1750" spc="-10" dirty="0">
                <a:latin typeface="Arial"/>
                <a:cs typeface="Arial"/>
              </a:rPr>
              <a:t>e</a:t>
            </a:r>
            <a:endParaRPr sz="17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6825" y="2958083"/>
            <a:ext cx="1991360" cy="622935"/>
          </a:xfrm>
          <a:custGeom>
            <a:avLst/>
            <a:gdLst/>
            <a:ahLst/>
            <a:cxnLst/>
            <a:rect l="l" t="t" r="r" b="b"/>
            <a:pathLst>
              <a:path w="1991359" h="622935">
                <a:moveTo>
                  <a:pt x="0" y="0"/>
                </a:moveTo>
                <a:lnTo>
                  <a:pt x="0" y="622553"/>
                </a:lnTo>
                <a:lnTo>
                  <a:pt x="1991106" y="622553"/>
                </a:lnTo>
                <a:lnTo>
                  <a:pt x="1991106" y="0"/>
                </a:lnTo>
                <a:lnTo>
                  <a:pt x="0" y="0"/>
                </a:lnTo>
                <a:close/>
              </a:path>
            </a:pathLst>
          </a:custGeom>
          <a:ln w="6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67655" y="3142740"/>
            <a:ext cx="491490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-5" dirty="0">
                <a:latin typeface="Arial"/>
                <a:cs typeface="Arial"/>
              </a:rPr>
              <a:t>:</a:t>
            </a:r>
            <a:r>
              <a:rPr sz="1750" spc="-15" dirty="0">
                <a:latin typeface="Arial"/>
                <a:cs typeface="Arial"/>
              </a:rPr>
              <a:t> </a:t>
            </a:r>
            <a:r>
              <a:rPr sz="1750" spc="-20" dirty="0">
                <a:latin typeface="Arial"/>
                <a:cs typeface="Arial"/>
              </a:rPr>
              <a:t>B</a:t>
            </a:r>
            <a:r>
              <a:rPr sz="1750" spc="-25" dirty="0">
                <a:latin typeface="Arial"/>
                <a:cs typeface="Arial"/>
              </a:rPr>
              <a:t>a</a:t>
            </a:r>
            <a:r>
              <a:rPr sz="1750" spc="-10" dirty="0">
                <a:latin typeface="Arial"/>
                <a:cs typeface="Arial"/>
              </a:rPr>
              <a:t>r</a:t>
            </a:r>
            <a:endParaRPr sz="17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610472" y="3578352"/>
            <a:ext cx="0" cy="2557780"/>
          </a:xfrm>
          <a:custGeom>
            <a:avLst/>
            <a:gdLst/>
            <a:ahLst/>
            <a:cxnLst/>
            <a:rect l="l" t="t" r="r" b="b"/>
            <a:pathLst>
              <a:path h="2557779">
                <a:moveTo>
                  <a:pt x="0" y="0"/>
                </a:moveTo>
                <a:lnTo>
                  <a:pt x="0" y="2557272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04377" y="6029705"/>
            <a:ext cx="6350" cy="106045"/>
          </a:xfrm>
          <a:custGeom>
            <a:avLst/>
            <a:gdLst/>
            <a:ahLst/>
            <a:cxnLst/>
            <a:rect l="l" t="t" r="r" b="b"/>
            <a:pathLst>
              <a:path w="6350" h="106045">
                <a:moveTo>
                  <a:pt x="0" y="103631"/>
                </a:moveTo>
                <a:lnTo>
                  <a:pt x="0" y="2285"/>
                </a:lnTo>
                <a:lnTo>
                  <a:pt x="1523" y="0"/>
                </a:lnTo>
                <a:lnTo>
                  <a:pt x="3809" y="2285"/>
                </a:lnTo>
                <a:lnTo>
                  <a:pt x="6095" y="4571"/>
                </a:lnTo>
                <a:lnTo>
                  <a:pt x="6096" y="103631"/>
                </a:lnTo>
                <a:lnTo>
                  <a:pt x="3810" y="105917"/>
                </a:lnTo>
                <a:lnTo>
                  <a:pt x="0" y="105917"/>
                </a:lnTo>
                <a:lnTo>
                  <a:pt x="0" y="10363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04377" y="5870447"/>
            <a:ext cx="6350" cy="107950"/>
          </a:xfrm>
          <a:custGeom>
            <a:avLst/>
            <a:gdLst/>
            <a:ahLst/>
            <a:cxnLst/>
            <a:rect l="l" t="t" r="r" b="b"/>
            <a:pathLst>
              <a:path w="6350" h="107950">
                <a:moveTo>
                  <a:pt x="0" y="103631"/>
                </a:moveTo>
                <a:lnTo>
                  <a:pt x="0" y="1523"/>
                </a:lnTo>
                <a:lnTo>
                  <a:pt x="1523" y="1523"/>
                </a:lnTo>
                <a:lnTo>
                  <a:pt x="1523" y="0"/>
                </a:lnTo>
                <a:lnTo>
                  <a:pt x="3809" y="1523"/>
                </a:lnTo>
                <a:lnTo>
                  <a:pt x="6095" y="1523"/>
                </a:lnTo>
                <a:lnTo>
                  <a:pt x="6095" y="105155"/>
                </a:lnTo>
                <a:lnTo>
                  <a:pt x="3809" y="105155"/>
                </a:lnTo>
                <a:lnTo>
                  <a:pt x="3809" y="107441"/>
                </a:lnTo>
                <a:lnTo>
                  <a:pt x="1523" y="107441"/>
                </a:lnTo>
                <a:lnTo>
                  <a:pt x="0" y="105155"/>
                </a:lnTo>
                <a:lnTo>
                  <a:pt x="0" y="10363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04377" y="5712714"/>
            <a:ext cx="6350" cy="106045"/>
          </a:xfrm>
          <a:custGeom>
            <a:avLst/>
            <a:gdLst/>
            <a:ahLst/>
            <a:cxnLst/>
            <a:rect l="l" t="t" r="r" b="b"/>
            <a:pathLst>
              <a:path w="6350" h="106045">
                <a:moveTo>
                  <a:pt x="0" y="101346"/>
                </a:moveTo>
                <a:lnTo>
                  <a:pt x="0" y="1524"/>
                </a:lnTo>
                <a:lnTo>
                  <a:pt x="1523" y="0"/>
                </a:lnTo>
                <a:lnTo>
                  <a:pt x="6095" y="0"/>
                </a:lnTo>
                <a:lnTo>
                  <a:pt x="6095" y="103632"/>
                </a:lnTo>
                <a:lnTo>
                  <a:pt x="3809" y="105918"/>
                </a:lnTo>
                <a:lnTo>
                  <a:pt x="1523" y="105918"/>
                </a:lnTo>
                <a:lnTo>
                  <a:pt x="0" y="103632"/>
                </a:lnTo>
                <a:lnTo>
                  <a:pt x="0" y="10134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04377" y="5552694"/>
            <a:ext cx="6350" cy="106045"/>
          </a:xfrm>
          <a:custGeom>
            <a:avLst/>
            <a:gdLst/>
            <a:ahLst/>
            <a:cxnLst/>
            <a:rect l="l" t="t" r="r" b="b"/>
            <a:pathLst>
              <a:path w="6350" h="106045">
                <a:moveTo>
                  <a:pt x="0" y="102108"/>
                </a:moveTo>
                <a:lnTo>
                  <a:pt x="0" y="2286"/>
                </a:lnTo>
                <a:lnTo>
                  <a:pt x="1523" y="0"/>
                </a:lnTo>
                <a:lnTo>
                  <a:pt x="6095" y="0"/>
                </a:lnTo>
                <a:lnTo>
                  <a:pt x="6095" y="105918"/>
                </a:lnTo>
                <a:lnTo>
                  <a:pt x="1523" y="105918"/>
                </a:lnTo>
                <a:lnTo>
                  <a:pt x="0" y="103632"/>
                </a:lnTo>
                <a:lnTo>
                  <a:pt x="0" y="10210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04377" y="5393435"/>
            <a:ext cx="8890" cy="105410"/>
          </a:xfrm>
          <a:custGeom>
            <a:avLst/>
            <a:gdLst/>
            <a:ahLst/>
            <a:cxnLst/>
            <a:rect l="l" t="t" r="r" b="b"/>
            <a:pathLst>
              <a:path w="8890" h="105410">
                <a:moveTo>
                  <a:pt x="0" y="103631"/>
                </a:moveTo>
                <a:lnTo>
                  <a:pt x="0" y="3809"/>
                </a:lnTo>
                <a:lnTo>
                  <a:pt x="1523" y="1523"/>
                </a:lnTo>
                <a:lnTo>
                  <a:pt x="1523" y="0"/>
                </a:lnTo>
                <a:lnTo>
                  <a:pt x="6095" y="0"/>
                </a:lnTo>
                <a:lnTo>
                  <a:pt x="6095" y="1523"/>
                </a:lnTo>
                <a:lnTo>
                  <a:pt x="8381" y="1523"/>
                </a:lnTo>
                <a:lnTo>
                  <a:pt x="8381" y="103631"/>
                </a:lnTo>
                <a:lnTo>
                  <a:pt x="6095" y="103631"/>
                </a:lnTo>
                <a:lnTo>
                  <a:pt x="6095" y="105155"/>
                </a:lnTo>
                <a:lnTo>
                  <a:pt x="1523" y="105155"/>
                </a:lnTo>
                <a:lnTo>
                  <a:pt x="0" y="10363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05901" y="5233415"/>
            <a:ext cx="6985" cy="106045"/>
          </a:xfrm>
          <a:custGeom>
            <a:avLst/>
            <a:gdLst/>
            <a:ahLst/>
            <a:cxnLst/>
            <a:rect l="l" t="t" r="r" b="b"/>
            <a:pathLst>
              <a:path w="6984" h="106045">
                <a:moveTo>
                  <a:pt x="0" y="103632"/>
                </a:moveTo>
                <a:lnTo>
                  <a:pt x="0" y="2286"/>
                </a:lnTo>
                <a:lnTo>
                  <a:pt x="2285" y="0"/>
                </a:lnTo>
                <a:lnTo>
                  <a:pt x="4571" y="2286"/>
                </a:lnTo>
                <a:lnTo>
                  <a:pt x="6857" y="3810"/>
                </a:lnTo>
                <a:lnTo>
                  <a:pt x="6857" y="103632"/>
                </a:lnTo>
                <a:lnTo>
                  <a:pt x="4571" y="105918"/>
                </a:lnTo>
                <a:lnTo>
                  <a:pt x="0" y="105918"/>
                </a:lnTo>
                <a:lnTo>
                  <a:pt x="0" y="10363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05901" y="5073396"/>
            <a:ext cx="6985" cy="108585"/>
          </a:xfrm>
          <a:custGeom>
            <a:avLst/>
            <a:gdLst/>
            <a:ahLst/>
            <a:cxnLst/>
            <a:rect l="l" t="t" r="r" b="b"/>
            <a:pathLst>
              <a:path w="6984" h="108585">
                <a:moveTo>
                  <a:pt x="0" y="104393"/>
                </a:moveTo>
                <a:lnTo>
                  <a:pt x="0" y="2285"/>
                </a:lnTo>
                <a:lnTo>
                  <a:pt x="2285" y="2285"/>
                </a:lnTo>
                <a:lnTo>
                  <a:pt x="2285" y="0"/>
                </a:lnTo>
                <a:lnTo>
                  <a:pt x="4571" y="2285"/>
                </a:lnTo>
                <a:lnTo>
                  <a:pt x="6857" y="2285"/>
                </a:lnTo>
                <a:lnTo>
                  <a:pt x="6857" y="105917"/>
                </a:lnTo>
                <a:lnTo>
                  <a:pt x="4571" y="105917"/>
                </a:lnTo>
                <a:lnTo>
                  <a:pt x="4571" y="108203"/>
                </a:lnTo>
                <a:lnTo>
                  <a:pt x="2285" y="108203"/>
                </a:lnTo>
                <a:lnTo>
                  <a:pt x="0" y="105917"/>
                </a:lnTo>
                <a:lnTo>
                  <a:pt x="0" y="10439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05901" y="4916423"/>
            <a:ext cx="6985" cy="105410"/>
          </a:xfrm>
          <a:custGeom>
            <a:avLst/>
            <a:gdLst/>
            <a:ahLst/>
            <a:cxnLst/>
            <a:rect l="l" t="t" r="r" b="b"/>
            <a:pathLst>
              <a:path w="6984" h="105410">
                <a:moveTo>
                  <a:pt x="0" y="101345"/>
                </a:moveTo>
                <a:lnTo>
                  <a:pt x="0" y="1523"/>
                </a:lnTo>
                <a:lnTo>
                  <a:pt x="2285" y="0"/>
                </a:lnTo>
                <a:lnTo>
                  <a:pt x="6857" y="0"/>
                </a:lnTo>
                <a:lnTo>
                  <a:pt x="6857" y="103631"/>
                </a:lnTo>
                <a:lnTo>
                  <a:pt x="4571" y="105155"/>
                </a:lnTo>
                <a:lnTo>
                  <a:pt x="2285" y="105155"/>
                </a:lnTo>
                <a:lnTo>
                  <a:pt x="0" y="103631"/>
                </a:lnTo>
                <a:lnTo>
                  <a:pt x="0" y="10134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05901" y="4756403"/>
            <a:ext cx="6985" cy="106045"/>
          </a:xfrm>
          <a:custGeom>
            <a:avLst/>
            <a:gdLst/>
            <a:ahLst/>
            <a:cxnLst/>
            <a:rect l="l" t="t" r="r" b="b"/>
            <a:pathLst>
              <a:path w="6984" h="106045">
                <a:moveTo>
                  <a:pt x="0" y="101346"/>
                </a:moveTo>
                <a:lnTo>
                  <a:pt x="0" y="2286"/>
                </a:lnTo>
                <a:lnTo>
                  <a:pt x="2285" y="0"/>
                </a:lnTo>
                <a:lnTo>
                  <a:pt x="6857" y="0"/>
                </a:lnTo>
                <a:lnTo>
                  <a:pt x="6857" y="105918"/>
                </a:lnTo>
                <a:lnTo>
                  <a:pt x="2285" y="105918"/>
                </a:lnTo>
                <a:lnTo>
                  <a:pt x="0" y="103632"/>
                </a:lnTo>
                <a:lnTo>
                  <a:pt x="0" y="10134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05901" y="4596384"/>
            <a:ext cx="8890" cy="106045"/>
          </a:xfrm>
          <a:custGeom>
            <a:avLst/>
            <a:gdLst/>
            <a:ahLst/>
            <a:cxnLst/>
            <a:rect l="l" t="t" r="r" b="b"/>
            <a:pathLst>
              <a:path w="8890" h="106045">
                <a:moveTo>
                  <a:pt x="0" y="103631"/>
                </a:moveTo>
                <a:lnTo>
                  <a:pt x="0" y="4571"/>
                </a:lnTo>
                <a:lnTo>
                  <a:pt x="2285" y="2285"/>
                </a:lnTo>
                <a:lnTo>
                  <a:pt x="2285" y="0"/>
                </a:lnTo>
                <a:lnTo>
                  <a:pt x="6857" y="0"/>
                </a:lnTo>
                <a:lnTo>
                  <a:pt x="6857" y="2285"/>
                </a:lnTo>
                <a:lnTo>
                  <a:pt x="8381" y="2285"/>
                </a:lnTo>
                <a:lnTo>
                  <a:pt x="8381" y="103631"/>
                </a:lnTo>
                <a:lnTo>
                  <a:pt x="6857" y="103631"/>
                </a:lnTo>
                <a:lnTo>
                  <a:pt x="6857" y="105917"/>
                </a:lnTo>
                <a:lnTo>
                  <a:pt x="2285" y="105917"/>
                </a:lnTo>
                <a:lnTo>
                  <a:pt x="0" y="10363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08186" y="4437126"/>
            <a:ext cx="6350" cy="106045"/>
          </a:xfrm>
          <a:custGeom>
            <a:avLst/>
            <a:gdLst/>
            <a:ahLst/>
            <a:cxnLst/>
            <a:rect l="l" t="t" r="r" b="b"/>
            <a:pathLst>
              <a:path w="6350" h="106045">
                <a:moveTo>
                  <a:pt x="0" y="103631"/>
                </a:moveTo>
                <a:lnTo>
                  <a:pt x="0" y="1524"/>
                </a:lnTo>
                <a:lnTo>
                  <a:pt x="2286" y="0"/>
                </a:lnTo>
                <a:lnTo>
                  <a:pt x="4572" y="0"/>
                </a:lnTo>
                <a:lnTo>
                  <a:pt x="4572" y="1524"/>
                </a:lnTo>
                <a:lnTo>
                  <a:pt x="6096" y="3810"/>
                </a:lnTo>
                <a:lnTo>
                  <a:pt x="6096" y="103631"/>
                </a:lnTo>
                <a:lnTo>
                  <a:pt x="4572" y="105918"/>
                </a:lnTo>
                <a:lnTo>
                  <a:pt x="0" y="105918"/>
                </a:lnTo>
                <a:lnTo>
                  <a:pt x="0" y="10363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08186" y="4277105"/>
            <a:ext cx="6350" cy="108585"/>
          </a:xfrm>
          <a:custGeom>
            <a:avLst/>
            <a:gdLst/>
            <a:ahLst/>
            <a:cxnLst/>
            <a:rect l="l" t="t" r="r" b="b"/>
            <a:pathLst>
              <a:path w="6350" h="108585">
                <a:moveTo>
                  <a:pt x="0" y="103631"/>
                </a:moveTo>
                <a:lnTo>
                  <a:pt x="0" y="2285"/>
                </a:lnTo>
                <a:lnTo>
                  <a:pt x="2286" y="2285"/>
                </a:lnTo>
                <a:lnTo>
                  <a:pt x="2286" y="0"/>
                </a:lnTo>
                <a:lnTo>
                  <a:pt x="4572" y="2285"/>
                </a:lnTo>
                <a:lnTo>
                  <a:pt x="6096" y="2285"/>
                </a:lnTo>
                <a:lnTo>
                  <a:pt x="6096" y="105917"/>
                </a:lnTo>
                <a:lnTo>
                  <a:pt x="4572" y="105917"/>
                </a:lnTo>
                <a:lnTo>
                  <a:pt x="4572" y="108203"/>
                </a:lnTo>
                <a:lnTo>
                  <a:pt x="2286" y="108203"/>
                </a:lnTo>
                <a:lnTo>
                  <a:pt x="0" y="105917"/>
                </a:lnTo>
                <a:lnTo>
                  <a:pt x="0" y="10363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08186" y="4119371"/>
            <a:ext cx="6350" cy="106045"/>
          </a:xfrm>
          <a:custGeom>
            <a:avLst/>
            <a:gdLst/>
            <a:ahLst/>
            <a:cxnLst/>
            <a:rect l="l" t="t" r="r" b="b"/>
            <a:pathLst>
              <a:path w="6350" h="106045">
                <a:moveTo>
                  <a:pt x="0" y="102108"/>
                </a:moveTo>
                <a:lnTo>
                  <a:pt x="0" y="2286"/>
                </a:lnTo>
                <a:lnTo>
                  <a:pt x="2286" y="0"/>
                </a:lnTo>
                <a:lnTo>
                  <a:pt x="6096" y="0"/>
                </a:lnTo>
                <a:lnTo>
                  <a:pt x="6096" y="103632"/>
                </a:lnTo>
                <a:lnTo>
                  <a:pt x="4572" y="105918"/>
                </a:lnTo>
                <a:lnTo>
                  <a:pt x="2286" y="105918"/>
                </a:lnTo>
                <a:lnTo>
                  <a:pt x="0" y="103632"/>
                </a:lnTo>
                <a:lnTo>
                  <a:pt x="0" y="10210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08186" y="3960114"/>
            <a:ext cx="6350" cy="106045"/>
          </a:xfrm>
          <a:custGeom>
            <a:avLst/>
            <a:gdLst/>
            <a:ahLst/>
            <a:cxnLst/>
            <a:rect l="l" t="t" r="r" b="b"/>
            <a:pathLst>
              <a:path w="6350" h="106045">
                <a:moveTo>
                  <a:pt x="0" y="101346"/>
                </a:moveTo>
                <a:lnTo>
                  <a:pt x="0" y="1524"/>
                </a:lnTo>
                <a:lnTo>
                  <a:pt x="2286" y="0"/>
                </a:lnTo>
                <a:lnTo>
                  <a:pt x="6096" y="0"/>
                </a:lnTo>
                <a:lnTo>
                  <a:pt x="6096" y="105918"/>
                </a:lnTo>
                <a:lnTo>
                  <a:pt x="2286" y="105918"/>
                </a:lnTo>
                <a:lnTo>
                  <a:pt x="0" y="103631"/>
                </a:lnTo>
                <a:lnTo>
                  <a:pt x="0" y="10134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08186" y="3800094"/>
            <a:ext cx="8890" cy="106045"/>
          </a:xfrm>
          <a:custGeom>
            <a:avLst/>
            <a:gdLst/>
            <a:ahLst/>
            <a:cxnLst/>
            <a:rect l="l" t="t" r="r" b="b"/>
            <a:pathLst>
              <a:path w="8890" h="106045">
                <a:moveTo>
                  <a:pt x="0" y="103632"/>
                </a:moveTo>
                <a:lnTo>
                  <a:pt x="0" y="4572"/>
                </a:lnTo>
                <a:lnTo>
                  <a:pt x="2286" y="2286"/>
                </a:lnTo>
                <a:lnTo>
                  <a:pt x="2286" y="0"/>
                </a:lnTo>
                <a:lnTo>
                  <a:pt x="6096" y="0"/>
                </a:lnTo>
                <a:lnTo>
                  <a:pt x="6096" y="2286"/>
                </a:lnTo>
                <a:lnTo>
                  <a:pt x="8382" y="2286"/>
                </a:lnTo>
                <a:lnTo>
                  <a:pt x="8382" y="103632"/>
                </a:lnTo>
                <a:lnTo>
                  <a:pt x="6096" y="103632"/>
                </a:lnTo>
                <a:lnTo>
                  <a:pt x="6096" y="105918"/>
                </a:lnTo>
                <a:lnTo>
                  <a:pt x="2286" y="105918"/>
                </a:lnTo>
                <a:lnTo>
                  <a:pt x="0" y="10363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10472" y="3640835"/>
            <a:ext cx="6350" cy="105410"/>
          </a:xfrm>
          <a:custGeom>
            <a:avLst/>
            <a:gdLst/>
            <a:ahLst/>
            <a:cxnLst/>
            <a:rect l="l" t="t" r="r" b="b"/>
            <a:pathLst>
              <a:path w="6350" h="105410">
                <a:moveTo>
                  <a:pt x="0" y="103631"/>
                </a:moveTo>
                <a:lnTo>
                  <a:pt x="0" y="1524"/>
                </a:lnTo>
                <a:lnTo>
                  <a:pt x="2285" y="0"/>
                </a:lnTo>
                <a:lnTo>
                  <a:pt x="3809" y="0"/>
                </a:lnTo>
                <a:lnTo>
                  <a:pt x="3809" y="1524"/>
                </a:lnTo>
                <a:lnTo>
                  <a:pt x="6095" y="3809"/>
                </a:lnTo>
                <a:lnTo>
                  <a:pt x="6095" y="103631"/>
                </a:lnTo>
                <a:lnTo>
                  <a:pt x="3809" y="105156"/>
                </a:lnTo>
                <a:lnTo>
                  <a:pt x="0" y="105156"/>
                </a:lnTo>
                <a:lnTo>
                  <a:pt x="0" y="10363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10472" y="3578352"/>
            <a:ext cx="6350" cy="10160"/>
          </a:xfrm>
          <a:custGeom>
            <a:avLst/>
            <a:gdLst/>
            <a:ahLst/>
            <a:cxnLst/>
            <a:rect l="l" t="t" r="r" b="b"/>
            <a:pathLst>
              <a:path w="6350" h="10160">
                <a:moveTo>
                  <a:pt x="0" y="6096"/>
                </a:moveTo>
                <a:lnTo>
                  <a:pt x="0" y="0"/>
                </a:lnTo>
                <a:lnTo>
                  <a:pt x="3809" y="0"/>
                </a:lnTo>
                <a:lnTo>
                  <a:pt x="6095" y="2286"/>
                </a:lnTo>
                <a:lnTo>
                  <a:pt x="6095" y="8381"/>
                </a:lnTo>
                <a:lnTo>
                  <a:pt x="3809" y="8381"/>
                </a:lnTo>
                <a:lnTo>
                  <a:pt x="3809" y="9906"/>
                </a:lnTo>
                <a:lnTo>
                  <a:pt x="2285" y="9906"/>
                </a:lnTo>
                <a:lnTo>
                  <a:pt x="0" y="8381"/>
                </a:lnTo>
                <a:lnTo>
                  <a:pt x="0" y="60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65754" y="6009132"/>
            <a:ext cx="5556250" cy="0"/>
          </a:xfrm>
          <a:custGeom>
            <a:avLst/>
            <a:gdLst/>
            <a:ahLst/>
            <a:cxnLst/>
            <a:rect l="l" t="t" r="r" b="b"/>
            <a:pathLst>
              <a:path w="5556250">
                <a:moveTo>
                  <a:pt x="5555742" y="0"/>
                </a:moveTo>
                <a:lnTo>
                  <a:pt x="0" y="0"/>
                </a:lnTo>
              </a:path>
            </a:pathLst>
          </a:custGeom>
          <a:ln w="6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98636" y="5911596"/>
            <a:ext cx="193040" cy="193040"/>
          </a:xfrm>
          <a:custGeom>
            <a:avLst/>
            <a:gdLst/>
            <a:ahLst/>
            <a:cxnLst/>
            <a:rect l="l" t="t" r="r" b="b"/>
            <a:pathLst>
              <a:path w="193040" h="193039">
                <a:moveTo>
                  <a:pt x="192786" y="97536"/>
                </a:moveTo>
                <a:lnTo>
                  <a:pt x="0" y="0"/>
                </a:lnTo>
                <a:lnTo>
                  <a:pt x="0" y="192786"/>
                </a:lnTo>
                <a:lnTo>
                  <a:pt x="192786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603881" y="5770878"/>
            <a:ext cx="247015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-15" dirty="0">
                <a:latin typeface="Arial"/>
                <a:cs typeface="Arial"/>
              </a:rPr>
              <a:t>yy</a:t>
            </a:r>
            <a:endParaRPr sz="17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821190" y="3578352"/>
            <a:ext cx="0" cy="680720"/>
          </a:xfrm>
          <a:custGeom>
            <a:avLst/>
            <a:gdLst/>
            <a:ahLst/>
            <a:cxnLst/>
            <a:rect l="l" t="t" r="r" b="b"/>
            <a:pathLst>
              <a:path h="680720">
                <a:moveTo>
                  <a:pt x="0" y="0"/>
                </a:moveTo>
                <a:lnTo>
                  <a:pt x="0" y="680465"/>
                </a:lnTo>
              </a:path>
            </a:pathLst>
          </a:custGeom>
          <a:ln w="15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21190" y="4523994"/>
            <a:ext cx="0" cy="1611630"/>
          </a:xfrm>
          <a:custGeom>
            <a:avLst/>
            <a:gdLst/>
            <a:ahLst/>
            <a:cxnLst/>
            <a:rect l="l" t="t" r="r" b="b"/>
            <a:pathLst>
              <a:path h="1611629">
                <a:moveTo>
                  <a:pt x="0" y="0"/>
                </a:moveTo>
                <a:lnTo>
                  <a:pt x="0" y="1611630"/>
                </a:lnTo>
              </a:path>
            </a:pathLst>
          </a:custGeom>
          <a:ln w="15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13951" y="6029705"/>
            <a:ext cx="8890" cy="106045"/>
          </a:xfrm>
          <a:custGeom>
            <a:avLst/>
            <a:gdLst/>
            <a:ahLst/>
            <a:cxnLst/>
            <a:rect l="l" t="t" r="r" b="b"/>
            <a:pathLst>
              <a:path w="8889" h="106045">
                <a:moveTo>
                  <a:pt x="0" y="103632"/>
                </a:moveTo>
                <a:lnTo>
                  <a:pt x="2285" y="4572"/>
                </a:lnTo>
                <a:lnTo>
                  <a:pt x="2285" y="2286"/>
                </a:lnTo>
                <a:lnTo>
                  <a:pt x="4571" y="0"/>
                </a:lnTo>
                <a:lnTo>
                  <a:pt x="6095" y="0"/>
                </a:lnTo>
                <a:lnTo>
                  <a:pt x="6095" y="2286"/>
                </a:lnTo>
                <a:lnTo>
                  <a:pt x="8381" y="4572"/>
                </a:lnTo>
                <a:lnTo>
                  <a:pt x="8382" y="103632"/>
                </a:lnTo>
                <a:lnTo>
                  <a:pt x="6096" y="105918"/>
                </a:lnTo>
                <a:lnTo>
                  <a:pt x="2286" y="105918"/>
                </a:lnTo>
                <a:lnTo>
                  <a:pt x="0" y="10363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16237" y="5870447"/>
            <a:ext cx="6350" cy="107950"/>
          </a:xfrm>
          <a:custGeom>
            <a:avLst/>
            <a:gdLst/>
            <a:ahLst/>
            <a:cxnLst/>
            <a:rect l="l" t="t" r="r" b="b"/>
            <a:pathLst>
              <a:path w="6350" h="107950">
                <a:moveTo>
                  <a:pt x="0" y="103631"/>
                </a:moveTo>
                <a:lnTo>
                  <a:pt x="0" y="1523"/>
                </a:lnTo>
                <a:lnTo>
                  <a:pt x="2285" y="1523"/>
                </a:lnTo>
                <a:lnTo>
                  <a:pt x="2285" y="0"/>
                </a:lnTo>
                <a:lnTo>
                  <a:pt x="3809" y="1523"/>
                </a:lnTo>
                <a:lnTo>
                  <a:pt x="6095" y="1523"/>
                </a:lnTo>
                <a:lnTo>
                  <a:pt x="6095" y="105155"/>
                </a:lnTo>
                <a:lnTo>
                  <a:pt x="3809" y="105155"/>
                </a:lnTo>
                <a:lnTo>
                  <a:pt x="2285" y="107441"/>
                </a:lnTo>
                <a:lnTo>
                  <a:pt x="2285" y="105155"/>
                </a:lnTo>
                <a:lnTo>
                  <a:pt x="0" y="105155"/>
                </a:lnTo>
                <a:lnTo>
                  <a:pt x="0" y="10363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16237" y="5712714"/>
            <a:ext cx="6350" cy="106045"/>
          </a:xfrm>
          <a:custGeom>
            <a:avLst/>
            <a:gdLst/>
            <a:ahLst/>
            <a:cxnLst/>
            <a:rect l="l" t="t" r="r" b="b"/>
            <a:pathLst>
              <a:path w="6350" h="106045">
                <a:moveTo>
                  <a:pt x="0" y="101346"/>
                </a:moveTo>
                <a:lnTo>
                  <a:pt x="0" y="0"/>
                </a:lnTo>
                <a:lnTo>
                  <a:pt x="6095" y="0"/>
                </a:lnTo>
                <a:lnTo>
                  <a:pt x="6095" y="103632"/>
                </a:lnTo>
                <a:lnTo>
                  <a:pt x="3809" y="105918"/>
                </a:lnTo>
                <a:lnTo>
                  <a:pt x="2285" y="105918"/>
                </a:lnTo>
                <a:lnTo>
                  <a:pt x="0" y="103632"/>
                </a:lnTo>
                <a:lnTo>
                  <a:pt x="0" y="10134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16237" y="5552694"/>
            <a:ext cx="6350" cy="106045"/>
          </a:xfrm>
          <a:custGeom>
            <a:avLst/>
            <a:gdLst/>
            <a:ahLst/>
            <a:cxnLst/>
            <a:rect l="l" t="t" r="r" b="b"/>
            <a:pathLst>
              <a:path w="6350" h="106045">
                <a:moveTo>
                  <a:pt x="0" y="102107"/>
                </a:moveTo>
                <a:lnTo>
                  <a:pt x="0" y="2285"/>
                </a:lnTo>
                <a:lnTo>
                  <a:pt x="2285" y="0"/>
                </a:lnTo>
                <a:lnTo>
                  <a:pt x="6095" y="0"/>
                </a:lnTo>
                <a:lnTo>
                  <a:pt x="6095" y="105917"/>
                </a:lnTo>
                <a:lnTo>
                  <a:pt x="2285" y="105917"/>
                </a:lnTo>
                <a:lnTo>
                  <a:pt x="0" y="103631"/>
                </a:lnTo>
                <a:lnTo>
                  <a:pt x="0" y="10210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16237" y="5393435"/>
            <a:ext cx="8890" cy="105410"/>
          </a:xfrm>
          <a:custGeom>
            <a:avLst/>
            <a:gdLst/>
            <a:ahLst/>
            <a:cxnLst/>
            <a:rect l="l" t="t" r="r" b="b"/>
            <a:pathLst>
              <a:path w="8889" h="105410">
                <a:moveTo>
                  <a:pt x="0" y="103631"/>
                </a:moveTo>
                <a:lnTo>
                  <a:pt x="0" y="3809"/>
                </a:lnTo>
                <a:lnTo>
                  <a:pt x="2285" y="1523"/>
                </a:lnTo>
                <a:lnTo>
                  <a:pt x="2285" y="0"/>
                </a:lnTo>
                <a:lnTo>
                  <a:pt x="6095" y="0"/>
                </a:lnTo>
                <a:lnTo>
                  <a:pt x="6095" y="1523"/>
                </a:lnTo>
                <a:lnTo>
                  <a:pt x="8381" y="3809"/>
                </a:lnTo>
                <a:lnTo>
                  <a:pt x="6095" y="103631"/>
                </a:lnTo>
                <a:lnTo>
                  <a:pt x="6095" y="105155"/>
                </a:lnTo>
                <a:lnTo>
                  <a:pt x="2285" y="105155"/>
                </a:lnTo>
                <a:lnTo>
                  <a:pt x="0" y="10363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16237" y="5233415"/>
            <a:ext cx="8890" cy="106045"/>
          </a:xfrm>
          <a:custGeom>
            <a:avLst/>
            <a:gdLst/>
            <a:ahLst/>
            <a:cxnLst/>
            <a:rect l="l" t="t" r="r" b="b"/>
            <a:pathLst>
              <a:path w="8889" h="106045">
                <a:moveTo>
                  <a:pt x="0" y="103632"/>
                </a:moveTo>
                <a:lnTo>
                  <a:pt x="2285" y="3810"/>
                </a:lnTo>
                <a:lnTo>
                  <a:pt x="2285" y="2286"/>
                </a:lnTo>
                <a:lnTo>
                  <a:pt x="3809" y="0"/>
                </a:lnTo>
                <a:lnTo>
                  <a:pt x="6095" y="0"/>
                </a:lnTo>
                <a:lnTo>
                  <a:pt x="6095" y="2286"/>
                </a:lnTo>
                <a:lnTo>
                  <a:pt x="8381" y="3810"/>
                </a:lnTo>
                <a:lnTo>
                  <a:pt x="8381" y="103632"/>
                </a:lnTo>
                <a:lnTo>
                  <a:pt x="6095" y="105918"/>
                </a:lnTo>
                <a:lnTo>
                  <a:pt x="2285" y="105918"/>
                </a:lnTo>
                <a:lnTo>
                  <a:pt x="0" y="10363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18523" y="5073396"/>
            <a:ext cx="6350" cy="108585"/>
          </a:xfrm>
          <a:custGeom>
            <a:avLst/>
            <a:gdLst/>
            <a:ahLst/>
            <a:cxnLst/>
            <a:rect l="l" t="t" r="r" b="b"/>
            <a:pathLst>
              <a:path w="6350" h="108585">
                <a:moveTo>
                  <a:pt x="0" y="104393"/>
                </a:moveTo>
                <a:lnTo>
                  <a:pt x="0" y="2285"/>
                </a:lnTo>
                <a:lnTo>
                  <a:pt x="1524" y="2285"/>
                </a:lnTo>
                <a:lnTo>
                  <a:pt x="1524" y="0"/>
                </a:lnTo>
                <a:lnTo>
                  <a:pt x="3810" y="2285"/>
                </a:lnTo>
                <a:lnTo>
                  <a:pt x="6096" y="2285"/>
                </a:lnTo>
                <a:lnTo>
                  <a:pt x="6096" y="105917"/>
                </a:lnTo>
                <a:lnTo>
                  <a:pt x="3810" y="105917"/>
                </a:lnTo>
                <a:lnTo>
                  <a:pt x="1524" y="108203"/>
                </a:lnTo>
                <a:lnTo>
                  <a:pt x="1524" y="105917"/>
                </a:lnTo>
                <a:lnTo>
                  <a:pt x="0" y="105917"/>
                </a:lnTo>
                <a:lnTo>
                  <a:pt x="0" y="10439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18523" y="4916423"/>
            <a:ext cx="6350" cy="105410"/>
          </a:xfrm>
          <a:custGeom>
            <a:avLst/>
            <a:gdLst/>
            <a:ahLst/>
            <a:cxnLst/>
            <a:rect l="l" t="t" r="r" b="b"/>
            <a:pathLst>
              <a:path w="6350" h="105410">
                <a:moveTo>
                  <a:pt x="0" y="101345"/>
                </a:moveTo>
                <a:lnTo>
                  <a:pt x="0" y="0"/>
                </a:lnTo>
                <a:lnTo>
                  <a:pt x="6096" y="0"/>
                </a:lnTo>
                <a:lnTo>
                  <a:pt x="6096" y="103631"/>
                </a:lnTo>
                <a:lnTo>
                  <a:pt x="3810" y="105155"/>
                </a:lnTo>
                <a:lnTo>
                  <a:pt x="1524" y="105155"/>
                </a:lnTo>
                <a:lnTo>
                  <a:pt x="0" y="103631"/>
                </a:lnTo>
                <a:lnTo>
                  <a:pt x="0" y="10134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18523" y="4756403"/>
            <a:ext cx="6350" cy="106045"/>
          </a:xfrm>
          <a:custGeom>
            <a:avLst/>
            <a:gdLst/>
            <a:ahLst/>
            <a:cxnLst/>
            <a:rect l="l" t="t" r="r" b="b"/>
            <a:pathLst>
              <a:path w="6350" h="106045">
                <a:moveTo>
                  <a:pt x="0" y="101346"/>
                </a:moveTo>
                <a:lnTo>
                  <a:pt x="0" y="2286"/>
                </a:lnTo>
                <a:lnTo>
                  <a:pt x="1524" y="0"/>
                </a:lnTo>
                <a:lnTo>
                  <a:pt x="6096" y="0"/>
                </a:lnTo>
                <a:lnTo>
                  <a:pt x="6096" y="105918"/>
                </a:lnTo>
                <a:lnTo>
                  <a:pt x="1524" y="105918"/>
                </a:lnTo>
                <a:lnTo>
                  <a:pt x="0" y="103632"/>
                </a:lnTo>
                <a:lnTo>
                  <a:pt x="0" y="10134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18523" y="4596384"/>
            <a:ext cx="8890" cy="106045"/>
          </a:xfrm>
          <a:custGeom>
            <a:avLst/>
            <a:gdLst/>
            <a:ahLst/>
            <a:cxnLst/>
            <a:rect l="l" t="t" r="r" b="b"/>
            <a:pathLst>
              <a:path w="8889" h="106045">
                <a:moveTo>
                  <a:pt x="0" y="103631"/>
                </a:moveTo>
                <a:lnTo>
                  <a:pt x="0" y="4571"/>
                </a:lnTo>
                <a:lnTo>
                  <a:pt x="1524" y="2285"/>
                </a:lnTo>
                <a:lnTo>
                  <a:pt x="1524" y="0"/>
                </a:lnTo>
                <a:lnTo>
                  <a:pt x="6096" y="0"/>
                </a:lnTo>
                <a:lnTo>
                  <a:pt x="6096" y="2285"/>
                </a:lnTo>
                <a:lnTo>
                  <a:pt x="8382" y="4571"/>
                </a:lnTo>
                <a:lnTo>
                  <a:pt x="6096" y="103631"/>
                </a:lnTo>
                <a:lnTo>
                  <a:pt x="6096" y="105917"/>
                </a:lnTo>
                <a:lnTo>
                  <a:pt x="1524" y="105917"/>
                </a:lnTo>
                <a:lnTo>
                  <a:pt x="0" y="10363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18523" y="4437126"/>
            <a:ext cx="8890" cy="106045"/>
          </a:xfrm>
          <a:custGeom>
            <a:avLst/>
            <a:gdLst/>
            <a:ahLst/>
            <a:cxnLst/>
            <a:rect l="l" t="t" r="r" b="b"/>
            <a:pathLst>
              <a:path w="8889" h="106045">
                <a:moveTo>
                  <a:pt x="0" y="103631"/>
                </a:moveTo>
                <a:lnTo>
                  <a:pt x="1524" y="3810"/>
                </a:lnTo>
                <a:lnTo>
                  <a:pt x="1524" y="1524"/>
                </a:lnTo>
                <a:lnTo>
                  <a:pt x="3810" y="0"/>
                </a:lnTo>
                <a:lnTo>
                  <a:pt x="6096" y="0"/>
                </a:lnTo>
                <a:lnTo>
                  <a:pt x="6096" y="1524"/>
                </a:lnTo>
                <a:lnTo>
                  <a:pt x="8382" y="3810"/>
                </a:lnTo>
                <a:lnTo>
                  <a:pt x="8382" y="103631"/>
                </a:lnTo>
                <a:lnTo>
                  <a:pt x="6096" y="105918"/>
                </a:lnTo>
                <a:lnTo>
                  <a:pt x="1524" y="105918"/>
                </a:lnTo>
                <a:lnTo>
                  <a:pt x="0" y="10363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20047" y="4277105"/>
            <a:ext cx="6985" cy="108585"/>
          </a:xfrm>
          <a:custGeom>
            <a:avLst/>
            <a:gdLst/>
            <a:ahLst/>
            <a:cxnLst/>
            <a:rect l="l" t="t" r="r" b="b"/>
            <a:pathLst>
              <a:path w="6985" h="108585">
                <a:moveTo>
                  <a:pt x="0" y="103632"/>
                </a:moveTo>
                <a:lnTo>
                  <a:pt x="0" y="2286"/>
                </a:lnTo>
                <a:lnTo>
                  <a:pt x="2286" y="2286"/>
                </a:lnTo>
                <a:lnTo>
                  <a:pt x="2286" y="0"/>
                </a:lnTo>
                <a:lnTo>
                  <a:pt x="4572" y="2286"/>
                </a:lnTo>
                <a:lnTo>
                  <a:pt x="6858" y="2286"/>
                </a:lnTo>
                <a:lnTo>
                  <a:pt x="6858" y="105918"/>
                </a:lnTo>
                <a:lnTo>
                  <a:pt x="4572" y="105918"/>
                </a:lnTo>
                <a:lnTo>
                  <a:pt x="2286" y="108204"/>
                </a:lnTo>
                <a:lnTo>
                  <a:pt x="2286" y="105918"/>
                </a:lnTo>
                <a:lnTo>
                  <a:pt x="0" y="105918"/>
                </a:lnTo>
                <a:lnTo>
                  <a:pt x="0" y="10363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20047" y="4119371"/>
            <a:ext cx="6985" cy="106045"/>
          </a:xfrm>
          <a:custGeom>
            <a:avLst/>
            <a:gdLst/>
            <a:ahLst/>
            <a:cxnLst/>
            <a:rect l="l" t="t" r="r" b="b"/>
            <a:pathLst>
              <a:path w="6985" h="106045">
                <a:moveTo>
                  <a:pt x="0" y="102107"/>
                </a:moveTo>
                <a:lnTo>
                  <a:pt x="0" y="0"/>
                </a:lnTo>
                <a:lnTo>
                  <a:pt x="6858" y="0"/>
                </a:lnTo>
                <a:lnTo>
                  <a:pt x="6858" y="103631"/>
                </a:lnTo>
                <a:lnTo>
                  <a:pt x="4572" y="105917"/>
                </a:lnTo>
                <a:lnTo>
                  <a:pt x="2286" y="105917"/>
                </a:lnTo>
                <a:lnTo>
                  <a:pt x="0" y="103631"/>
                </a:lnTo>
                <a:lnTo>
                  <a:pt x="0" y="10210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20047" y="3960114"/>
            <a:ext cx="6985" cy="106045"/>
          </a:xfrm>
          <a:custGeom>
            <a:avLst/>
            <a:gdLst/>
            <a:ahLst/>
            <a:cxnLst/>
            <a:rect l="l" t="t" r="r" b="b"/>
            <a:pathLst>
              <a:path w="6985" h="106045">
                <a:moveTo>
                  <a:pt x="0" y="101346"/>
                </a:moveTo>
                <a:lnTo>
                  <a:pt x="0" y="1524"/>
                </a:lnTo>
                <a:lnTo>
                  <a:pt x="2285" y="0"/>
                </a:lnTo>
                <a:lnTo>
                  <a:pt x="6857" y="0"/>
                </a:lnTo>
                <a:lnTo>
                  <a:pt x="6858" y="105918"/>
                </a:lnTo>
                <a:lnTo>
                  <a:pt x="2286" y="105918"/>
                </a:lnTo>
                <a:lnTo>
                  <a:pt x="0" y="103631"/>
                </a:lnTo>
                <a:lnTo>
                  <a:pt x="0" y="10134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20047" y="3800094"/>
            <a:ext cx="8890" cy="106045"/>
          </a:xfrm>
          <a:custGeom>
            <a:avLst/>
            <a:gdLst/>
            <a:ahLst/>
            <a:cxnLst/>
            <a:rect l="l" t="t" r="r" b="b"/>
            <a:pathLst>
              <a:path w="8889" h="106045">
                <a:moveTo>
                  <a:pt x="0" y="103631"/>
                </a:moveTo>
                <a:lnTo>
                  <a:pt x="0" y="4571"/>
                </a:lnTo>
                <a:lnTo>
                  <a:pt x="2285" y="2285"/>
                </a:lnTo>
                <a:lnTo>
                  <a:pt x="2285" y="0"/>
                </a:lnTo>
                <a:lnTo>
                  <a:pt x="6857" y="0"/>
                </a:lnTo>
                <a:lnTo>
                  <a:pt x="6857" y="2285"/>
                </a:lnTo>
                <a:lnTo>
                  <a:pt x="8381" y="4571"/>
                </a:lnTo>
                <a:lnTo>
                  <a:pt x="6857" y="103631"/>
                </a:lnTo>
                <a:lnTo>
                  <a:pt x="6857" y="105917"/>
                </a:lnTo>
                <a:lnTo>
                  <a:pt x="2285" y="105917"/>
                </a:lnTo>
                <a:lnTo>
                  <a:pt x="0" y="10363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20047" y="3640835"/>
            <a:ext cx="8890" cy="105410"/>
          </a:xfrm>
          <a:custGeom>
            <a:avLst/>
            <a:gdLst/>
            <a:ahLst/>
            <a:cxnLst/>
            <a:rect l="l" t="t" r="r" b="b"/>
            <a:pathLst>
              <a:path w="8889" h="105410">
                <a:moveTo>
                  <a:pt x="0" y="103631"/>
                </a:moveTo>
                <a:lnTo>
                  <a:pt x="2285" y="3809"/>
                </a:lnTo>
                <a:lnTo>
                  <a:pt x="2285" y="1524"/>
                </a:lnTo>
                <a:lnTo>
                  <a:pt x="4571" y="0"/>
                </a:lnTo>
                <a:lnTo>
                  <a:pt x="6857" y="0"/>
                </a:lnTo>
                <a:lnTo>
                  <a:pt x="6857" y="1524"/>
                </a:lnTo>
                <a:lnTo>
                  <a:pt x="8381" y="3809"/>
                </a:lnTo>
                <a:lnTo>
                  <a:pt x="8381" y="103631"/>
                </a:lnTo>
                <a:lnTo>
                  <a:pt x="6857" y="105156"/>
                </a:lnTo>
                <a:lnTo>
                  <a:pt x="2285" y="105156"/>
                </a:lnTo>
                <a:lnTo>
                  <a:pt x="0" y="10363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22333" y="3578352"/>
            <a:ext cx="6350" cy="10160"/>
          </a:xfrm>
          <a:custGeom>
            <a:avLst/>
            <a:gdLst/>
            <a:ahLst/>
            <a:cxnLst/>
            <a:rect l="l" t="t" r="r" b="b"/>
            <a:pathLst>
              <a:path w="6350" h="10160">
                <a:moveTo>
                  <a:pt x="0" y="6096"/>
                </a:moveTo>
                <a:lnTo>
                  <a:pt x="0" y="0"/>
                </a:lnTo>
                <a:lnTo>
                  <a:pt x="4571" y="0"/>
                </a:lnTo>
                <a:lnTo>
                  <a:pt x="6095" y="2286"/>
                </a:lnTo>
                <a:lnTo>
                  <a:pt x="6095" y="8381"/>
                </a:lnTo>
                <a:lnTo>
                  <a:pt x="4571" y="8381"/>
                </a:lnTo>
                <a:lnTo>
                  <a:pt x="2285" y="9906"/>
                </a:lnTo>
                <a:lnTo>
                  <a:pt x="2285" y="8381"/>
                </a:lnTo>
                <a:lnTo>
                  <a:pt x="0" y="8381"/>
                </a:lnTo>
                <a:lnTo>
                  <a:pt x="0" y="60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65754" y="3814571"/>
            <a:ext cx="5556250" cy="0"/>
          </a:xfrm>
          <a:custGeom>
            <a:avLst/>
            <a:gdLst/>
            <a:ahLst/>
            <a:cxnLst/>
            <a:rect l="l" t="t" r="r" b="b"/>
            <a:pathLst>
              <a:path w="5556250">
                <a:moveTo>
                  <a:pt x="5555742" y="0"/>
                </a:moveTo>
                <a:lnTo>
                  <a:pt x="0" y="0"/>
                </a:lnTo>
              </a:path>
            </a:pathLst>
          </a:custGeom>
          <a:ln w="6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398636" y="3717035"/>
            <a:ext cx="193040" cy="193040"/>
          </a:xfrm>
          <a:custGeom>
            <a:avLst/>
            <a:gdLst/>
            <a:ahLst/>
            <a:cxnLst/>
            <a:rect l="l" t="t" r="r" b="b"/>
            <a:pathLst>
              <a:path w="193040" h="193039">
                <a:moveTo>
                  <a:pt x="192786" y="97536"/>
                </a:moveTo>
                <a:lnTo>
                  <a:pt x="0" y="0"/>
                </a:lnTo>
                <a:lnTo>
                  <a:pt x="0" y="192786"/>
                </a:lnTo>
                <a:lnTo>
                  <a:pt x="192786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603881" y="3576318"/>
            <a:ext cx="247015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-15" dirty="0">
                <a:latin typeface="Arial"/>
                <a:cs typeface="Arial"/>
              </a:rPr>
              <a:t>xx</a:t>
            </a:r>
            <a:endParaRPr sz="175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455305" y="4204715"/>
            <a:ext cx="7468870" cy="1188720"/>
          </a:xfrm>
          <a:custGeom>
            <a:avLst/>
            <a:gdLst/>
            <a:ahLst/>
            <a:cxnLst/>
            <a:rect l="l" t="t" r="r" b="b"/>
            <a:pathLst>
              <a:path w="7468870" h="1188720">
                <a:moveTo>
                  <a:pt x="0" y="0"/>
                </a:moveTo>
                <a:lnTo>
                  <a:pt x="0" y="1188720"/>
                </a:lnTo>
                <a:lnTo>
                  <a:pt x="7468361" y="1188719"/>
                </a:lnTo>
                <a:lnTo>
                  <a:pt x="7468361" y="0"/>
                </a:lnTo>
                <a:lnTo>
                  <a:pt x="0" y="0"/>
                </a:lnTo>
                <a:close/>
              </a:path>
            </a:pathLst>
          </a:custGeom>
          <a:ln w="6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480195" y="4258817"/>
            <a:ext cx="1296670" cy="265430"/>
          </a:xfrm>
          <a:custGeom>
            <a:avLst/>
            <a:gdLst/>
            <a:ahLst/>
            <a:cxnLst/>
            <a:rect l="l" t="t" r="r" b="b"/>
            <a:pathLst>
              <a:path w="1296670" h="265429">
                <a:moveTo>
                  <a:pt x="0" y="0"/>
                </a:moveTo>
                <a:lnTo>
                  <a:pt x="0" y="265175"/>
                </a:lnTo>
                <a:lnTo>
                  <a:pt x="1296161" y="265175"/>
                </a:lnTo>
                <a:lnTo>
                  <a:pt x="129616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475871" y="4265166"/>
            <a:ext cx="1323340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-5" dirty="0">
                <a:latin typeface="Arial"/>
                <a:cs typeface="Arial"/>
              </a:rPr>
              <a:t>[</a:t>
            </a:r>
            <a:r>
              <a:rPr sz="1750" spc="5" dirty="0">
                <a:latin typeface="Arial"/>
                <a:cs typeface="Arial"/>
              </a:rPr>
              <a:t> </a:t>
            </a:r>
            <a:r>
              <a:rPr sz="1750" spc="-20" dirty="0">
                <a:latin typeface="Arial"/>
                <a:cs typeface="Arial"/>
              </a:rPr>
              <a:t>co</a:t>
            </a:r>
            <a:r>
              <a:rPr sz="1750" spc="-5" dirty="0">
                <a:latin typeface="Arial"/>
                <a:cs typeface="Arial"/>
              </a:rPr>
              <a:t>l</a:t>
            </a:r>
            <a:r>
              <a:rPr sz="1750" spc="-20" dirty="0">
                <a:latin typeface="Arial"/>
                <a:cs typeface="Arial"/>
              </a:rPr>
              <a:t>o</a:t>
            </a:r>
            <a:r>
              <a:rPr sz="1750" spc="-10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 </a:t>
            </a:r>
            <a:r>
              <a:rPr sz="1750" spc="-15" dirty="0">
                <a:latin typeface="Arial"/>
                <a:cs typeface="Arial"/>
              </a:rPr>
              <a:t>=</a:t>
            </a:r>
            <a:r>
              <a:rPr sz="1750" spc="-25" dirty="0">
                <a:latin typeface="Arial"/>
                <a:cs typeface="Arial"/>
              </a:rPr>
              <a:t> </a:t>
            </a:r>
            <a:r>
              <a:rPr sz="1750" spc="-10" dirty="0">
                <a:latin typeface="Arial"/>
                <a:cs typeface="Arial"/>
              </a:rPr>
              <a:t>r</a:t>
            </a:r>
            <a:r>
              <a:rPr sz="1750" spc="-20" dirty="0">
                <a:latin typeface="Arial"/>
                <a:cs typeface="Arial"/>
              </a:rPr>
              <a:t>e</a:t>
            </a:r>
            <a:r>
              <a:rPr sz="1750" spc="-10" dirty="0">
                <a:latin typeface="Arial"/>
                <a:cs typeface="Arial"/>
              </a:rPr>
              <a:t>d </a:t>
            </a:r>
            <a:r>
              <a:rPr sz="1750" spc="-5" dirty="0">
                <a:latin typeface="Arial"/>
                <a:cs typeface="Arial"/>
              </a:rPr>
              <a:t>]</a:t>
            </a:r>
            <a:endParaRPr sz="175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455305" y="5393436"/>
            <a:ext cx="7468870" cy="0"/>
          </a:xfrm>
          <a:custGeom>
            <a:avLst/>
            <a:gdLst/>
            <a:ahLst/>
            <a:cxnLst/>
            <a:rect l="l" t="t" r="r" b="b"/>
            <a:pathLst>
              <a:path w="7468870">
                <a:moveTo>
                  <a:pt x="7468362" y="0"/>
                </a:moveTo>
                <a:lnTo>
                  <a:pt x="0" y="0"/>
                </a:lnTo>
              </a:path>
            </a:pathLst>
          </a:custGeom>
          <a:ln w="6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455305" y="4204715"/>
            <a:ext cx="871219" cy="497840"/>
          </a:xfrm>
          <a:custGeom>
            <a:avLst/>
            <a:gdLst/>
            <a:ahLst/>
            <a:cxnLst/>
            <a:rect l="l" t="t" r="r" b="b"/>
            <a:pathLst>
              <a:path w="871219" h="497839">
                <a:moveTo>
                  <a:pt x="0" y="497586"/>
                </a:moveTo>
                <a:lnTo>
                  <a:pt x="622554" y="497586"/>
                </a:lnTo>
                <a:lnTo>
                  <a:pt x="870966" y="249174"/>
                </a:lnTo>
                <a:lnTo>
                  <a:pt x="870966" y="0"/>
                </a:lnTo>
                <a:lnTo>
                  <a:pt x="0" y="0"/>
                </a:lnTo>
                <a:lnTo>
                  <a:pt x="0" y="497586"/>
                </a:lnTo>
                <a:close/>
              </a:path>
            </a:pathLst>
          </a:custGeom>
          <a:ln w="6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706251" y="4327650"/>
            <a:ext cx="368935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b="1" spc="-20" dirty="0">
                <a:latin typeface="Arial"/>
                <a:cs typeface="Arial"/>
              </a:rPr>
              <a:t>opt</a:t>
            </a:r>
            <a:endParaRPr sz="175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828685" y="2958083"/>
            <a:ext cx="1991995" cy="622935"/>
          </a:xfrm>
          <a:custGeom>
            <a:avLst/>
            <a:gdLst/>
            <a:ahLst/>
            <a:cxnLst/>
            <a:rect l="l" t="t" r="r" b="b"/>
            <a:pathLst>
              <a:path w="1991995" h="622935">
                <a:moveTo>
                  <a:pt x="0" y="0"/>
                </a:moveTo>
                <a:lnTo>
                  <a:pt x="0" y="622554"/>
                </a:lnTo>
                <a:lnTo>
                  <a:pt x="1991868" y="622554"/>
                </a:lnTo>
                <a:lnTo>
                  <a:pt x="1991868" y="0"/>
                </a:lnTo>
                <a:lnTo>
                  <a:pt x="0" y="0"/>
                </a:lnTo>
                <a:close/>
              </a:path>
            </a:pathLst>
          </a:custGeom>
          <a:ln w="6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2560453" y="3142740"/>
            <a:ext cx="529590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-5" dirty="0">
                <a:latin typeface="Arial"/>
                <a:cs typeface="Arial"/>
              </a:rPr>
              <a:t>:</a:t>
            </a:r>
            <a:r>
              <a:rPr sz="1750" spc="-10" dirty="0">
                <a:latin typeface="Arial"/>
                <a:cs typeface="Arial"/>
              </a:rPr>
              <a:t> </a:t>
            </a:r>
            <a:r>
              <a:rPr sz="1750" spc="-25" dirty="0">
                <a:latin typeface="Arial"/>
                <a:cs typeface="Arial"/>
              </a:rPr>
              <a:t>Fo</a:t>
            </a:r>
            <a:r>
              <a:rPr sz="1750" spc="-10" dirty="0">
                <a:latin typeface="Arial"/>
                <a:cs typeface="Arial"/>
              </a:rPr>
              <a:t>o</a:t>
            </a:r>
            <a:endParaRPr sz="1750">
              <a:latin typeface="Arial"/>
              <a:cs typeface="Arial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0502" y="1517786"/>
            <a:ext cx="571754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sz="1350" dirty="0">
                <a:solidFill>
                  <a:srgbClr val="FF388D"/>
                </a:solidFill>
                <a:latin typeface="Wingdings 3"/>
                <a:cs typeface="Wingdings 3"/>
              </a:rPr>
              <a:t></a:t>
            </a:r>
            <a:r>
              <a:rPr sz="1350" dirty="0">
                <a:solidFill>
                  <a:srgbClr val="FF388D"/>
                </a:solidFill>
                <a:latin typeface="Times New Roman"/>
                <a:cs typeface="Times New Roman"/>
              </a:rPr>
              <a:t>	</a:t>
            </a:r>
            <a:r>
              <a:rPr sz="2000" spc="-15" dirty="0">
                <a:solidFill>
                  <a:srgbClr val="002060"/>
                </a:solidFill>
                <a:latin typeface="맑은 고딕"/>
                <a:cs typeface="맑은 고딕"/>
              </a:rPr>
              <a:t>UML</a:t>
            </a:r>
            <a:r>
              <a:rPr sz="2000" spc="-5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15" dirty="0">
                <a:solidFill>
                  <a:srgbClr val="002060"/>
                </a:solidFill>
                <a:latin typeface="맑은 고딕"/>
                <a:cs typeface="맑은 고딕"/>
              </a:rPr>
              <a:t>1.x에서의</a:t>
            </a:r>
            <a:r>
              <a:rPr sz="2000" spc="-5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조건</a:t>
            </a:r>
            <a:r>
              <a:rPr sz="2000" spc="-5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메시지</a:t>
            </a:r>
            <a:r>
              <a:rPr sz="2000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15" dirty="0">
                <a:solidFill>
                  <a:srgbClr val="002060"/>
                </a:solidFill>
                <a:latin typeface="맑은 고딕"/>
                <a:cs typeface="맑은 고딕"/>
              </a:rPr>
              <a:t>–</a:t>
            </a:r>
            <a:r>
              <a:rPr sz="2000" spc="-10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여전히</a:t>
            </a:r>
            <a:r>
              <a:rPr sz="2000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유용한가?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3965" y="1997324"/>
            <a:ext cx="6725284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0665" algn="l"/>
              </a:tabLst>
            </a:pPr>
            <a:r>
              <a:rPr sz="1800" dirty="0">
                <a:solidFill>
                  <a:srgbClr val="FF388D"/>
                </a:solidFill>
                <a:latin typeface="Verdana"/>
                <a:cs typeface="Verdana"/>
              </a:rPr>
              <a:t>◦	</a:t>
            </a:r>
            <a:r>
              <a:rPr sz="1800" spc="-5" dirty="0">
                <a:latin typeface="맑은 고딕"/>
                <a:cs typeface="맑은 고딕"/>
              </a:rPr>
              <a:t>UM</a:t>
            </a:r>
            <a:r>
              <a:rPr sz="1800" dirty="0">
                <a:latin typeface="맑은 고딕"/>
                <a:cs typeface="맑은 고딕"/>
              </a:rPr>
              <a:t>L</a:t>
            </a:r>
            <a:r>
              <a:rPr sz="1800" spc="-5" dirty="0">
                <a:latin typeface="맑은 고딕"/>
                <a:cs typeface="맑은 고딕"/>
              </a:rPr>
              <a:t> 2.X에서</a:t>
            </a:r>
            <a:r>
              <a:rPr sz="1800" dirty="0">
                <a:latin typeface="맑은 고딕"/>
                <a:cs typeface="맑은 고딕"/>
              </a:rPr>
              <a:t>는</a:t>
            </a:r>
            <a:r>
              <a:rPr sz="1800" spc="1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규칙</a:t>
            </a:r>
            <a:r>
              <a:rPr sz="1800" dirty="0">
                <a:latin typeface="맑은 고딕"/>
                <a:cs typeface="맑은 고딕"/>
              </a:rPr>
              <a:t>에 </a:t>
            </a:r>
            <a:r>
              <a:rPr sz="1800" spc="-5" dirty="0">
                <a:latin typeface="맑은 고딕"/>
                <a:cs typeface="맑은 고딕"/>
              </a:rPr>
              <a:t>맞</a:t>
            </a:r>
            <a:r>
              <a:rPr sz="1800" dirty="0">
                <a:latin typeface="맑은 고딕"/>
                <a:cs typeface="맑은 고딕"/>
              </a:rPr>
              <a:t>지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않지</a:t>
            </a:r>
            <a:r>
              <a:rPr sz="1800" dirty="0">
                <a:latin typeface="맑은 고딕"/>
                <a:cs typeface="맑은 고딕"/>
              </a:rPr>
              <a:t>만 </a:t>
            </a:r>
            <a:r>
              <a:rPr sz="1800" spc="-5" dirty="0">
                <a:latin typeface="맑은 고딕"/>
                <a:cs typeface="맑은 고딕"/>
              </a:rPr>
              <a:t>단순해</a:t>
            </a:r>
            <a:r>
              <a:rPr sz="1800" dirty="0">
                <a:latin typeface="맑은 고딕"/>
                <a:cs typeface="맑은 고딕"/>
              </a:rPr>
              <a:t>서 </a:t>
            </a:r>
            <a:r>
              <a:rPr sz="1800" spc="-5" dirty="0">
                <a:latin typeface="맑은 고딕"/>
                <a:cs typeface="맑은 고딕"/>
              </a:rPr>
              <a:t>계</a:t>
            </a:r>
            <a:r>
              <a:rPr sz="1800" dirty="0">
                <a:latin typeface="맑은 고딕"/>
                <a:cs typeface="맑은 고딕"/>
              </a:rPr>
              <a:t>속 </a:t>
            </a:r>
            <a:r>
              <a:rPr sz="1800" spc="-5" dirty="0">
                <a:latin typeface="맑은 고딕"/>
                <a:cs typeface="맑은 고딕"/>
              </a:rPr>
              <a:t>사용</a:t>
            </a:r>
            <a:r>
              <a:rPr sz="1800" dirty="0">
                <a:latin typeface="맑은 고딕"/>
                <a:cs typeface="맑은 고딕"/>
              </a:rPr>
              <a:t>될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것임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5671" y="797813"/>
            <a:ext cx="5599176" cy="299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0947" y="5125973"/>
            <a:ext cx="5820410" cy="0"/>
          </a:xfrm>
          <a:custGeom>
            <a:avLst/>
            <a:gdLst/>
            <a:ahLst/>
            <a:cxnLst/>
            <a:rect l="l" t="t" r="r" b="b"/>
            <a:pathLst>
              <a:path w="5820409">
                <a:moveTo>
                  <a:pt x="5820156" y="0"/>
                </a:moveTo>
                <a:lnTo>
                  <a:pt x="0" y="0"/>
                </a:lnTo>
              </a:path>
            </a:pathLst>
          </a:custGeom>
          <a:ln w="65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96719" y="5026152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29">
                <a:moveTo>
                  <a:pt x="201930" y="99821"/>
                </a:moveTo>
                <a:lnTo>
                  <a:pt x="0" y="0"/>
                </a:lnTo>
                <a:lnTo>
                  <a:pt x="0" y="201929"/>
                </a:lnTo>
                <a:lnTo>
                  <a:pt x="201930" y="99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16279" y="4879166"/>
            <a:ext cx="2365375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[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=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]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</a:t>
            </a:r>
            <a:r>
              <a:rPr sz="1800" dirty="0">
                <a:latin typeface="Arial"/>
                <a:cs typeface="Arial"/>
              </a:rPr>
              <a:t>lcu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77569" y="3102864"/>
            <a:ext cx="2086610" cy="652780"/>
          </a:xfrm>
          <a:custGeom>
            <a:avLst/>
            <a:gdLst/>
            <a:ahLst/>
            <a:cxnLst/>
            <a:rect l="l" t="t" r="r" b="b"/>
            <a:pathLst>
              <a:path w="2086609" h="652779">
                <a:moveTo>
                  <a:pt x="0" y="0"/>
                </a:moveTo>
                <a:lnTo>
                  <a:pt x="0" y="652272"/>
                </a:lnTo>
                <a:lnTo>
                  <a:pt x="2086356" y="652272"/>
                </a:lnTo>
                <a:lnTo>
                  <a:pt x="2086356" y="0"/>
                </a:lnTo>
                <a:lnTo>
                  <a:pt x="0" y="0"/>
                </a:lnTo>
                <a:close/>
              </a:path>
            </a:pathLst>
          </a:custGeom>
          <a:ln w="65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64963" y="3297254"/>
            <a:ext cx="513715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: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5" dirty="0">
                <a:latin typeface="Arial"/>
                <a:cs typeface="Arial"/>
              </a:rPr>
              <a:t>ar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18842" y="3752850"/>
            <a:ext cx="0" cy="2679700"/>
          </a:xfrm>
          <a:custGeom>
            <a:avLst/>
            <a:gdLst/>
            <a:ahLst/>
            <a:cxnLst/>
            <a:rect l="l" t="t" r="r" b="b"/>
            <a:pathLst>
              <a:path h="2679700">
                <a:moveTo>
                  <a:pt x="0" y="0"/>
                </a:moveTo>
                <a:lnTo>
                  <a:pt x="0" y="2679192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12365" y="6320790"/>
            <a:ext cx="6350" cy="111760"/>
          </a:xfrm>
          <a:custGeom>
            <a:avLst/>
            <a:gdLst/>
            <a:ahLst/>
            <a:cxnLst/>
            <a:rect l="l" t="t" r="r" b="b"/>
            <a:pathLst>
              <a:path w="6350" h="111760">
                <a:moveTo>
                  <a:pt x="0" y="108965"/>
                </a:moveTo>
                <a:lnTo>
                  <a:pt x="0" y="2285"/>
                </a:lnTo>
                <a:lnTo>
                  <a:pt x="1523" y="0"/>
                </a:lnTo>
                <a:lnTo>
                  <a:pt x="6095" y="4571"/>
                </a:lnTo>
                <a:lnTo>
                  <a:pt x="6096" y="108965"/>
                </a:lnTo>
                <a:lnTo>
                  <a:pt x="3810" y="111251"/>
                </a:lnTo>
                <a:lnTo>
                  <a:pt x="0" y="111251"/>
                </a:lnTo>
                <a:lnTo>
                  <a:pt x="0" y="1089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12365" y="6153911"/>
            <a:ext cx="6350" cy="113030"/>
          </a:xfrm>
          <a:custGeom>
            <a:avLst/>
            <a:gdLst/>
            <a:ahLst/>
            <a:cxnLst/>
            <a:rect l="l" t="t" r="r" b="b"/>
            <a:pathLst>
              <a:path w="6350" h="113029">
                <a:moveTo>
                  <a:pt x="0" y="108203"/>
                </a:moveTo>
                <a:lnTo>
                  <a:pt x="0" y="2285"/>
                </a:lnTo>
                <a:lnTo>
                  <a:pt x="1523" y="2285"/>
                </a:lnTo>
                <a:lnTo>
                  <a:pt x="1523" y="0"/>
                </a:lnTo>
                <a:lnTo>
                  <a:pt x="3809" y="2285"/>
                </a:lnTo>
                <a:lnTo>
                  <a:pt x="6095" y="2285"/>
                </a:lnTo>
                <a:lnTo>
                  <a:pt x="6095" y="110489"/>
                </a:lnTo>
                <a:lnTo>
                  <a:pt x="3809" y="110489"/>
                </a:lnTo>
                <a:lnTo>
                  <a:pt x="3809" y="112775"/>
                </a:lnTo>
                <a:lnTo>
                  <a:pt x="1523" y="112775"/>
                </a:lnTo>
                <a:lnTo>
                  <a:pt x="0" y="110489"/>
                </a:lnTo>
                <a:lnTo>
                  <a:pt x="0" y="10820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12365" y="5988558"/>
            <a:ext cx="6350" cy="110489"/>
          </a:xfrm>
          <a:custGeom>
            <a:avLst/>
            <a:gdLst/>
            <a:ahLst/>
            <a:cxnLst/>
            <a:rect l="l" t="t" r="r" b="b"/>
            <a:pathLst>
              <a:path w="6350" h="110489">
                <a:moveTo>
                  <a:pt x="0" y="106680"/>
                </a:moveTo>
                <a:lnTo>
                  <a:pt x="0" y="2286"/>
                </a:lnTo>
                <a:lnTo>
                  <a:pt x="1523" y="0"/>
                </a:lnTo>
                <a:lnTo>
                  <a:pt x="6095" y="0"/>
                </a:lnTo>
                <a:lnTo>
                  <a:pt x="6095" y="108966"/>
                </a:lnTo>
                <a:lnTo>
                  <a:pt x="3809" y="110490"/>
                </a:lnTo>
                <a:lnTo>
                  <a:pt x="1523" y="110490"/>
                </a:lnTo>
                <a:lnTo>
                  <a:pt x="0" y="108966"/>
                </a:lnTo>
                <a:lnTo>
                  <a:pt x="0" y="10668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12365" y="5820917"/>
            <a:ext cx="6350" cy="111760"/>
          </a:xfrm>
          <a:custGeom>
            <a:avLst/>
            <a:gdLst/>
            <a:ahLst/>
            <a:cxnLst/>
            <a:rect l="l" t="t" r="r" b="b"/>
            <a:pathLst>
              <a:path w="6350" h="111760">
                <a:moveTo>
                  <a:pt x="0" y="106679"/>
                </a:moveTo>
                <a:lnTo>
                  <a:pt x="0" y="2285"/>
                </a:lnTo>
                <a:lnTo>
                  <a:pt x="1523" y="0"/>
                </a:lnTo>
                <a:lnTo>
                  <a:pt x="6095" y="0"/>
                </a:lnTo>
                <a:lnTo>
                  <a:pt x="6095" y="111251"/>
                </a:lnTo>
                <a:lnTo>
                  <a:pt x="1523" y="111251"/>
                </a:lnTo>
                <a:lnTo>
                  <a:pt x="0" y="108965"/>
                </a:lnTo>
                <a:lnTo>
                  <a:pt x="0" y="1066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12365" y="5654040"/>
            <a:ext cx="8890" cy="110489"/>
          </a:xfrm>
          <a:custGeom>
            <a:avLst/>
            <a:gdLst/>
            <a:ahLst/>
            <a:cxnLst/>
            <a:rect l="l" t="t" r="r" b="b"/>
            <a:pathLst>
              <a:path w="8890" h="110489">
                <a:moveTo>
                  <a:pt x="0" y="108203"/>
                </a:moveTo>
                <a:lnTo>
                  <a:pt x="0" y="4571"/>
                </a:lnTo>
                <a:lnTo>
                  <a:pt x="1523" y="2285"/>
                </a:lnTo>
                <a:lnTo>
                  <a:pt x="1523" y="0"/>
                </a:lnTo>
                <a:lnTo>
                  <a:pt x="6095" y="0"/>
                </a:lnTo>
                <a:lnTo>
                  <a:pt x="6095" y="2285"/>
                </a:lnTo>
                <a:lnTo>
                  <a:pt x="8381" y="2285"/>
                </a:lnTo>
                <a:lnTo>
                  <a:pt x="8381" y="108203"/>
                </a:lnTo>
                <a:lnTo>
                  <a:pt x="6095" y="108203"/>
                </a:lnTo>
                <a:lnTo>
                  <a:pt x="6095" y="110489"/>
                </a:lnTo>
                <a:lnTo>
                  <a:pt x="1523" y="110489"/>
                </a:lnTo>
                <a:lnTo>
                  <a:pt x="0" y="10820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13889" y="5486400"/>
            <a:ext cx="6985" cy="111760"/>
          </a:xfrm>
          <a:custGeom>
            <a:avLst/>
            <a:gdLst/>
            <a:ahLst/>
            <a:cxnLst/>
            <a:rect l="l" t="t" r="r" b="b"/>
            <a:pathLst>
              <a:path w="6984" h="111760">
                <a:moveTo>
                  <a:pt x="0" y="108966"/>
                </a:moveTo>
                <a:lnTo>
                  <a:pt x="0" y="2286"/>
                </a:lnTo>
                <a:lnTo>
                  <a:pt x="2285" y="0"/>
                </a:lnTo>
                <a:lnTo>
                  <a:pt x="6857" y="4572"/>
                </a:lnTo>
                <a:lnTo>
                  <a:pt x="6857" y="108966"/>
                </a:lnTo>
                <a:lnTo>
                  <a:pt x="4571" y="111252"/>
                </a:lnTo>
                <a:lnTo>
                  <a:pt x="0" y="111252"/>
                </a:lnTo>
                <a:lnTo>
                  <a:pt x="0" y="10896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13889" y="5319521"/>
            <a:ext cx="6985" cy="113030"/>
          </a:xfrm>
          <a:custGeom>
            <a:avLst/>
            <a:gdLst/>
            <a:ahLst/>
            <a:cxnLst/>
            <a:rect l="l" t="t" r="r" b="b"/>
            <a:pathLst>
              <a:path w="6984" h="113029">
                <a:moveTo>
                  <a:pt x="0" y="108204"/>
                </a:moveTo>
                <a:lnTo>
                  <a:pt x="0" y="2286"/>
                </a:lnTo>
                <a:lnTo>
                  <a:pt x="2285" y="2286"/>
                </a:lnTo>
                <a:lnTo>
                  <a:pt x="2285" y="0"/>
                </a:lnTo>
                <a:lnTo>
                  <a:pt x="4571" y="2286"/>
                </a:lnTo>
                <a:lnTo>
                  <a:pt x="6857" y="2286"/>
                </a:lnTo>
                <a:lnTo>
                  <a:pt x="6857" y="110490"/>
                </a:lnTo>
                <a:lnTo>
                  <a:pt x="4571" y="110490"/>
                </a:lnTo>
                <a:lnTo>
                  <a:pt x="4571" y="112776"/>
                </a:lnTo>
                <a:lnTo>
                  <a:pt x="2285" y="112776"/>
                </a:lnTo>
                <a:lnTo>
                  <a:pt x="0" y="110490"/>
                </a:lnTo>
                <a:lnTo>
                  <a:pt x="0" y="10820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13889" y="5154167"/>
            <a:ext cx="6985" cy="111760"/>
          </a:xfrm>
          <a:custGeom>
            <a:avLst/>
            <a:gdLst/>
            <a:ahLst/>
            <a:cxnLst/>
            <a:rect l="l" t="t" r="r" b="b"/>
            <a:pathLst>
              <a:path w="6984" h="111760">
                <a:moveTo>
                  <a:pt x="0" y="106679"/>
                </a:moveTo>
                <a:lnTo>
                  <a:pt x="0" y="2285"/>
                </a:lnTo>
                <a:lnTo>
                  <a:pt x="2285" y="0"/>
                </a:lnTo>
                <a:lnTo>
                  <a:pt x="6857" y="0"/>
                </a:lnTo>
                <a:lnTo>
                  <a:pt x="6857" y="108965"/>
                </a:lnTo>
                <a:lnTo>
                  <a:pt x="4571" y="111251"/>
                </a:lnTo>
                <a:lnTo>
                  <a:pt x="2285" y="111251"/>
                </a:lnTo>
                <a:lnTo>
                  <a:pt x="0" y="108965"/>
                </a:lnTo>
                <a:lnTo>
                  <a:pt x="0" y="1066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13889" y="4987290"/>
            <a:ext cx="6985" cy="110489"/>
          </a:xfrm>
          <a:custGeom>
            <a:avLst/>
            <a:gdLst/>
            <a:ahLst/>
            <a:cxnLst/>
            <a:rect l="l" t="t" r="r" b="b"/>
            <a:pathLst>
              <a:path w="6984" h="110489">
                <a:moveTo>
                  <a:pt x="0" y="105917"/>
                </a:moveTo>
                <a:lnTo>
                  <a:pt x="0" y="1523"/>
                </a:lnTo>
                <a:lnTo>
                  <a:pt x="2285" y="0"/>
                </a:lnTo>
                <a:lnTo>
                  <a:pt x="6857" y="0"/>
                </a:lnTo>
                <a:lnTo>
                  <a:pt x="6857" y="110489"/>
                </a:lnTo>
                <a:lnTo>
                  <a:pt x="2285" y="110489"/>
                </a:lnTo>
                <a:lnTo>
                  <a:pt x="0" y="108203"/>
                </a:lnTo>
                <a:lnTo>
                  <a:pt x="0" y="1059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13889" y="4819650"/>
            <a:ext cx="9525" cy="110489"/>
          </a:xfrm>
          <a:custGeom>
            <a:avLst/>
            <a:gdLst/>
            <a:ahLst/>
            <a:cxnLst/>
            <a:rect l="l" t="t" r="r" b="b"/>
            <a:pathLst>
              <a:path w="9525" h="110489">
                <a:moveTo>
                  <a:pt x="0" y="108966"/>
                </a:moveTo>
                <a:lnTo>
                  <a:pt x="0" y="4572"/>
                </a:lnTo>
                <a:lnTo>
                  <a:pt x="2285" y="2286"/>
                </a:lnTo>
                <a:lnTo>
                  <a:pt x="2285" y="0"/>
                </a:lnTo>
                <a:lnTo>
                  <a:pt x="6857" y="0"/>
                </a:lnTo>
                <a:lnTo>
                  <a:pt x="6857" y="2286"/>
                </a:lnTo>
                <a:lnTo>
                  <a:pt x="9143" y="2286"/>
                </a:lnTo>
                <a:lnTo>
                  <a:pt x="9143" y="108966"/>
                </a:lnTo>
                <a:lnTo>
                  <a:pt x="6857" y="108966"/>
                </a:lnTo>
                <a:lnTo>
                  <a:pt x="6857" y="110490"/>
                </a:lnTo>
                <a:lnTo>
                  <a:pt x="2285" y="110490"/>
                </a:lnTo>
                <a:lnTo>
                  <a:pt x="0" y="10896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416175" y="4652009"/>
            <a:ext cx="6985" cy="111760"/>
          </a:xfrm>
          <a:custGeom>
            <a:avLst/>
            <a:gdLst/>
            <a:ahLst/>
            <a:cxnLst/>
            <a:rect l="l" t="t" r="r" b="b"/>
            <a:pathLst>
              <a:path w="6984" h="111760">
                <a:moveTo>
                  <a:pt x="0" y="108965"/>
                </a:moveTo>
                <a:lnTo>
                  <a:pt x="0" y="2285"/>
                </a:lnTo>
                <a:lnTo>
                  <a:pt x="2286" y="0"/>
                </a:lnTo>
                <a:lnTo>
                  <a:pt x="4572" y="0"/>
                </a:lnTo>
                <a:lnTo>
                  <a:pt x="4572" y="2285"/>
                </a:lnTo>
                <a:lnTo>
                  <a:pt x="6858" y="4571"/>
                </a:lnTo>
                <a:lnTo>
                  <a:pt x="6858" y="108965"/>
                </a:lnTo>
                <a:lnTo>
                  <a:pt x="4572" y="111251"/>
                </a:lnTo>
                <a:lnTo>
                  <a:pt x="0" y="111251"/>
                </a:lnTo>
                <a:lnTo>
                  <a:pt x="0" y="1089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16175" y="4485132"/>
            <a:ext cx="6985" cy="113030"/>
          </a:xfrm>
          <a:custGeom>
            <a:avLst/>
            <a:gdLst/>
            <a:ahLst/>
            <a:cxnLst/>
            <a:rect l="l" t="t" r="r" b="b"/>
            <a:pathLst>
              <a:path w="6984" h="113029">
                <a:moveTo>
                  <a:pt x="0" y="108204"/>
                </a:moveTo>
                <a:lnTo>
                  <a:pt x="0" y="2286"/>
                </a:lnTo>
                <a:lnTo>
                  <a:pt x="2286" y="2286"/>
                </a:lnTo>
                <a:lnTo>
                  <a:pt x="2286" y="0"/>
                </a:lnTo>
                <a:lnTo>
                  <a:pt x="4572" y="2286"/>
                </a:lnTo>
                <a:lnTo>
                  <a:pt x="6858" y="2286"/>
                </a:lnTo>
                <a:lnTo>
                  <a:pt x="6858" y="110490"/>
                </a:lnTo>
                <a:lnTo>
                  <a:pt x="4572" y="110490"/>
                </a:lnTo>
                <a:lnTo>
                  <a:pt x="4572" y="112775"/>
                </a:lnTo>
                <a:lnTo>
                  <a:pt x="2286" y="112775"/>
                </a:lnTo>
                <a:lnTo>
                  <a:pt x="0" y="110490"/>
                </a:lnTo>
                <a:lnTo>
                  <a:pt x="0" y="10820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16175" y="4319778"/>
            <a:ext cx="6985" cy="111760"/>
          </a:xfrm>
          <a:custGeom>
            <a:avLst/>
            <a:gdLst/>
            <a:ahLst/>
            <a:cxnLst/>
            <a:rect l="l" t="t" r="r" b="b"/>
            <a:pathLst>
              <a:path w="6984" h="111760">
                <a:moveTo>
                  <a:pt x="0" y="106679"/>
                </a:moveTo>
                <a:lnTo>
                  <a:pt x="0" y="2285"/>
                </a:lnTo>
                <a:lnTo>
                  <a:pt x="2286" y="0"/>
                </a:lnTo>
                <a:lnTo>
                  <a:pt x="6858" y="0"/>
                </a:lnTo>
                <a:lnTo>
                  <a:pt x="6858" y="108965"/>
                </a:lnTo>
                <a:lnTo>
                  <a:pt x="4572" y="111251"/>
                </a:lnTo>
                <a:lnTo>
                  <a:pt x="2286" y="111251"/>
                </a:lnTo>
                <a:lnTo>
                  <a:pt x="0" y="108965"/>
                </a:lnTo>
                <a:lnTo>
                  <a:pt x="0" y="1066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16175" y="4152900"/>
            <a:ext cx="6985" cy="110489"/>
          </a:xfrm>
          <a:custGeom>
            <a:avLst/>
            <a:gdLst/>
            <a:ahLst/>
            <a:cxnLst/>
            <a:rect l="l" t="t" r="r" b="b"/>
            <a:pathLst>
              <a:path w="6984" h="110489">
                <a:moveTo>
                  <a:pt x="0" y="105918"/>
                </a:moveTo>
                <a:lnTo>
                  <a:pt x="0" y="1524"/>
                </a:lnTo>
                <a:lnTo>
                  <a:pt x="2286" y="0"/>
                </a:lnTo>
                <a:lnTo>
                  <a:pt x="6858" y="0"/>
                </a:lnTo>
                <a:lnTo>
                  <a:pt x="6858" y="110490"/>
                </a:lnTo>
                <a:lnTo>
                  <a:pt x="2286" y="110490"/>
                </a:lnTo>
                <a:lnTo>
                  <a:pt x="0" y="108204"/>
                </a:lnTo>
                <a:lnTo>
                  <a:pt x="0" y="1059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16175" y="3985259"/>
            <a:ext cx="9525" cy="110489"/>
          </a:xfrm>
          <a:custGeom>
            <a:avLst/>
            <a:gdLst/>
            <a:ahLst/>
            <a:cxnLst/>
            <a:rect l="l" t="t" r="r" b="b"/>
            <a:pathLst>
              <a:path w="9525" h="110489">
                <a:moveTo>
                  <a:pt x="0" y="108965"/>
                </a:moveTo>
                <a:lnTo>
                  <a:pt x="0" y="4571"/>
                </a:lnTo>
                <a:lnTo>
                  <a:pt x="2286" y="2285"/>
                </a:lnTo>
                <a:lnTo>
                  <a:pt x="2286" y="0"/>
                </a:lnTo>
                <a:lnTo>
                  <a:pt x="6858" y="0"/>
                </a:lnTo>
                <a:lnTo>
                  <a:pt x="6858" y="2285"/>
                </a:lnTo>
                <a:lnTo>
                  <a:pt x="9144" y="2285"/>
                </a:lnTo>
                <a:lnTo>
                  <a:pt x="9144" y="108965"/>
                </a:lnTo>
                <a:lnTo>
                  <a:pt x="6858" y="108965"/>
                </a:lnTo>
                <a:lnTo>
                  <a:pt x="6858" y="110489"/>
                </a:lnTo>
                <a:lnTo>
                  <a:pt x="2286" y="110489"/>
                </a:lnTo>
                <a:lnTo>
                  <a:pt x="0" y="1089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418461" y="3817620"/>
            <a:ext cx="6985" cy="111760"/>
          </a:xfrm>
          <a:custGeom>
            <a:avLst/>
            <a:gdLst/>
            <a:ahLst/>
            <a:cxnLst/>
            <a:rect l="l" t="t" r="r" b="b"/>
            <a:pathLst>
              <a:path w="6984" h="111760">
                <a:moveTo>
                  <a:pt x="0" y="108966"/>
                </a:moveTo>
                <a:lnTo>
                  <a:pt x="0" y="2286"/>
                </a:lnTo>
                <a:lnTo>
                  <a:pt x="2285" y="0"/>
                </a:lnTo>
                <a:lnTo>
                  <a:pt x="4571" y="0"/>
                </a:lnTo>
                <a:lnTo>
                  <a:pt x="4571" y="2286"/>
                </a:lnTo>
                <a:lnTo>
                  <a:pt x="6857" y="4572"/>
                </a:lnTo>
                <a:lnTo>
                  <a:pt x="6857" y="108966"/>
                </a:lnTo>
                <a:lnTo>
                  <a:pt x="4571" y="111252"/>
                </a:lnTo>
                <a:lnTo>
                  <a:pt x="0" y="111252"/>
                </a:lnTo>
                <a:lnTo>
                  <a:pt x="0" y="10896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418461" y="3752850"/>
            <a:ext cx="6985" cy="10795"/>
          </a:xfrm>
          <a:custGeom>
            <a:avLst/>
            <a:gdLst/>
            <a:ahLst/>
            <a:cxnLst/>
            <a:rect l="l" t="t" r="r" b="b"/>
            <a:pathLst>
              <a:path w="6984" h="10795">
                <a:moveTo>
                  <a:pt x="0" y="6096"/>
                </a:moveTo>
                <a:lnTo>
                  <a:pt x="0" y="0"/>
                </a:lnTo>
                <a:lnTo>
                  <a:pt x="4571" y="0"/>
                </a:lnTo>
                <a:lnTo>
                  <a:pt x="6857" y="2286"/>
                </a:lnTo>
                <a:lnTo>
                  <a:pt x="6857" y="8382"/>
                </a:lnTo>
                <a:lnTo>
                  <a:pt x="4571" y="8382"/>
                </a:lnTo>
                <a:lnTo>
                  <a:pt x="4571" y="10668"/>
                </a:lnTo>
                <a:lnTo>
                  <a:pt x="2285" y="10668"/>
                </a:lnTo>
                <a:lnTo>
                  <a:pt x="0" y="8382"/>
                </a:lnTo>
                <a:lnTo>
                  <a:pt x="0" y="60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00947" y="6299453"/>
            <a:ext cx="5820410" cy="0"/>
          </a:xfrm>
          <a:custGeom>
            <a:avLst/>
            <a:gdLst/>
            <a:ahLst/>
            <a:cxnLst/>
            <a:rect l="l" t="t" r="r" b="b"/>
            <a:pathLst>
              <a:path w="5820409">
                <a:moveTo>
                  <a:pt x="5820156" y="0"/>
                </a:moveTo>
                <a:lnTo>
                  <a:pt x="0" y="0"/>
                </a:lnTo>
              </a:path>
            </a:pathLst>
          </a:custGeom>
          <a:ln w="65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96719" y="6197346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29">
                <a:moveTo>
                  <a:pt x="201930" y="102108"/>
                </a:moveTo>
                <a:lnTo>
                  <a:pt x="0" y="0"/>
                </a:lnTo>
                <a:lnTo>
                  <a:pt x="0" y="201930"/>
                </a:lnTo>
                <a:lnTo>
                  <a:pt x="201930" y="102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270125" y="6050360"/>
            <a:ext cx="255904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yy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354465" y="3752850"/>
            <a:ext cx="0" cy="2679700"/>
          </a:xfrm>
          <a:custGeom>
            <a:avLst/>
            <a:gdLst/>
            <a:ahLst/>
            <a:cxnLst/>
            <a:rect l="l" t="t" r="r" b="b"/>
            <a:pathLst>
              <a:path h="2679700">
                <a:moveTo>
                  <a:pt x="0" y="0"/>
                </a:moveTo>
                <a:lnTo>
                  <a:pt x="0" y="2679191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46845" y="6320790"/>
            <a:ext cx="8890" cy="111760"/>
          </a:xfrm>
          <a:custGeom>
            <a:avLst/>
            <a:gdLst/>
            <a:ahLst/>
            <a:cxnLst/>
            <a:rect l="l" t="t" r="r" b="b"/>
            <a:pathLst>
              <a:path w="8889" h="111760">
                <a:moveTo>
                  <a:pt x="0" y="108965"/>
                </a:moveTo>
                <a:lnTo>
                  <a:pt x="2285" y="4571"/>
                </a:lnTo>
                <a:lnTo>
                  <a:pt x="2285" y="2285"/>
                </a:lnTo>
                <a:lnTo>
                  <a:pt x="4571" y="0"/>
                </a:lnTo>
                <a:lnTo>
                  <a:pt x="6857" y="0"/>
                </a:lnTo>
                <a:lnTo>
                  <a:pt x="6857" y="2285"/>
                </a:lnTo>
                <a:lnTo>
                  <a:pt x="8381" y="4571"/>
                </a:lnTo>
                <a:lnTo>
                  <a:pt x="8382" y="108965"/>
                </a:lnTo>
                <a:lnTo>
                  <a:pt x="6858" y="111251"/>
                </a:lnTo>
                <a:lnTo>
                  <a:pt x="2286" y="111251"/>
                </a:lnTo>
                <a:lnTo>
                  <a:pt x="0" y="1089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49131" y="6153911"/>
            <a:ext cx="6350" cy="113030"/>
          </a:xfrm>
          <a:custGeom>
            <a:avLst/>
            <a:gdLst/>
            <a:ahLst/>
            <a:cxnLst/>
            <a:rect l="l" t="t" r="r" b="b"/>
            <a:pathLst>
              <a:path w="6350" h="113029">
                <a:moveTo>
                  <a:pt x="0" y="108204"/>
                </a:moveTo>
                <a:lnTo>
                  <a:pt x="0" y="2286"/>
                </a:lnTo>
                <a:lnTo>
                  <a:pt x="2285" y="2286"/>
                </a:lnTo>
                <a:lnTo>
                  <a:pt x="2285" y="0"/>
                </a:lnTo>
                <a:lnTo>
                  <a:pt x="4571" y="2286"/>
                </a:lnTo>
                <a:lnTo>
                  <a:pt x="6095" y="2286"/>
                </a:lnTo>
                <a:lnTo>
                  <a:pt x="6095" y="110490"/>
                </a:lnTo>
                <a:lnTo>
                  <a:pt x="4571" y="110490"/>
                </a:lnTo>
                <a:lnTo>
                  <a:pt x="2285" y="112776"/>
                </a:lnTo>
                <a:lnTo>
                  <a:pt x="2285" y="110490"/>
                </a:lnTo>
                <a:lnTo>
                  <a:pt x="0" y="110490"/>
                </a:lnTo>
                <a:lnTo>
                  <a:pt x="0" y="10820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49131" y="5988558"/>
            <a:ext cx="6350" cy="110489"/>
          </a:xfrm>
          <a:custGeom>
            <a:avLst/>
            <a:gdLst/>
            <a:ahLst/>
            <a:cxnLst/>
            <a:rect l="l" t="t" r="r" b="b"/>
            <a:pathLst>
              <a:path w="6350" h="110489">
                <a:moveTo>
                  <a:pt x="0" y="106680"/>
                </a:moveTo>
                <a:lnTo>
                  <a:pt x="0" y="0"/>
                </a:lnTo>
                <a:lnTo>
                  <a:pt x="6095" y="0"/>
                </a:lnTo>
                <a:lnTo>
                  <a:pt x="6095" y="108966"/>
                </a:lnTo>
                <a:lnTo>
                  <a:pt x="4571" y="110490"/>
                </a:lnTo>
                <a:lnTo>
                  <a:pt x="2285" y="110490"/>
                </a:lnTo>
                <a:lnTo>
                  <a:pt x="0" y="108966"/>
                </a:lnTo>
                <a:lnTo>
                  <a:pt x="0" y="10668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49131" y="5820917"/>
            <a:ext cx="6350" cy="111760"/>
          </a:xfrm>
          <a:custGeom>
            <a:avLst/>
            <a:gdLst/>
            <a:ahLst/>
            <a:cxnLst/>
            <a:rect l="l" t="t" r="r" b="b"/>
            <a:pathLst>
              <a:path w="6350" h="111760">
                <a:moveTo>
                  <a:pt x="0" y="106679"/>
                </a:moveTo>
                <a:lnTo>
                  <a:pt x="0" y="2285"/>
                </a:lnTo>
                <a:lnTo>
                  <a:pt x="2285" y="0"/>
                </a:lnTo>
                <a:lnTo>
                  <a:pt x="6095" y="0"/>
                </a:lnTo>
                <a:lnTo>
                  <a:pt x="6095" y="111251"/>
                </a:lnTo>
                <a:lnTo>
                  <a:pt x="2285" y="111251"/>
                </a:lnTo>
                <a:lnTo>
                  <a:pt x="0" y="108965"/>
                </a:lnTo>
                <a:lnTo>
                  <a:pt x="0" y="1066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49131" y="5654040"/>
            <a:ext cx="8890" cy="110489"/>
          </a:xfrm>
          <a:custGeom>
            <a:avLst/>
            <a:gdLst/>
            <a:ahLst/>
            <a:cxnLst/>
            <a:rect l="l" t="t" r="r" b="b"/>
            <a:pathLst>
              <a:path w="8889" h="110489">
                <a:moveTo>
                  <a:pt x="0" y="108203"/>
                </a:moveTo>
                <a:lnTo>
                  <a:pt x="0" y="4571"/>
                </a:lnTo>
                <a:lnTo>
                  <a:pt x="2285" y="2285"/>
                </a:lnTo>
                <a:lnTo>
                  <a:pt x="2285" y="0"/>
                </a:lnTo>
                <a:lnTo>
                  <a:pt x="6095" y="0"/>
                </a:lnTo>
                <a:lnTo>
                  <a:pt x="6095" y="2285"/>
                </a:lnTo>
                <a:lnTo>
                  <a:pt x="8381" y="4571"/>
                </a:lnTo>
                <a:lnTo>
                  <a:pt x="6095" y="108203"/>
                </a:lnTo>
                <a:lnTo>
                  <a:pt x="6095" y="110489"/>
                </a:lnTo>
                <a:lnTo>
                  <a:pt x="2285" y="110489"/>
                </a:lnTo>
                <a:lnTo>
                  <a:pt x="0" y="10820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49131" y="5486400"/>
            <a:ext cx="8890" cy="111760"/>
          </a:xfrm>
          <a:custGeom>
            <a:avLst/>
            <a:gdLst/>
            <a:ahLst/>
            <a:cxnLst/>
            <a:rect l="l" t="t" r="r" b="b"/>
            <a:pathLst>
              <a:path w="8889" h="111760">
                <a:moveTo>
                  <a:pt x="0" y="108965"/>
                </a:moveTo>
                <a:lnTo>
                  <a:pt x="2285" y="4571"/>
                </a:lnTo>
                <a:lnTo>
                  <a:pt x="2285" y="2285"/>
                </a:lnTo>
                <a:lnTo>
                  <a:pt x="4571" y="0"/>
                </a:lnTo>
                <a:lnTo>
                  <a:pt x="6095" y="0"/>
                </a:lnTo>
                <a:lnTo>
                  <a:pt x="6095" y="2285"/>
                </a:lnTo>
                <a:lnTo>
                  <a:pt x="8381" y="4571"/>
                </a:lnTo>
                <a:lnTo>
                  <a:pt x="8381" y="108965"/>
                </a:lnTo>
                <a:lnTo>
                  <a:pt x="6095" y="111251"/>
                </a:lnTo>
                <a:lnTo>
                  <a:pt x="2285" y="111251"/>
                </a:lnTo>
                <a:lnTo>
                  <a:pt x="0" y="1089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51417" y="5319521"/>
            <a:ext cx="6350" cy="113030"/>
          </a:xfrm>
          <a:custGeom>
            <a:avLst/>
            <a:gdLst/>
            <a:ahLst/>
            <a:cxnLst/>
            <a:rect l="l" t="t" r="r" b="b"/>
            <a:pathLst>
              <a:path w="6350" h="113029">
                <a:moveTo>
                  <a:pt x="0" y="108204"/>
                </a:moveTo>
                <a:lnTo>
                  <a:pt x="0" y="2286"/>
                </a:lnTo>
                <a:lnTo>
                  <a:pt x="2286" y="2286"/>
                </a:lnTo>
                <a:lnTo>
                  <a:pt x="2286" y="0"/>
                </a:lnTo>
                <a:lnTo>
                  <a:pt x="3810" y="2286"/>
                </a:lnTo>
                <a:lnTo>
                  <a:pt x="6096" y="2286"/>
                </a:lnTo>
                <a:lnTo>
                  <a:pt x="6096" y="110490"/>
                </a:lnTo>
                <a:lnTo>
                  <a:pt x="3810" y="110490"/>
                </a:lnTo>
                <a:lnTo>
                  <a:pt x="2286" y="112776"/>
                </a:lnTo>
                <a:lnTo>
                  <a:pt x="2286" y="110490"/>
                </a:lnTo>
                <a:lnTo>
                  <a:pt x="0" y="110490"/>
                </a:lnTo>
                <a:lnTo>
                  <a:pt x="0" y="10820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51417" y="5154167"/>
            <a:ext cx="6350" cy="111760"/>
          </a:xfrm>
          <a:custGeom>
            <a:avLst/>
            <a:gdLst/>
            <a:ahLst/>
            <a:cxnLst/>
            <a:rect l="l" t="t" r="r" b="b"/>
            <a:pathLst>
              <a:path w="6350" h="111760">
                <a:moveTo>
                  <a:pt x="0" y="106679"/>
                </a:moveTo>
                <a:lnTo>
                  <a:pt x="0" y="0"/>
                </a:lnTo>
                <a:lnTo>
                  <a:pt x="6096" y="0"/>
                </a:lnTo>
                <a:lnTo>
                  <a:pt x="6096" y="108965"/>
                </a:lnTo>
                <a:lnTo>
                  <a:pt x="3810" y="111251"/>
                </a:lnTo>
                <a:lnTo>
                  <a:pt x="2286" y="111251"/>
                </a:lnTo>
                <a:lnTo>
                  <a:pt x="0" y="108965"/>
                </a:lnTo>
                <a:lnTo>
                  <a:pt x="0" y="1066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51417" y="4987290"/>
            <a:ext cx="6350" cy="110489"/>
          </a:xfrm>
          <a:custGeom>
            <a:avLst/>
            <a:gdLst/>
            <a:ahLst/>
            <a:cxnLst/>
            <a:rect l="l" t="t" r="r" b="b"/>
            <a:pathLst>
              <a:path w="6350" h="110489">
                <a:moveTo>
                  <a:pt x="0" y="105917"/>
                </a:moveTo>
                <a:lnTo>
                  <a:pt x="0" y="1523"/>
                </a:lnTo>
                <a:lnTo>
                  <a:pt x="2286" y="0"/>
                </a:lnTo>
                <a:lnTo>
                  <a:pt x="6096" y="0"/>
                </a:lnTo>
                <a:lnTo>
                  <a:pt x="6096" y="110489"/>
                </a:lnTo>
                <a:lnTo>
                  <a:pt x="2286" y="110489"/>
                </a:lnTo>
                <a:lnTo>
                  <a:pt x="0" y="108203"/>
                </a:lnTo>
                <a:lnTo>
                  <a:pt x="0" y="1059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51417" y="4819650"/>
            <a:ext cx="8890" cy="110489"/>
          </a:xfrm>
          <a:custGeom>
            <a:avLst/>
            <a:gdLst/>
            <a:ahLst/>
            <a:cxnLst/>
            <a:rect l="l" t="t" r="r" b="b"/>
            <a:pathLst>
              <a:path w="8889" h="110489">
                <a:moveTo>
                  <a:pt x="0" y="108965"/>
                </a:moveTo>
                <a:lnTo>
                  <a:pt x="0" y="4571"/>
                </a:lnTo>
                <a:lnTo>
                  <a:pt x="2286" y="2285"/>
                </a:lnTo>
                <a:lnTo>
                  <a:pt x="2286" y="0"/>
                </a:lnTo>
                <a:lnTo>
                  <a:pt x="6096" y="0"/>
                </a:lnTo>
                <a:lnTo>
                  <a:pt x="6096" y="2285"/>
                </a:lnTo>
                <a:lnTo>
                  <a:pt x="8382" y="4571"/>
                </a:lnTo>
                <a:lnTo>
                  <a:pt x="6096" y="108965"/>
                </a:lnTo>
                <a:lnTo>
                  <a:pt x="6096" y="110489"/>
                </a:lnTo>
                <a:lnTo>
                  <a:pt x="2286" y="110489"/>
                </a:lnTo>
                <a:lnTo>
                  <a:pt x="0" y="1089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51417" y="4652009"/>
            <a:ext cx="8890" cy="111760"/>
          </a:xfrm>
          <a:custGeom>
            <a:avLst/>
            <a:gdLst/>
            <a:ahLst/>
            <a:cxnLst/>
            <a:rect l="l" t="t" r="r" b="b"/>
            <a:pathLst>
              <a:path w="8889" h="111760">
                <a:moveTo>
                  <a:pt x="0" y="108966"/>
                </a:moveTo>
                <a:lnTo>
                  <a:pt x="2286" y="4572"/>
                </a:lnTo>
                <a:lnTo>
                  <a:pt x="2286" y="2286"/>
                </a:lnTo>
                <a:lnTo>
                  <a:pt x="3810" y="0"/>
                </a:lnTo>
                <a:lnTo>
                  <a:pt x="6096" y="0"/>
                </a:lnTo>
                <a:lnTo>
                  <a:pt x="6096" y="2286"/>
                </a:lnTo>
                <a:lnTo>
                  <a:pt x="8382" y="4572"/>
                </a:lnTo>
                <a:lnTo>
                  <a:pt x="8382" y="108966"/>
                </a:lnTo>
                <a:lnTo>
                  <a:pt x="6096" y="111252"/>
                </a:lnTo>
                <a:lnTo>
                  <a:pt x="2286" y="111252"/>
                </a:lnTo>
                <a:lnTo>
                  <a:pt x="0" y="10896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53703" y="4485132"/>
            <a:ext cx="6350" cy="113030"/>
          </a:xfrm>
          <a:custGeom>
            <a:avLst/>
            <a:gdLst/>
            <a:ahLst/>
            <a:cxnLst/>
            <a:rect l="l" t="t" r="r" b="b"/>
            <a:pathLst>
              <a:path w="6350" h="113029">
                <a:moveTo>
                  <a:pt x="0" y="108204"/>
                </a:moveTo>
                <a:lnTo>
                  <a:pt x="0" y="2286"/>
                </a:lnTo>
                <a:lnTo>
                  <a:pt x="1523" y="2286"/>
                </a:lnTo>
                <a:lnTo>
                  <a:pt x="1523" y="0"/>
                </a:lnTo>
                <a:lnTo>
                  <a:pt x="3809" y="2286"/>
                </a:lnTo>
                <a:lnTo>
                  <a:pt x="6095" y="2286"/>
                </a:lnTo>
                <a:lnTo>
                  <a:pt x="6095" y="110490"/>
                </a:lnTo>
                <a:lnTo>
                  <a:pt x="3809" y="110490"/>
                </a:lnTo>
                <a:lnTo>
                  <a:pt x="1523" y="112775"/>
                </a:lnTo>
                <a:lnTo>
                  <a:pt x="1523" y="110490"/>
                </a:lnTo>
                <a:lnTo>
                  <a:pt x="0" y="110490"/>
                </a:lnTo>
                <a:lnTo>
                  <a:pt x="0" y="10820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53703" y="4319778"/>
            <a:ext cx="6350" cy="111760"/>
          </a:xfrm>
          <a:custGeom>
            <a:avLst/>
            <a:gdLst/>
            <a:ahLst/>
            <a:cxnLst/>
            <a:rect l="l" t="t" r="r" b="b"/>
            <a:pathLst>
              <a:path w="6350" h="111760">
                <a:moveTo>
                  <a:pt x="0" y="106679"/>
                </a:moveTo>
                <a:lnTo>
                  <a:pt x="0" y="0"/>
                </a:lnTo>
                <a:lnTo>
                  <a:pt x="6095" y="0"/>
                </a:lnTo>
                <a:lnTo>
                  <a:pt x="6095" y="108965"/>
                </a:lnTo>
                <a:lnTo>
                  <a:pt x="3809" y="111251"/>
                </a:lnTo>
                <a:lnTo>
                  <a:pt x="1523" y="111251"/>
                </a:lnTo>
                <a:lnTo>
                  <a:pt x="0" y="108965"/>
                </a:lnTo>
                <a:lnTo>
                  <a:pt x="0" y="1066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53703" y="4152900"/>
            <a:ext cx="6350" cy="110489"/>
          </a:xfrm>
          <a:custGeom>
            <a:avLst/>
            <a:gdLst/>
            <a:ahLst/>
            <a:cxnLst/>
            <a:rect l="l" t="t" r="r" b="b"/>
            <a:pathLst>
              <a:path w="6350" h="110489">
                <a:moveTo>
                  <a:pt x="0" y="105917"/>
                </a:moveTo>
                <a:lnTo>
                  <a:pt x="0" y="1523"/>
                </a:lnTo>
                <a:lnTo>
                  <a:pt x="1523" y="0"/>
                </a:lnTo>
                <a:lnTo>
                  <a:pt x="6095" y="0"/>
                </a:lnTo>
                <a:lnTo>
                  <a:pt x="6095" y="110489"/>
                </a:lnTo>
                <a:lnTo>
                  <a:pt x="1523" y="110489"/>
                </a:lnTo>
                <a:lnTo>
                  <a:pt x="0" y="108203"/>
                </a:lnTo>
                <a:lnTo>
                  <a:pt x="0" y="1059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53703" y="3985259"/>
            <a:ext cx="8890" cy="110489"/>
          </a:xfrm>
          <a:custGeom>
            <a:avLst/>
            <a:gdLst/>
            <a:ahLst/>
            <a:cxnLst/>
            <a:rect l="l" t="t" r="r" b="b"/>
            <a:pathLst>
              <a:path w="8889" h="110489">
                <a:moveTo>
                  <a:pt x="0" y="108966"/>
                </a:moveTo>
                <a:lnTo>
                  <a:pt x="0" y="4572"/>
                </a:lnTo>
                <a:lnTo>
                  <a:pt x="1523" y="2286"/>
                </a:lnTo>
                <a:lnTo>
                  <a:pt x="1523" y="0"/>
                </a:lnTo>
                <a:lnTo>
                  <a:pt x="6095" y="0"/>
                </a:lnTo>
                <a:lnTo>
                  <a:pt x="6095" y="2286"/>
                </a:lnTo>
                <a:lnTo>
                  <a:pt x="8381" y="4572"/>
                </a:lnTo>
                <a:lnTo>
                  <a:pt x="6095" y="108966"/>
                </a:lnTo>
                <a:lnTo>
                  <a:pt x="6095" y="110490"/>
                </a:lnTo>
                <a:lnTo>
                  <a:pt x="1523" y="110490"/>
                </a:lnTo>
                <a:lnTo>
                  <a:pt x="0" y="10896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53703" y="3817620"/>
            <a:ext cx="8890" cy="111760"/>
          </a:xfrm>
          <a:custGeom>
            <a:avLst/>
            <a:gdLst/>
            <a:ahLst/>
            <a:cxnLst/>
            <a:rect l="l" t="t" r="r" b="b"/>
            <a:pathLst>
              <a:path w="8889" h="111760">
                <a:moveTo>
                  <a:pt x="0" y="108966"/>
                </a:moveTo>
                <a:lnTo>
                  <a:pt x="1523" y="4572"/>
                </a:lnTo>
                <a:lnTo>
                  <a:pt x="1523" y="2286"/>
                </a:lnTo>
                <a:lnTo>
                  <a:pt x="3809" y="0"/>
                </a:lnTo>
                <a:lnTo>
                  <a:pt x="6095" y="0"/>
                </a:lnTo>
                <a:lnTo>
                  <a:pt x="6095" y="2286"/>
                </a:lnTo>
                <a:lnTo>
                  <a:pt x="8381" y="4572"/>
                </a:lnTo>
                <a:lnTo>
                  <a:pt x="8381" y="108966"/>
                </a:lnTo>
                <a:lnTo>
                  <a:pt x="6095" y="111252"/>
                </a:lnTo>
                <a:lnTo>
                  <a:pt x="1523" y="111252"/>
                </a:lnTo>
                <a:lnTo>
                  <a:pt x="0" y="10896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55227" y="3752850"/>
            <a:ext cx="6985" cy="10795"/>
          </a:xfrm>
          <a:custGeom>
            <a:avLst/>
            <a:gdLst/>
            <a:ahLst/>
            <a:cxnLst/>
            <a:rect l="l" t="t" r="r" b="b"/>
            <a:pathLst>
              <a:path w="6985" h="10795">
                <a:moveTo>
                  <a:pt x="0" y="6095"/>
                </a:moveTo>
                <a:lnTo>
                  <a:pt x="0" y="0"/>
                </a:lnTo>
                <a:lnTo>
                  <a:pt x="4571" y="0"/>
                </a:lnTo>
                <a:lnTo>
                  <a:pt x="6857" y="2285"/>
                </a:lnTo>
                <a:lnTo>
                  <a:pt x="6857" y="8381"/>
                </a:lnTo>
                <a:lnTo>
                  <a:pt x="4571" y="8381"/>
                </a:lnTo>
                <a:lnTo>
                  <a:pt x="2285" y="10667"/>
                </a:lnTo>
                <a:lnTo>
                  <a:pt x="2285" y="8381"/>
                </a:lnTo>
                <a:lnTo>
                  <a:pt x="0" y="8381"/>
                </a:lnTo>
                <a:lnTo>
                  <a:pt x="0" y="609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400947" y="4000500"/>
            <a:ext cx="5820410" cy="0"/>
          </a:xfrm>
          <a:custGeom>
            <a:avLst/>
            <a:gdLst/>
            <a:ahLst/>
            <a:cxnLst/>
            <a:rect l="l" t="t" r="r" b="b"/>
            <a:pathLst>
              <a:path w="5820409">
                <a:moveTo>
                  <a:pt x="5820156" y="0"/>
                </a:moveTo>
                <a:lnTo>
                  <a:pt x="0" y="0"/>
                </a:lnTo>
              </a:path>
            </a:pathLst>
          </a:custGeom>
          <a:ln w="65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196719" y="3898391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29">
                <a:moveTo>
                  <a:pt x="201930" y="102107"/>
                </a:moveTo>
                <a:lnTo>
                  <a:pt x="0" y="0"/>
                </a:lnTo>
                <a:lnTo>
                  <a:pt x="0" y="201929"/>
                </a:lnTo>
                <a:lnTo>
                  <a:pt x="201930" y="102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270125" y="3751405"/>
            <a:ext cx="255904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xx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314335" y="3102864"/>
            <a:ext cx="2086610" cy="652780"/>
          </a:xfrm>
          <a:custGeom>
            <a:avLst/>
            <a:gdLst/>
            <a:ahLst/>
            <a:cxnLst/>
            <a:rect l="l" t="t" r="r" b="b"/>
            <a:pathLst>
              <a:path w="2086610" h="652779">
                <a:moveTo>
                  <a:pt x="0" y="0"/>
                </a:moveTo>
                <a:lnTo>
                  <a:pt x="0" y="652272"/>
                </a:lnTo>
                <a:lnTo>
                  <a:pt x="2086356" y="652272"/>
                </a:lnTo>
                <a:lnTo>
                  <a:pt x="2086356" y="0"/>
                </a:lnTo>
                <a:lnTo>
                  <a:pt x="0" y="0"/>
                </a:lnTo>
                <a:close/>
              </a:path>
            </a:pathLst>
          </a:custGeom>
          <a:ln w="65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081917" y="3297254"/>
            <a:ext cx="553085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: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0502" y="1530486"/>
            <a:ext cx="511683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  <a:tabLst>
                <a:tab pos="268605" algn="l"/>
              </a:tabLst>
            </a:pPr>
            <a:r>
              <a:rPr sz="1350" dirty="0">
                <a:solidFill>
                  <a:srgbClr val="FF388D"/>
                </a:solidFill>
                <a:latin typeface="Wingdings 3"/>
                <a:cs typeface="Wingdings 3"/>
              </a:rPr>
              <a:t></a:t>
            </a:r>
            <a:r>
              <a:rPr sz="1350" dirty="0">
                <a:solidFill>
                  <a:srgbClr val="FF388D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인터랙션 다이어그램</a:t>
            </a:r>
            <a:r>
              <a:rPr sz="2000" spc="-15" dirty="0">
                <a:solidFill>
                  <a:srgbClr val="002060"/>
                </a:solidFill>
                <a:latin typeface="맑은 고딕"/>
                <a:cs typeface="맑은 고딕"/>
              </a:rPr>
              <a:t>(</a:t>
            </a:r>
            <a:r>
              <a:rPr sz="2000" spc="-10" dirty="0">
                <a:solidFill>
                  <a:srgbClr val="002060"/>
                </a:solidFill>
                <a:latin typeface="Arial"/>
                <a:cs typeface="Arial"/>
              </a:rPr>
              <a:t>Interaction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2060"/>
                </a:solidFill>
                <a:latin typeface="Arial"/>
                <a:cs typeface="Arial"/>
              </a:rPr>
              <a:t>diagrams)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3942" y="2010024"/>
            <a:ext cx="5998210" cy="109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marR="5080" indent="-228600">
              <a:lnSpc>
                <a:spcPct val="150000"/>
              </a:lnSpc>
              <a:tabLst>
                <a:tab pos="240665" algn="l"/>
              </a:tabLst>
            </a:pPr>
            <a:r>
              <a:rPr sz="1800" dirty="0">
                <a:solidFill>
                  <a:srgbClr val="FF388D"/>
                </a:solidFill>
                <a:latin typeface="Verdana"/>
                <a:cs typeface="Verdana"/>
              </a:rPr>
              <a:t>◦	</a:t>
            </a:r>
            <a:r>
              <a:rPr sz="1800" dirty="0">
                <a:latin typeface="맑은 고딕"/>
                <a:cs typeface="맑은 고딕"/>
              </a:rPr>
              <a:t>작업을 수행하기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위해서 </a:t>
            </a:r>
            <a:r>
              <a:rPr sz="1800" dirty="0">
                <a:solidFill>
                  <a:srgbClr val="FF0000"/>
                </a:solidFill>
                <a:latin typeface="맑은 고딕"/>
                <a:cs typeface="맑은 고딕"/>
              </a:rPr>
              <a:t>객체들이 </a:t>
            </a:r>
            <a:r>
              <a:rPr sz="1800" dirty="0">
                <a:latin typeface="맑은 고딕"/>
                <a:cs typeface="맑은 고딕"/>
              </a:rPr>
              <a:t>메시지를 통해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어떻게 </a:t>
            </a:r>
            <a:r>
              <a:rPr sz="1800" dirty="0">
                <a:solidFill>
                  <a:srgbClr val="FF0000"/>
                </a:solidFill>
                <a:latin typeface="맑은 고딕"/>
                <a:cs typeface="맑은 고딕"/>
              </a:rPr>
              <a:t>상호작용</a:t>
            </a:r>
            <a:r>
              <a:rPr sz="1800" dirty="0">
                <a:latin typeface="맑은 고딕"/>
                <a:cs typeface="맑은 고딕"/>
              </a:rPr>
              <a:t>하는지를 보여준다.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ts val="2125"/>
              </a:lnSpc>
              <a:spcBef>
                <a:spcPts val="1380"/>
              </a:spcBef>
              <a:tabLst>
                <a:tab pos="240665" algn="l"/>
              </a:tabLst>
            </a:pPr>
            <a:r>
              <a:rPr sz="1800" dirty="0">
                <a:solidFill>
                  <a:srgbClr val="FF388D"/>
                </a:solidFill>
                <a:latin typeface="Verdana"/>
                <a:cs typeface="Verdana"/>
              </a:rPr>
              <a:t>◦	</a:t>
            </a:r>
            <a:r>
              <a:rPr sz="1800" dirty="0">
                <a:latin typeface="맑은 고딕"/>
                <a:cs typeface="맑은 고딕"/>
              </a:rPr>
              <a:t>객체들의 </a:t>
            </a:r>
            <a:r>
              <a:rPr sz="1800" dirty="0">
                <a:solidFill>
                  <a:srgbClr val="FF0000"/>
                </a:solidFill>
                <a:latin typeface="맑은 고딕"/>
                <a:cs typeface="맑은 고딕"/>
              </a:rPr>
              <a:t>동적</a:t>
            </a:r>
            <a:r>
              <a:rPr sz="1800" dirty="0">
                <a:latin typeface="맑은 고딕"/>
                <a:cs typeface="맑은 고딕"/>
              </a:rPr>
              <a:t>인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모습을 모델링한다.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0502" y="3844172"/>
            <a:ext cx="5871210" cy="2592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sz="1350" dirty="0">
                <a:solidFill>
                  <a:srgbClr val="FF388D"/>
                </a:solidFill>
                <a:latin typeface="Wingdings 3"/>
                <a:cs typeface="Wingdings 3"/>
              </a:rPr>
              <a:t></a:t>
            </a:r>
            <a:r>
              <a:rPr sz="1350" dirty="0">
                <a:solidFill>
                  <a:srgbClr val="FF388D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002060"/>
                </a:solidFill>
                <a:latin typeface="맑은 고딕"/>
                <a:cs typeface="맑은 고딕"/>
              </a:rPr>
              <a:t>인터랙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션</a:t>
            </a:r>
            <a:r>
              <a:rPr sz="2000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5" dirty="0">
                <a:solidFill>
                  <a:srgbClr val="002060"/>
                </a:solidFill>
                <a:latin typeface="맑은 고딕"/>
                <a:cs typeface="맑은 고딕"/>
              </a:rPr>
              <a:t>다이어그램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의</a:t>
            </a:r>
            <a:r>
              <a:rPr sz="2000" spc="10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15" dirty="0">
                <a:solidFill>
                  <a:srgbClr val="002060"/>
                </a:solidFill>
                <a:latin typeface="맑은 고딕"/>
                <a:cs typeface="맑은 고딕"/>
              </a:rPr>
              <a:t>2</a:t>
            </a:r>
            <a:r>
              <a:rPr sz="2000" spc="-5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5" dirty="0">
                <a:solidFill>
                  <a:srgbClr val="002060"/>
                </a:solidFill>
                <a:latin typeface="맑은 고딕"/>
                <a:cs typeface="맑은 고딕"/>
              </a:rPr>
              <a:t>가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지</a:t>
            </a:r>
            <a:r>
              <a:rPr sz="2000" spc="-5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5" dirty="0">
                <a:solidFill>
                  <a:srgbClr val="002060"/>
                </a:solidFill>
                <a:latin typeface="맑은 고딕"/>
                <a:cs typeface="맑은 고딕"/>
              </a:rPr>
              <a:t>유형</a:t>
            </a:r>
            <a:endParaRPr sz="2000">
              <a:latin typeface="맑은 고딕"/>
              <a:cs typeface="맑은 고딕"/>
            </a:endParaRPr>
          </a:p>
          <a:p>
            <a:pPr marL="524510" indent="-228600">
              <a:lnSpc>
                <a:spcPct val="100000"/>
              </a:lnSpc>
              <a:spcBef>
                <a:spcPts val="1430"/>
              </a:spcBef>
              <a:buClr>
                <a:srgbClr val="FF388D"/>
              </a:buClr>
              <a:buFont typeface="Verdana"/>
              <a:buChar char="◦"/>
              <a:tabLst>
                <a:tab pos="525145" algn="l"/>
              </a:tabLst>
            </a:pPr>
            <a:r>
              <a:rPr sz="1800" dirty="0">
                <a:latin typeface="맑은 고딕"/>
                <a:cs typeface="맑은 고딕"/>
              </a:rPr>
              <a:t>시퀀스 다이어그램</a:t>
            </a:r>
            <a:r>
              <a:rPr sz="1800" spc="-5" dirty="0">
                <a:latin typeface="맑은 고딕"/>
                <a:cs typeface="맑은 고딕"/>
              </a:rPr>
              <a:t>(</a:t>
            </a:r>
            <a:r>
              <a:rPr sz="1800" dirty="0">
                <a:latin typeface="Arial"/>
                <a:cs typeface="Arial"/>
              </a:rPr>
              <a:t>Sequence diagrams)</a:t>
            </a:r>
            <a:endParaRPr sz="1800">
              <a:latin typeface="Arial"/>
              <a:cs typeface="Arial"/>
            </a:endParaRPr>
          </a:p>
          <a:p>
            <a:pPr marL="524510" indent="-228600">
              <a:lnSpc>
                <a:spcPct val="100000"/>
              </a:lnSpc>
              <a:spcBef>
                <a:spcPts val="1380"/>
              </a:spcBef>
              <a:buClr>
                <a:srgbClr val="FF388D"/>
              </a:buClr>
              <a:buFont typeface="Verdana"/>
              <a:buChar char="◦"/>
              <a:tabLst>
                <a:tab pos="525145" algn="l"/>
              </a:tabLst>
            </a:pPr>
            <a:r>
              <a:rPr sz="1800" dirty="0">
                <a:latin typeface="맑은 고딕"/>
                <a:cs typeface="맑은 고딕"/>
              </a:rPr>
              <a:t>커뮤니케이션 다이어그램</a:t>
            </a:r>
            <a:r>
              <a:rPr sz="1800" spc="-5" dirty="0">
                <a:latin typeface="맑은 고딕"/>
                <a:cs typeface="맑은 고딕"/>
              </a:rPr>
              <a:t>(</a:t>
            </a:r>
            <a:r>
              <a:rPr sz="1800" dirty="0">
                <a:latin typeface="Arial"/>
                <a:cs typeface="Arial"/>
              </a:rPr>
              <a:t>Communication diagrams)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sz="1350" dirty="0">
                <a:solidFill>
                  <a:srgbClr val="FF388D"/>
                </a:solidFill>
                <a:latin typeface="Wingdings 3"/>
                <a:cs typeface="Wingdings 3"/>
              </a:rPr>
              <a:t></a:t>
            </a:r>
            <a:r>
              <a:rPr sz="1350" dirty="0">
                <a:solidFill>
                  <a:srgbClr val="FF388D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이</a:t>
            </a:r>
            <a:r>
              <a:rPr sz="2000" spc="-5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장에서는</a:t>
            </a:r>
            <a:r>
              <a:rPr sz="2000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표기법</a:t>
            </a:r>
            <a:r>
              <a:rPr sz="2000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위주로</a:t>
            </a:r>
            <a:r>
              <a:rPr sz="2000" spc="-5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살펴본다.</a:t>
            </a:r>
            <a:endParaRPr sz="2000">
              <a:latin typeface="맑은 고딕"/>
              <a:cs typeface="맑은 고딕"/>
            </a:endParaRPr>
          </a:p>
          <a:p>
            <a:pPr marL="295910">
              <a:lnSpc>
                <a:spcPct val="100000"/>
              </a:lnSpc>
              <a:spcBef>
                <a:spcPts val="1430"/>
              </a:spcBef>
              <a:tabLst>
                <a:tab pos="524510" algn="l"/>
              </a:tabLst>
            </a:pPr>
            <a:r>
              <a:rPr sz="1800" dirty="0">
                <a:solidFill>
                  <a:srgbClr val="FF388D"/>
                </a:solidFill>
                <a:latin typeface="Verdana"/>
                <a:cs typeface="Verdana"/>
              </a:rPr>
              <a:t>◦	</a:t>
            </a:r>
            <a:r>
              <a:rPr sz="1800" dirty="0">
                <a:latin typeface="맑은 고딕"/>
                <a:cs typeface="맑은 고딕"/>
              </a:rPr>
              <a:t>다음 장에서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다이어그램 생성 방법을 살펴본다.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35671" y="843533"/>
            <a:ext cx="1434846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17839" y="1135380"/>
            <a:ext cx="6912102" cy="57096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0502" y="1517786"/>
            <a:ext cx="3342004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sz="1350" dirty="0">
                <a:solidFill>
                  <a:srgbClr val="FF388D"/>
                </a:solidFill>
                <a:latin typeface="Wingdings 3"/>
                <a:cs typeface="Wingdings 3"/>
              </a:rPr>
              <a:t></a:t>
            </a:r>
            <a:r>
              <a:rPr sz="1350" dirty="0">
                <a:solidFill>
                  <a:srgbClr val="FF388D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상호</a:t>
            </a:r>
            <a:r>
              <a:rPr sz="2000" spc="-5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배타적인</a:t>
            </a:r>
            <a:r>
              <a:rPr sz="2000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조건</a:t>
            </a:r>
            <a:r>
              <a:rPr sz="2000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메시지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35671" y="797813"/>
            <a:ext cx="5599176" cy="299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3313" y="3174492"/>
            <a:ext cx="0" cy="843280"/>
          </a:xfrm>
          <a:custGeom>
            <a:avLst/>
            <a:gdLst/>
            <a:ahLst/>
            <a:cxnLst/>
            <a:rect l="l" t="t" r="r" b="b"/>
            <a:pathLst>
              <a:path h="843279">
                <a:moveTo>
                  <a:pt x="0" y="0"/>
                </a:moveTo>
                <a:lnTo>
                  <a:pt x="0" y="842772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3313" y="4278629"/>
            <a:ext cx="0" cy="2291715"/>
          </a:xfrm>
          <a:custGeom>
            <a:avLst/>
            <a:gdLst/>
            <a:ahLst/>
            <a:cxnLst/>
            <a:rect l="l" t="t" r="r" b="b"/>
            <a:pathLst>
              <a:path h="2291715">
                <a:moveTo>
                  <a:pt x="0" y="0"/>
                </a:moveTo>
                <a:lnTo>
                  <a:pt x="0" y="2291334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0265" y="3174492"/>
            <a:ext cx="6350" cy="104775"/>
          </a:xfrm>
          <a:custGeom>
            <a:avLst/>
            <a:gdLst/>
            <a:ahLst/>
            <a:cxnLst/>
            <a:rect l="l" t="t" r="r" b="b"/>
            <a:pathLst>
              <a:path w="6350" h="104775">
                <a:moveTo>
                  <a:pt x="6095" y="2286"/>
                </a:moveTo>
                <a:lnTo>
                  <a:pt x="6095" y="102108"/>
                </a:lnTo>
                <a:lnTo>
                  <a:pt x="4571" y="104394"/>
                </a:lnTo>
                <a:lnTo>
                  <a:pt x="2285" y="104394"/>
                </a:lnTo>
                <a:lnTo>
                  <a:pt x="2285" y="102108"/>
                </a:lnTo>
                <a:lnTo>
                  <a:pt x="0" y="99822"/>
                </a:lnTo>
                <a:lnTo>
                  <a:pt x="0" y="2286"/>
                </a:lnTo>
                <a:lnTo>
                  <a:pt x="2285" y="0"/>
                </a:lnTo>
                <a:lnTo>
                  <a:pt x="6095" y="0"/>
                </a:lnTo>
                <a:lnTo>
                  <a:pt x="6095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0265" y="3329940"/>
            <a:ext cx="6350" cy="106045"/>
          </a:xfrm>
          <a:custGeom>
            <a:avLst/>
            <a:gdLst/>
            <a:ahLst/>
            <a:cxnLst/>
            <a:rect l="l" t="t" r="r" b="b"/>
            <a:pathLst>
              <a:path w="6350" h="106045">
                <a:moveTo>
                  <a:pt x="6095" y="3809"/>
                </a:moveTo>
                <a:lnTo>
                  <a:pt x="6095" y="103631"/>
                </a:lnTo>
                <a:lnTo>
                  <a:pt x="4571" y="105917"/>
                </a:lnTo>
                <a:lnTo>
                  <a:pt x="0" y="101345"/>
                </a:lnTo>
                <a:lnTo>
                  <a:pt x="0" y="3809"/>
                </a:lnTo>
                <a:lnTo>
                  <a:pt x="2285" y="1523"/>
                </a:lnTo>
                <a:lnTo>
                  <a:pt x="4571" y="0"/>
                </a:lnTo>
                <a:lnTo>
                  <a:pt x="6095" y="1523"/>
                </a:lnTo>
                <a:lnTo>
                  <a:pt x="6095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0265" y="3486911"/>
            <a:ext cx="6350" cy="104139"/>
          </a:xfrm>
          <a:custGeom>
            <a:avLst/>
            <a:gdLst/>
            <a:ahLst/>
            <a:cxnLst/>
            <a:rect l="l" t="t" r="r" b="b"/>
            <a:pathLst>
              <a:path w="6350" h="104139">
                <a:moveTo>
                  <a:pt x="6095" y="3809"/>
                </a:moveTo>
                <a:lnTo>
                  <a:pt x="6095" y="103631"/>
                </a:lnTo>
                <a:lnTo>
                  <a:pt x="2285" y="103631"/>
                </a:lnTo>
                <a:lnTo>
                  <a:pt x="0" y="102107"/>
                </a:lnTo>
                <a:lnTo>
                  <a:pt x="0" y="3809"/>
                </a:lnTo>
                <a:lnTo>
                  <a:pt x="2285" y="1523"/>
                </a:lnTo>
                <a:lnTo>
                  <a:pt x="2285" y="0"/>
                </a:lnTo>
                <a:lnTo>
                  <a:pt x="4571" y="0"/>
                </a:lnTo>
                <a:lnTo>
                  <a:pt x="6095" y="1523"/>
                </a:lnTo>
                <a:lnTo>
                  <a:pt x="6095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0265" y="3643884"/>
            <a:ext cx="6350" cy="104775"/>
          </a:xfrm>
          <a:custGeom>
            <a:avLst/>
            <a:gdLst/>
            <a:ahLst/>
            <a:cxnLst/>
            <a:rect l="l" t="t" r="r" b="b"/>
            <a:pathLst>
              <a:path w="6350" h="104775">
                <a:moveTo>
                  <a:pt x="6095" y="3810"/>
                </a:moveTo>
                <a:lnTo>
                  <a:pt x="6095" y="104394"/>
                </a:lnTo>
                <a:lnTo>
                  <a:pt x="2285" y="104394"/>
                </a:lnTo>
                <a:lnTo>
                  <a:pt x="0" y="102108"/>
                </a:lnTo>
                <a:lnTo>
                  <a:pt x="0" y="3810"/>
                </a:lnTo>
                <a:lnTo>
                  <a:pt x="2285" y="2286"/>
                </a:lnTo>
                <a:lnTo>
                  <a:pt x="2285" y="0"/>
                </a:lnTo>
                <a:lnTo>
                  <a:pt x="4571" y="0"/>
                </a:lnTo>
                <a:lnTo>
                  <a:pt x="6095" y="2286"/>
                </a:lnTo>
                <a:lnTo>
                  <a:pt x="6095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0265" y="3800855"/>
            <a:ext cx="6350" cy="104775"/>
          </a:xfrm>
          <a:custGeom>
            <a:avLst/>
            <a:gdLst/>
            <a:ahLst/>
            <a:cxnLst/>
            <a:rect l="l" t="t" r="r" b="b"/>
            <a:pathLst>
              <a:path w="6350" h="104775">
                <a:moveTo>
                  <a:pt x="6095" y="2286"/>
                </a:moveTo>
                <a:lnTo>
                  <a:pt x="6095" y="104394"/>
                </a:lnTo>
                <a:lnTo>
                  <a:pt x="2285" y="104394"/>
                </a:lnTo>
                <a:lnTo>
                  <a:pt x="0" y="99822"/>
                </a:lnTo>
                <a:lnTo>
                  <a:pt x="0" y="2286"/>
                </a:lnTo>
                <a:lnTo>
                  <a:pt x="2285" y="0"/>
                </a:lnTo>
                <a:lnTo>
                  <a:pt x="6095" y="0"/>
                </a:lnTo>
                <a:lnTo>
                  <a:pt x="6095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0265" y="3957828"/>
            <a:ext cx="6350" cy="104775"/>
          </a:xfrm>
          <a:custGeom>
            <a:avLst/>
            <a:gdLst/>
            <a:ahLst/>
            <a:cxnLst/>
            <a:rect l="l" t="t" r="r" b="b"/>
            <a:pathLst>
              <a:path w="6350" h="104775">
                <a:moveTo>
                  <a:pt x="6095" y="2285"/>
                </a:moveTo>
                <a:lnTo>
                  <a:pt x="6095" y="102108"/>
                </a:lnTo>
                <a:lnTo>
                  <a:pt x="4571" y="104393"/>
                </a:lnTo>
                <a:lnTo>
                  <a:pt x="2285" y="104393"/>
                </a:lnTo>
                <a:lnTo>
                  <a:pt x="2285" y="102108"/>
                </a:lnTo>
                <a:lnTo>
                  <a:pt x="0" y="100584"/>
                </a:lnTo>
                <a:lnTo>
                  <a:pt x="0" y="2285"/>
                </a:lnTo>
                <a:lnTo>
                  <a:pt x="2285" y="0"/>
                </a:lnTo>
                <a:lnTo>
                  <a:pt x="6095" y="0"/>
                </a:lnTo>
                <a:lnTo>
                  <a:pt x="6095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0265" y="4113276"/>
            <a:ext cx="6350" cy="106045"/>
          </a:xfrm>
          <a:custGeom>
            <a:avLst/>
            <a:gdLst/>
            <a:ahLst/>
            <a:cxnLst/>
            <a:rect l="l" t="t" r="r" b="b"/>
            <a:pathLst>
              <a:path w="6350" h="106045">
                <a:moveTo>
                  <a:pt x="6095" y="3809"/>
                </a:moveTo>
                <a:lnTo>
                  <a:pt x="6095" y="103631"/>
                </a:lnTo>
                <a:lnTo>
                  <a:pt x="4571" y="105917"/>
                </a:lnTo>
                <a:lnTo>
                  <a:pt x="2285" y="103631"/>
                </a:lnTo>
                <a:lnTo>
                  <a:pt x="0" y="102107"/>
                </a:lnTo>
                <a:lnTo>
                  <a:pt x="0" y="3809"/>
                </a:lnTo>
                <a:lnTo>
                  <a:pt x="2285" y="2285"/>
                </a:lnTo>
                <a:lnTo>
                  <a:pt x="4571" y="0"/>
                </a:lnTo>
                <a:lnTo>
                  <a:pt x="6095" y="2285"/>
                </a:lnTo>
                <a:lnTo>
                  <a:pt x="6095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40265" y="4270247"/>
            <a:ext cx="6350" cy="104775"/>
          </a:xfrm>
          <a:custGeom>
            <a:avLst/>
            <a:gdLst/>
            <a:ahLst/>
            <a:cxnLst/>
            <a:rect l="l" t="t" r="r" b="b"/>
            <a:pathLst>
              <a:path w="6350" h="104775">
                <a:moveTo>
                  <a:pt x="6095" y="3809"/>
                </a:moveTo>
                <a:lnTo>
                  <a:pt x="6095" y="104393"/>
                </a:lnTo>
                <a:lnTo>
                  <a:pt x="2285" y="104393"/>
                </a:lnTo>
                <a:lnTo>
                  <a:pt x="0" y="102107"/>
                </a:lnTo>
                <a:lnTo>
                  <a:pt x="0" y="3809"/>
                </a:lnTo>
                <a:lnTo>
                  <a:pt x="2285" y="2285"/>
                </a:lnTo>
                <a:lnTo>
                  <a:pt x="2285" y="0"/>
                </a:lnTo>
                <a:lnTo>
                  <a:pt x="4571" y="0"/>
                </a:lnTo>
                <a:lnTo>
                  <a:pt x="6095" y="2285"/>
                </a:lnTo>
                <a:lnTo>
                  <a:pt x="6095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0265" y="4427220"/>
            <a:ext cx="6350" cy="104775"/>
          </a:xfrm>
          <a:custGeom>
            <a:avLst/>
            <a:gdLst/>
            <a:ahLst/>
            <a:cxnLst/>
            <a:rect l="l" t="t" r="r" b="b"/>
            <a:pathLst>
              <a:path w="6350" h="104775">
                <a:moveTo>
                  <a:pt x="6095" y="4572"/>
                </a:moveTo>
                <a:lnTo>
                  <a:pt x="6095" y="104394"/>
                </a:lnTo>
                <a:lnTo>
                  <a:pt x="2285" y="104394"/>
                </a:lnTo>
                <a:lnTo>
                  <a:pt x="0" y="102108"/>
                </a:lnTo>
                <a:lnTo>
                  <a:pt x="0" y="4572"/>
                </a:lnTo>
                <a:lnTo>
                  <a:pt x="2285" y="2286"/>
                </a:lnTo>
                <a:lnTo>
                  <a:pt x="2285" y="0"/>
                </a:lnTo>
                <a:lnTo>
                  <a:pt x="4571" y="0"/>
                </a:lnTo>
                <a:lnTo>
                  <a:pt x="6095" y="2286"/>
                </a:lnTo>
                <a:lnTo>
                  <a:pt x="6095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40265" y="4584953"/>
            <a:ext cx="6350" cy="104139"/>
          </a:xfrm>
          <a:custGeom>
            <a:avLst/>
            <a:gdLst/>
            <a:ahLst/>
            <a:cxnLst/>
            <a:rect l="l" t="t" r="r" b="b"/>
            <a:pathLst>
              <a:path w="6350" h="104139">
                <a:moveTo>
                  <a:pt x="6095" y="1524"/>
                </a:moveTo>
                <a:lnTo>
                  <a:pt x="6095" y="103632"/>
                </a:lnTo>
                <a:lnTo>
                  <a:pt x="2285" y="103632"/>
                </a:lnTo>
                <a:lnTo>
                  <a:pt x="0" y="99822"/>
                </a:lnTo>
                <a:lnTo>
                  <a:pt x="0" y="1524"/>
                </a:lnTo>
                <a:lnTo>
                  <a:pt x="2285" y="0"/>
                </a:lnTo>
                <a:lnTo>
                  <a:pt x="6095" y="0"/>
                </a:lnTo>
                <a:lnTo>
                  <a:pt x="6095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40265" y="4741926"/>
            <a:ext cx="6350" cy="104139"/>
          </a:xfrm>
          <a:custGeom>
            <a:avLst/>
            <a:gdLst/>
            <a:ahLst/>
            <a:cxnLst/>
            <a:rect l="l" t="t" r="r" b="b"/>
            <a:pathLst>
              <a:path w="6350" h="104139">
                <a:moveTo>
                  <a:pt x="6095" y="1523"/>
                </a:moveTo>
                <a:lnTo>
                  <a:pt x="6095" y="102107"/>
                </a:lnTo>
                <a:lnTo>
                  <a:pt x="4571" y="103631"/>
                </a:lnTo>
                <a:lnTo>
                  <a:pt x="2285" y="103631"/>
                </a:lnTo>
                <a:lnTo>
                  <a:pt x="2285" y="102107"/>
                </a:lnTo>
                <a:lnTo>
                  <a:pt x="0" y="99821"/>
                </a:lnTo>
                <a:lnTo>
                  <a:pt x="0" y="1523"/>
                </a:lnTo>
                <a:lnTo>
                  <a:pt x="2285" y="0"/>
                </a:lnTo>
                <a:lnTo>
                  <a:pt x="6095" y="0"/>
                </a:lnTo>
                <a:lnTo>
                  <a:pt x="6095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40265" y="4896611"/>
            <a:ext cx="6350" cy="106680"/>
          </a:xfrm>
          <a:custGeom>
            <a:avLst/>
            <a:gdLst/>
            <a:ahLst/>
            <a:cxnLst/>
            <a:rect l="l" t="t" r="r" b="b"/>
            <a:pathLst>
              <a:path w="6350" h="106679">
                <a:moveTo>
                  <a:pt x="6095" y="4572"/>
                </a:moveTo>
                <a:lnTo>
                  <a:pt x="6095" y="104394"/>
                </a:lnTo>
                <a:lnTo>
                  <a:pt x="4571" y="106680"/>
                </a:lnTo>
                <a:lnTo>
                  <a:pt x="0" y="102108"/>
                </a:lnTo>
                <a:lnTo>
                  <a:pt x="0" y="4572"/>
                </a:lnTo>
                <a:lnTo>
                  <a:pt x="4571" y="0"/>
                </a:lnTo>
                <a:lnTo>
                  <a:pt x="6095" y="2286"/>
                </a:lnTo>
                <a:lnTo>
                  <a:pt x="6095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40265" y="5054346"/>
            <a:ext cx="6350" cy="104139"/>
          </a:xfrm>
          <a:custGeom>
            <a:avLst/>
            <a:gdLst/>
            <a:ahLst/>
            <a:cxnLst/>
            <a:rect l="l" t="t" r="r" b="b"/>
            <a:pathLst>
              <a:path w="6350" h="104139">
                <a:moveTo>
                  <a:pt x="6095" y="3809"/>
                </a:moveTo>
                <a:lnTo>
                  <a:pt x="6095" y="103631"/>
                </a:lnTo>
                <a:lnTo>
                  <a:pt x="2285" y="103631"/>
                </a:lnTo>
                <a:lnTo>
                  <a:pt x="0" y="101345"/>
                </a:lnTo>
                <a:lnTo>
                  <a:pt x="0" y="3809"/>
                </a:lnTo>
                <a:lnTo>
                  <a:pt x="2285" y="1523"/>
                </a:lnTo>
                <a:lnTo>
                  <a:pt x="2285" y="0"/>
                </a:lnTo>
                <a:lnTo>
                  <a:pt x="4571" y="0"/>
                </a:lnTo>
                <a:lnTo>
                  <a:pt x="6095" y="1523"/>
                </a:lnTo>
                <a:lnTo>
                  <a:pt x="6095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40265" y="5211317"/>
            <a:ext cx="6350" cy="104139"/>
          </a:xfrm>
          <a:custGeom>
            <a:avLst/>
            <a:gdLst/>
            <a:ahLst/>
            <a:cxnLst/>
            <a:rect l="l" t="t" r="r" b="b"/>
            <a:pathLst>
              <a:path w="6350" h="104139">
                <a:moveTo>
                  <a:pt x="6095" y="3810"/>
                </a:moveTo>
                <a:lnTo>
                  <a:pt x="6096" y="103632"/>
                </a:lnTo>
                <a:lnTo>
                  <a:pt x="2286" y="103632"/>
                </a:lnTo>
                <a:lnTo>
                  <a:pt x="0" y="102108"/>
                </a:lnTo>
                <a:lnTo>
                  <a:pt x="0" y="3810"/>
                </a:lnTo>
                <a:lnTo>
                  <a:pt x="2285" y="1524"/>
                </a:lnTo>
                <a:lnTo>
                  <a:pt x="2285" y="0"/>
                </a:lnTo>
                <a:lnTo>
                  <a:pt x="4571" y="0"/>
                </a:lnTo>
                <a:lnTo>
                  <a:pt x="6095" y="1524"/>
                </a:lnTo>
                <a:lnTo>
                  <a:pt x="6095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40265" y="5368290"/>
            <a:ext cx="6350" cy="104775"/>
          </a:xfrm>
          <a:custGeom>
            <a:avLst/>
            <a:gdLst/>
            <a:ahLst/>
            <a:cxnLst/>
            <a:rect l="l" t="t" r="r" b="b"/>
            <a:pathLst>
              <a:path w="6350" h="104775">
                <a:moveTo>
                  <a:pt x="6096" y="2286"/>
                </a:moveTo>
                <a:lnTo>
                  <a:pt x="6096" y="104393"/>
                </a:lnTo>
                <a:lnTo>
                  <a:pt x="2286" y="104393"/>
                </a:lnTo>
                <a:lnTo>
                  <a:pt x="0" y="99821"/>
                </a:lnTo>
                <a:lnTo>
                  <a:pt x="0" y="2286"/>
                </a:lnTo>
                <a:lnTo>
                  <a:pt x="2286" y="0"/>
                </a:lnTo>
                <a:lnTo>
                  <a:pt x="6096" y="0"/>
                </a:lnTo>
                <a:lnTo>
                  <a:pt x="6096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40265" y="5525261"/>
            <a:ext cx="6350" cy="104775"/>
          </a:xfrm>
          <a:custGeom>
            <a:avLst/>
            <a:gdLst/>
            <a:ahLst/>
            <a:cxnLst/>
            <a:rect l="l" t="t" r="r" b="b"/>
            <a:pathLst>
              <a:path w="6350" h="104775">
                <a:moveTo>
                  <a:pt x="6096" y="2286"/>
                </a:moveTo>
                <a:lnTo>
                  <a:pt x="6096" y="102108"/>
                </a:lnTo>
                <a:lnTo>
                  <a:pt x="4572" y="104394"/>
                </a:lnTo>
                <a:lnTo>
                  <a:pt x="2286" y="104394"/>
                </a:lnTo>
                <a:lnTo>
                  <a:pt x="2286" y="102108"/>
                </a:lnTo>
                <a:lnTo>
                  <a:pt x="0" y="99822"/>
                </a:lnTo>
                <a:lnTo>
                  <a:pt x="0" y="2286"/>
                </a:lnTo>
                <a:lnTo>
                  <a:pt x="2286" y="0"/>
                </a:lnTo>
                <a:lnTo>
                  <a:pt x="6096" y="0"/>
                </a:lnTo>
                <a:lnTo>
                  <a:pt x="6096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40265" y="5680709"/>
            <a:ext cx="6350" cy="106045"/>
          </a:xfrm>
          <a:custGeom>
            <a:avLst/>
            <a:gdLst/>
            <a:ahLst/>
            <a:cxnLst/>
            <a:rect l="l" t="t" r="r" b="b"/>
            <a:pathLst>
              <a:path w="6350" h="106045">
                <a:moveTo>
                  <a:pt x="6096" y="3810"/>
                </a:moveTo>
                <a:lnTo>
                  <a:pt x="6096" y="103632"/>
                </a:lnTo>
                <a:lnTo>
                  <a:pt x="4572" y="105918"/>
                </a:lnTo>
                <a:lnTo>
                  <a:pt x="2286" y="103632"/>
                </a:lnTo>
                <a:lnTo>
                  <a:pt x="0" y="102108"/>
                </a:lnTo>
                <a:lnTo>
                  <a:pt x="0" y="3810"/>
                </a:lnTo>
                <a:lnTo>
                  <a:pt x="2286" y="1524"/>
                </a:lnTo>
                <a:lnTo>
                  <a:pt x="4572" y="0"/>
                </a:lnTo>
                <a:lnTo>
                  <a:pt x="6096" y="1524"/>
                </a:lnTo>
                <a:lnTo>
                  <a:pt x="6096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40265" y="5837682"/>
            <a:ext cx="6350" cy="104139"/>
          </a:xfrm>
          <a:custGeom>
            <a:avLst/>
            <a:gdLst/>
            <a:ahLst/>
            <a:cxnLst/>
            <a:rect l="l" t="t" r="r" b="b"/>
            <a:pathLst>
              <a:path w="6350" h="104139">
                <a:moveTo>
                  <a:pt x="6096" y="3810"/>
                </a:moveTo>
                <a:lnTo>
                  <a:pt x="6096" y="103632"/>
                </a:lnTo>
                <a:lnTo>
                  <a:pt x="2286" y="103632"/>
                </a:lnTo>
                <a:lnTo>
                  <a:pt x="0" y="102108"/>
                </a:lnTo>
                <a:lnTo>
                  <a:pt x="0" y="3810"/>
                </a:lnTo>
                <a:lnTo>
                  <a:pt x="2286" y="2286"/>
                </a:lnTo>
                <a:lnTo>
                  <a:pt x="2286" y="0"/>
                </a:lnTo>
                <a:lnTo>
                  <a:pt x="4572" y="0"/>
                </a:lnTo>
                <a:lnTo>
                  <a:pt x="6096" y="2286"/>
                </a:lnTo>
                <a:lnTo>
                  <a:pt x="6096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40265" y="5994653"/>
            <a:ext cx="6350" cy="104775"/>
          </a:xfrm>
          <a:custGeom>
            <a:avLst/>
            <a:gdLst/>
            <a:ahLst/>
            <a:cxnLst/>
            <a:rect l="l" t="t" r="r" b="b"/>
            <a:pathLst>
              <a:path w="6350" h="104775">
                <a:moveTo>
                  <a:pt x="6096" y="3810"/>
                </a:moveTo>
                <a:lnTo>
                  <a:pt x="6096" y="104393"/>
                </a:lnTo>
                <a:lnTo>
                  <a:pt x="2286" y="104393"/>
                </a:lnTo>
                <a:lnTo>
                  <a:pt x="0" y="102107"/>
                </a:lnTo>
                <a:lnTo>
                  <a:pt x="0" y="3810"/>
                </a:lnTo>
                <a:lnTo>
                  <a:pt x="2286" y="2286"/>
                </a:lnTo>
                <a:lnTo>
                  <a:pt x="2286" y="0"/>
                </a:lnTo>
                <a:lnTo>
                  <a:pt x="4572" y="0"/>
                </a:lnTo>
                <a:lnTo>
                  <a:pt x="6096" y="2286"/>
                </a:lnTo>
                <a:lnTo>
                  <a:pt x="6096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40265" y="6151626"/>
            <a:ext cx="6350" cy="104775"/>
          </a:xfrm>
          <a:custGeom>
            <a:avLst/>
            <a:gdLst/>
            <a:ahLst/>
            <a:cxnLst/>
            <a:rect l="l" t="t" r="r" b="b"/>
            <a:pathLst>
              <a:path w="6350" h="104775">
                <a:moveTo>
                  <a:pt x="6096" y="2285"/>
                </a:moveTo>
                <a:lnTo>
                  <a:pt x="6096" y="104393"/>
                </a:lnTo>
                <a:lnTo>
                  <a:pt x="2286" y="104393"/>
                </a:lnTo>
                <a:lnTo>
                  <a:pt x="0" y="100583"/>
                </a:lnTo>
                <a:lnTo>
                  <a:pt x="0" y="2285"/>
                </a:lnTo>
                <a:lnTo>
                  <a:pt x="2286" y="0"/>
                </a:lnTo>
                <a:lnTo>
                  <a:pt x="6096" y="0"/>
                </a:lnTo>
                <a:lnTo>
                  <a:pt x="6096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40265" y="6309359"/>
            <a:ext cx="6350" cy="104139"/>
          </a:xfrm>
          <a:custGeom>
            <a:avLst/>
            <a:gdLst/>
            <a:ahLst/>
            <a:cxnLst/>
            <a:rect l="l" t="t" r="r" b="b"/>
            <a:pathLst>
              <a:path w="6350" h="104139">
                <a:moveTo>
                  <a:pt x="6096" y="1524"/>
                </a:moveTo>
                <a:lnTo>
                  <a:pt x="6096" y="101346"/>
                </a:lnTo>
                <a:lnTo>
                  <a:pt x="4572" y="103632"/>
                </a:lnTo>
                <a:lnTo>
                  <a:pt x="2286" y="103632"/>
                </a:lnTo>
                <a:lnTo>
                  <a:pt x="2286" y="101346"/>
                </a:lnTo>
                <a:lnTo>
                  <a:pt x="0" y="99822"/>
                </a:lnTo>
                <a:lnTo>
                  <a:pt x="0" y="1524"/>
                </a:lnTo>
                <a:lnTo>
                  <a:pt x="2286" y="0"/>
                </a:lnTo>
                <a:lnTo>
                  <a:pt x="6096" y="0"/>
                </a:lnTo>
                <a:lnTo>
                  <a:pt x="6096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40265" y="6464046"/>
            <a:ext cx="6350" cy="106045"/>
          </a:xfrm>
          <a:custGeom>
            <a:avLst/>
            <a:gdLst/>
            <a:ahLst/>
            <a:cxnLst/>
            <a:rect l="l" t="t" r="r" b="b"/>
            <a:pathLst>
              <a:path w="6350" h="106045">
                <a:moveTo>
                  <a:pt x="6096" y="3810"/>
                </a:moveTo>
                <a:lnTo>
                  <a:pt x="6096" y="104394"/>
                </a:lnTo>
                <a:lnTo>
                  <a:pt x="4572" y="105918"/>
                </a:lnTo>
                <a:lnTo>
                  <a:pt x="2286" y="104394"/>
                </a:lnTo>
                <a:lnTo>
                  <a:pt x="0" y="102108"/>
                </a:lnTo>
                <a:lnTo>
                  <a:pt x="0" y="3810"/>
                </a:lnTo>
                <a:lnTo>
                  <a:pt x="2286" y="2286"/>
                </a:lnTo>
                <a:lnTo>
                  <a:pt x="4572" y="0"/>
                </a:lnTo>
                <a:lnTo>
                  <a:pt x="6096" y="2286"/>
                </a:lnTo>
                <a:lnTo>
                  <a:pt x="6096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84948" y="3186683"/>
            <a:ext cx="0" cy="3352800"/>
          </a:xfrm>
          <a:custGeom>
            <a:avLst/>
            <a:gdLst/>
            <a:ahLst/>
            <a:cxnLst/>
            <a:rect l="l" t="t" r="r" b="b"/>
            <a:pathLst>
              <a:path h="3352800">
                <a:moveTo>
                  <a:pt x="0" y="0"/>
                </a:moveTo>
                <a:lnTo>
                  <a:pt x="0" y="335280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81901" y="3186683"/>
            <a:ext cx="6350" cy="104775"/>
          </a:xfrm>
          <a:custGeom>
            <a:avLst/>
            <a:gdLst/>
            <a:ahLst/>
            <a:cxnLst/>
            <a:rect l="l" t="t" r="r" b="b"/>
            <a:pathLst>
              <a:path w="6350" h="104775">
                <a:moveTo>
                  <a:pt x="6096" y="3810"/>
                </a:moveTo>
                <a:lnTo>
                  <a:pt x="6096" y="104394"/>
                </a:lnTo>
                <a:lnTo>
                  <a:pt x="1524" y="104394"/>
                </a:lnTo>
                <a:lnTo>
                  <a:pt x="0" y="102108"/>
                </a:lnTo>
                <a:lnTo>
                  <a:pt x="0" y="3810"/>
                </a:lnTo>
                <a:lnTo>
                  <a:pt x="1524" y="2286"/>
                </a:lnTo>
                <a:lnTo>
                  <a:pt x="1524" y="0"/>
                </a:lnTo>
                <a:lnTo>
                  <a:pt x="3810" y="0"/>
                </a:lnTo>
                <a:lnTo>
                  <a:pt x="6096" y="2286"/>
                </a:lnTo>
                <a:lnTo>
                  <a:pt x="6096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81901" y="3343655"/>
            <a:ext cx="6350" cy="104775"/>
          </a:xfrm>
          <a:custGeom>
            <a:avLst/>
            <a:gdLst/>
            <a:ahLst/>
            <a:cxnLst/>
            <a:rect l="l" t="t" r="r" b="b"/>
            <a:pathLst>
              <a:path w="6350" h="104775">
                <a:moveTo>
                  <a:pt x="6096" y="4571"/>
                </a:moveTo>
                <a:lnTo>
                  <a:pt x="6096" y="104393"/>
                </a:lnTo>
                <a:lnTo>
                  <a:pt x="1524" y="104393"/>
                </a:lnTo>
                <a:lnTo>
                  <a:pt x="0" y="102107"/>
                </a:lnTo>
                <a:lnTo>
                  <a:pt x="0" y="4571"/>
                </a:lnTo>
                <a:lnTo>
                  <a:pt x="1524" y="0"/>
                </a:lnTo>
                <a:lnTo>
                  <a:pt x="6096" y="0"/>
                </a:lnTo>
                <a:lnTo>
                  <a:pt x="6096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81901" y="3500628"/>
            <a:ext cx="6350" cy="104775"/>
          </a:xfrm>
          <a:custGeom>
            <a:avLst/>
            <a:gdLst/>
            <a:ahLst/>
            <a:cxnLst/>
            <a:rect l="l" t="t" r="r" b="b"/>
            <a:pathLst>
              <a:path w="6350" h="104775">
                <a:moveTo>
                  <a:pt x="6096" y="2285"/>
                </a:moveTo>
                <a:lnTo>
                  <a:pt x="6096" y="102107"/>
                </a:lnTo>
                <a:lnTo>
                  <a:pt x="3810" y="104393"/>
                </a:lnTo>
                <a:lnTo>
                  <a:pt x="1524" y="104393"/>
                </a:lnTo>
                <a:lnTo>
                  <a:pt x="1524" y="102107"/>
                </a:lnTo>
                <a:lnTo>
                  <a:pt x="0" y="100583"/>
                </a:lnTo>
                <a:lnTo>
                  <a:pt x="0" y="2285"/>
                </a:lnTo>
                <a:lnTo>
                  <a:pt x="1524" y="0"/>
                </a:lnTo>
                <a:lnTo>
                  <a:pt x="6096" y="0"/>
                </a:lnTo>
                <a:lnTo>
                  <a:pt x="6096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81901" y="3658361"/>
            <a:ext cx="6350" cy="104139"/>
          </a:xfrm>
          <a:custGeom>
            <a:avLst/>
            <a:gdLst/>
            <a:ahLst/>
            <a:cxnLst/>
            <a:rect l="l" t="t" r="r" b="b"/>
            <a:pathLst>
              <a:path w="6350" h="104139">
                <a:moveTo>
                  <a:pt x="6096" y="1524"/>
                </a:moveTo>
                <a:lnTo>
                  <a:pt x="6096" y="102108"/>
                </a:lnTo>
                <a:lnTo>
                  <a:pt x="3810" y="103632"/>
                </a:lnTo>
                <a:lnTo>
                  <a:pt x="1524" y="102108"/>
                </a:lnTo>
                <a:lnTo>
                  <a:pt x="0" y="99822"/>
                </a:lnTo>
                <a:lnTo>
                  <a:pt x="0" y="1524"/>
                </a:lnTo>
                <a:lnTo>
                  <a:pt x="1524" y="0"/>
                </a:lnTo>
                <a:lnTo>
                  <a:pt x="6096" y="0"/>
                </a:lnTo>
                <a:lnTo>
                  <a:pt x="6096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81901" y="3813047"/>
            <a:ext cx="6350" cy="106045"/>
          </a:xfrm>
          <a:custGeom>
            <a:avLst/>
            <a:gdLst/>
            <a:ahLst/>
            <a:cxnLst/>
            <a:rect l="l" t="t" r="r" b="b"/>
            <a:pathLst>
              <a:path w="6350" h="106045">
                <a:moveTo>
                  <a:pt x="6096" y="4572"/>
                </a:moveTo>
                <a:lnTo>
                  <a:pt x="6096" y="104394"/>
                </a:lnTo>
                <a:lnTo>
                  <a:pt x="3810" y="104394"/>
                </a:lnTo>
                <a:lnTo>
                  <a:pt x="3810" y="105918"/>
                </a:lnTo>
                <a:lnTo>
                  <a:pt x="1524" y="104394"/>
                </a:lnTo>
                <a:lnTo>
                  <a:pt x="0" y="102108"/>
                </a:lnTo>
                <a:lnTo>
                  <a:pt x="0" y="4572"/>
                </a:lnTo>
                <a:lnTo>
                  <a:pt x="1524" y="2286"/>
                </a:lnTo>
                <a:lnTo>
                  <a:pt x="1524" y="0"/>
                </a:lnTo>
                <a:lnTo>
                  <a:pt x="3810" y="0"/>
                </a:lnTo>
                <a:lnTo>
                  <a:pt x="6096" y="2286"/>
                </a:lnTo>
                <a:lnTo>
                  <a:pt x="6096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81901" y="3970020"/>
            <a:ext cx="6350" cy="104775"/>
          </a:xfrm>
          <a:custGeom>
            <a:avLst/>
            <a:gdLst/>
            <a:ahLst/>
            <a:cxnLst/>
            <a:rect l="l" t="t" r="r" b="b"/>
            <a:pathLst>
              <a:path w="6350" h="104775">
                <a:moveTo>
                  <a:pt x="6096" y="4572"/>
                </a:moveTo>
                <a:lnTo>
                  <a:pt x="6096" y="104393"/>
                </a:lnTo>
                <a:lnTo>
                  <a:pt x="1524" y="104393"/>
                </a:lnTo>
                <a:lnTo>
                  <a:pt x="0" y="102108"/>
                </a:lnTo>
                <a:lnTo>
                  <a:pt x="0" y="4572"/>
                </a:lnTo>
                <a:lnTo>
                  <a:pt x="1524" y="2286"/>
                </a:lnTo>
                <a:lnTo>
                  <a:pt x="1524" y="0"/>
                </a:lnTo>
                <a:lnTo>
                  <a:pt x="3810" y="0"/>
                </a:lnTo>
                <a:lnTo>
                  <a:pt x="6096" y="2286"/>
                </a:lnTo>
                <a:lnTo>
                  <a:pt x="6096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81901" y="4127753"/>
            <a:ext cx="6350" cy="104139"/>
          </a:xfrm>
          <a:custGeom>
            <a:avLst/>
            <a:gdLst/>
            <a:ahLst/>
            <a:cxnLst/>
            <a:rect l="l" t="t" r="r" b="b"/>
            <a:pathLst>
              <a:path w="6350" h="104139">
                <a:moveTo>
                  <a:pt x="6096" y="3809"/>
                </a:moveTo>
                <a:lnTo>
                  <a:pt x="6096" y="103631"/>
                </a:lnTo>
                <a:lnTo>
                  <a:pt x="1524" y="103631"/>
                </a:lnTo>
                <a:lnTo>
                  <a:pt x="0" y="102107"/>
                </a:lnTo>
                <a:lnTo>
                  <a:pt x="0" y="3809"/>
                </a:lnTo>
                <a:lnTo>
                  <a:pt x="1524" y="0"/>
                </a:lnTo>
                <a:lnTo>
                  <a:pt x="6096" y="0"/>
                </a:lnTo>
                <a:lnTo>
                  <a:pt x="6096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81901" y="4284726"/>
            <a:ext cx="6350" cy="104139"/>
          </a:xfrm>
          <a:custGeom>
            <a:avLst/>
            <a:gdLst/>
            <a:ahLst/>
            <a:cxnLst/>
            <a:rect l="l" t="t" r="r" b="b"/>
            <a:pathLst>
              <a:path w="6350" h="104139">
                <a:moveTo>
                  <a:pt x="6096" y="2285"/>
                </a:moveTo>
                <a:lnTo>
                  <a:pt x="6096" y="102107"/>
                </a:lnTo>
                <a:lnTo>
                  <a:pt x="3810" y="103631"/>
                </a:lnTo>
                <a:lnTo>
                  <a:pt x="1524" y="103631"/>
                </a:lnTo>
                <a:lnTo>
                  <a:pt x="1524" y="102107"/>
                </a:lnTo>
                <a:lnTo>
                  <a:pt x="0" y="99821"/>
                </a:lnTo>
                <a:lnTo>
                  <a:pt x="0" y="2285"/>
                </a:lnTo>
                <a:lnTo>
                  <a:pt x="1524" y="0"/>
                </a:lnTo>
                <a:lnTo>
                  <a:pt x="6096" y="0"/>
                </a:lnTo>
                <a:lnTo>
                  <a:pt x="6096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81901" y="4441697"/>
            <a:ext cx="6350" cy="104775"/>
          </a:xfrm>
          <a:custGeom>
            <a:avLst/>
            <a:gdLst/>
            <a:ahLst/>
            <a:cxnLst/>
            <a:rect l="l" t="t" r="r" b="b"/>
            <a:pathLst>
              <a:path w="6350" h="104775">
                <a:moveTo>
                  <a:pt x="6096" y="2286"/>
                </a:moveTo>
                <a:lnTo>
                  <a:pt x="6096" y="102108"/>
                </a:lnTo>
                <a:lnTo>
                  <a:pt x="3810" y="104394"/>
                </a:lnTo>
                <a:lnTo>
                  <a:pt x="1524" y="102108"/>
                </a:lnTo>
                <a:lnTo>
                  <a:pt x="0" y="99822"/>
                </a:lnTo>
                <a:lnTo>
                  <a:pt x="0" y="2286"/>
                </a:lnTo>
                <a:lnTo>
                  <a:pt x="1524" y="0"/>
                </a:lnTo>
                <a:lnTo>
                  <a:pt x="6096" y="0"/>
                </a:lnTo>
                <a:lnTo>
                  <a:pt x="6096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81901" y="4597146"/>
            <a:ext cx="6350" cy="106045"/>
          </a:xfrm>
          <a:custGeom>
            <a:avLst/>
            <a:gdLst/>
            <a:ahLst/>
            <a:cxnLst/>
            <a:rect l="l" t="t" r="r" b="b"/>
            <a:pathLst>
              <a:path w="6350" h="106045">
                <a:moveTo>
                  <a:pt x="6096" y="3810"/>
                </a:moveTo>
                <a:lnTo>
                  <a:pt x="6096" y="103632"/>
                </a:lnTo>
                <a:lnTo>
                  <a:pt x="3810" y="103632"/>
                </a:lnTo>
                <a:lnTo>
                  <a:pt x="3810" y="105918"/>
                </a:lnTo>
                <a:lnTo>
                  <a:pt x="0" y="102108"/>
                </a:lnTo>
                <a:lnTo>
                  <a:pt x="0" y="3810"/>
                </a:lnTo>
                <a:lnTo>
                  <a:pt x="1524" y="1524"/>
                </a:lnTo>
                <a:lnTo>
                  <a:pt x="1524" y="0"/>
                </a:lnTo>
                <a:lnTo>
                  <a:pt x="3810" y="0"/>
                </a:lnTo>
                <a:lnTo>
                  <a:pt x="6096" y="1524"/>
                </a:lnTo>
                <a:lnTo>
                  <a:pt x="6096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81901" y="4754117"/>
            <a:ext cx="6350" cy="104139"/>
          </a:xfrm>
          <a:custGeom>
            <a:avLst/>
            <a:gdLst/>
            <a:ahLst/>
            <a:cxnLst/>
            <a:rect l="l" t="t" r="r" b="b"/>
            <a:pathLst>
              <a:path w="6350" h="104139">
                <a:moveTo>
                  <a:pt x="6096" y="3809"/>
                </a:moveTo>
                <a:lnTo>
                  <a:pt x="6096" y="103631"/>
                </a:lnTo>
                <a:lnTo>
                  <a:pt x="1524" y="103631"/>
                </a:lnTo>
                <a:lnTo>
                  <a:pt x="0" y="102107"/>
                </a:lnTo>
                <a:lnTo>
                  <a:pt x="0" y="3809"/>
                </a:lnTo>
                <a:lnTo>
                  <a:pt x="1524" y="2285"/>
                </a:lnTo>
                <a:lnTo>
                  <a:pt x="1524" y="0"/>
                </a:lnTo>
                <a:lnTo>
                  <a:pt x="3810" y="0"/>
                </a:lnTo>
                <a:lnTo>
                  <a:pt x="6096" y="2285"/>
                </a:lnTo>
                <a:lnTo>
                  <a:pt x="6096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81901" y="4911090"/>
            <a:ext cx="6350" cy="104775"/>
          </a:xfrm>
          <a:custGeom>
            <a:avLst/>
            <a:gdLst/>
            <a:ahLst/>
            <a:cxnLst/>
            <a:rect l="l" t="t" r="r" b="b"/>
            <a:pathLst>
              <a:path w="6350" h="104775">
                <a:moveTo>
                  <a:pt x="6096" y="3810"/>
                </a:moveTo>
                <a:lnTo>
                  <a:pt x="6096" y="104394"/>
                </a:lnTo>
                <a:lnTo>
                  <a:pt x="1524" y="104394"/>
                </a:lnTo>
                <a:lnTo>
                  <a:pt x="0" y="102108"/>
                </a:lnTo>
                <a:lnTo>
                  <a:pt x="0" y="3810"/>
                </a:lnTo>
                <a:lnTo>
                  <a:pt x="1524" y="0"/>
                </a:lnTo>
                <a:lnTo>
                  <a:pt x="6096" y="0"/>
                </a:lnTo>
                <a:lnTo>
                  <a:pt x="6096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81901" y="5068061"/>
            <a:ext cx="6350" cy="104775"/>
          </a:xfrm>
          <a:custGeom>
            <a:avLst/>
            <a:gdLst/>
            <a:ahLst/>
            <a:cxnLst/>
            <a:rect l="l" t="t" r="r" b="b"/>
            <a:pathLst>
              <a:path w="6350" h="104775">
                <a:moveTo>
                  <a:pt x="6096" y="2286"/>
                </a:moveTo>
                <a:lnTo>
                  <a:pt x="6096" y="102108"/>
                </a:lnTo>
                <a:lnTo>
                  <a:pt x="3810" y="104394"/>
                </a:lnTo>
                <a:lnTo>
                  <a:pt x="1524" y="104394"/>
                </a:lnTo>
                <a:lnTo>
                  <a:pt x="1524" y="102108"/>
                </a:lnTo>
                <a:lnTo>
                  <a:pt x="0" y="99822"/>
                </a:lnTo>
                <a:lnTo>
                  <a:pt x="0" y="2286"/>
                </a:lnTo>
                <a:lnTo>
                  <a:pt x="1524" y="0"/>
                </a:lnTo>
                <a:lnTo>
                  <a:pt x="6096" y="0"/>
                </a:lnTo>
                <a:lnTo>
                  <a:pt x="6096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81901" y="5225034"/>
            <a:ext cx="6350" cy="104775"/>
          </a:xfrm>
          <a:custGeom>
            <a:avLst/>
            <a:gdLst/>
            <a:ahLst/>
            <a:cxnLst/>
            <a:rect l="l" t="t" r="r" b="b"/>
            <a:pathLst>
              <a:path w="6350" h="104775">
                <a:moveTo>
                  <a:pt x="6096" y="2286"/>
                </a:moveTo>
                <a:lnTo>
                  <a:pt x="6096" y="102108"/>
                </a:lnTo>
                <a:lnTo>
                  <a:pt x="3810" y="104393"/>
                </a:lnTo>
                <a:lnTo>
                  <a:pt x="0" y="100584"/>
                </a:lnTo>
                <a:lnTo>
                  <a:pt x="0" y="2286"/>
                </a:lnTo>
                <a:lnTo>
                  <a:pt x="1524" y="0"/>
                </a:lnTo>
                <a:lnTo>
                  <a:pt x="6096" y="0"/>
                </a:lnTo>
                <a:lnTo>
                  <a:pt x="6096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81901" y="5380482"/>
            <a:ext cx="6350" cy="106045"/>
          </a:xfrm>
          <a:custGeom>
            <a:avLst/>
            <a:gdLst/>
            <a:ahLst/>
            <a:cxnLst/>
            <a:rect l="l" t="t" r="r" b="b"/>
            <a:pathLst>
              <a:path w="6350" h="106045">
                <a:moveTo>
                  <a:pt x="6096" y="3810"/>
                </a:moveTo>
                <a:lnTo>
                  <a:pt x="6096" y="104393"/>
                </a:lnTo>
                <a:lnTo>
                  <a:pt x="3810" y="104393"/>
                </a:lnTo>
                <a:lnTo>
                  <a:pt x="3810" y="105918"/>
                </a:lnTo>
                <a:lnTo>
                  <a:pt x="1524" y="104393"/>
                </a:lnTo>
                <a:lnTo>
                  <a:pt x="0" y="102107"/>
                </a:lnTo>
                <a:lnTo>
                  <a:pt x="0" y="3810"/>
                </a:lnTo>
                <a:lnTo>
                  <a:pt x="1524" y="2286"/>
                </a:lnTo>
                <a:lnTo>
                  <a:pt x="1524" y="0"/>
                </a:lnTo>
                <a:lnTo>
                  <a:pt x="3810" y="0"/>
                </a:lnTo>
                <a:lnTo>
                  <a:pt x="6096" y="2286"/>
                </a:lnTo>
                <a:lnTo>
                  <a:pt x="6096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81901" y="5537453"/>
            <a:ext cx="6350" cy="104775"/>
          </a:xfrm>
          <a:custGeom>
            <a:avLst/>
            <a:gdLst/>
            <a:ahLst/>
            <a:cxnLst/>
            <a:rect l="l" t="t" r="r" b="b"/>
            <a:pathLst>
              <a:path w="6350" h="104775">
                <a:moveTo>
                  <a:pt x="6096" y="4571"/>
                </a:moveTo>
                <a:lnTo>
                  <a:pt x="6096" y="104393"/>
                </a:lnTo>
                <a:lnTo>
                  <a:pt x="1524" y="104393"/>
                </a:lnTo>
                <a:lnTo>
                  <a:pt x="0" y="102107"/>
                </a:lnTo>
                <a:lnTo>
                  <a:pt x="0" y="4571"/>
                </a:lnTo>
                <a:lnTo>
                  <a:pt x="1524" y="2285"/>
                </a:lnTo>
                <a:lnTo>
                  <a:pt x="1524" y="0"/>
                </a:lnTo>
                <a:lnTo>
                  <a:pt x="3810" y="0"/>
                </a:lnTo>
                <a:lnTo>
                  <a:pt x="6096" y="2285"/>
                </a:lnTo>
                <a:lnTo>
                  <a:pt x="6096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081901" y="5694426"/>
            <a:ext cx="6350" cy="104775"/>
          </a:xfrm>
          <a:custGeom>
            <a:avLst/>
            <a:gdLst/>
            <a:ahLst/>
            <a:cxnLst/>
            <a:rect l="l" t="t" r="r" b="b"/>
            <a:pathLst>
              <a:path w="6350" h="104775">
                <a:moveTo>
                  <a:pt x="6096" y="4571"/>
                </a:moveTo>
                <a:lnTo>
                  <a:pt x="6096" y="104393"/>
                </a:lnTo>
                <a:lnTo>
                  <a:pt x="1524" y="104393"/>
                </a:lnTo>
                <a:lnTo>
                  <a:pt x="0" y="102107"/>
                </a:lnTo>
                <a:lnTo>
                  <a:pt x="0" y="4571"/>
                </a:lnTo>
                <a:lnTo>
                  <a:pt x="1524" y="0"/>
                </a:lnTo>
                <a:lnTo>
                  <a:pt x="6096" y="0"/>
                </a:lnTo>
                <a:lnTo>
                  <a:pt x="6096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81901" y="5852159"/>
            <a:ext cx="6350" cy="104139"/>
          </a:xfrm>
          <a:custGeom>
            <a:avLst/>
            <a:gdLst/>
            <a:ahLst/>
            <a:cxnLst/>
            <a:rect l="l" t="t" r="r" b="b"/>
            <a:pathLst>
              <a:path w="6350" h="104139">
                <a:moveTo>
                  <a:pt x="6096" y="1524"/>
                </a:moveTo>
                <a:lnTo>
                  <a:pt x="6096" y="102108"/>
                </a:lnTo>
                <a:lnTo>
                  <a:pt x="3810" y="103632"/>
                </a:lnTo>
                <a:lnTo>
                  <a:pt x="1524" y="103632"/>
                </a:lnTo>
                <a:lnTo>
                  <a:pt x="1524" y="102108"/>
                </a:lnTo>
                <a:lnTo>
                  <a:pt x="0" y="99822"/>
                </a:lnTo>
                <a:lnTo>
                  <a:pt x="0" y="1524"/>
                </a:lnTo>
                <a:lnTo>
                  <a:pt x="1524" y="0"/>
                </a:lnTo>
                <a:lnTo>
                  <a:pt x="6096" y="0"/>
                </a:lnTo>
                <a:lnTo>
                  <a:pt x="6096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81901" y="6009132"/>
            <a:ext cx="6350" cy="104139"/>
          </a:xfrm>
          <a:custGeom>
            <a:avLst/>
            <a:gdLst/>
            <a:ahLst/>
            <a:cxnLst/>
            <a:rect l="l" t="t" r="r" b="b"/>
            <a:pathLst>
              <a:path w="6350" h="104139">
                <a:moveTo>
                  <a:pt x="6096" y="2286"/>
                </a:moveTo>
                <a:lnTo>
                  <a:pt x="6096" y="102107"/>
                </a:lnTo>
                <a:lnTo>
                  <a:pt x="3810" y="103631"/>
                </a:lnTo>
                <a:lnTo>
                  <a:pt x="1524" y="102107"/>
                </a:lnTo>
                <a:lnTo>
                  <a:pt x="0" y="99822"/>
                </a:lnTo>
                <a:lnTo>
                  <a:pt x="0" y="2286"/>
                </a:lnTo>
                <a:lnTo>
                  <a:pt x="1524" y="0"/>
                </a:lnTo>
                <a:lnTo>
                  <a:pt x="6096" y="0"/>
                </a:lnTo>
                <a:lnTo>
                  <a:pt x="6096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081901" y="6163817"/>
            <a:ext cx="6350" cy="106680"/>
          </a:xfrm>
          <a:custGeom>
            <a:avLst/>
            <a:gdLst/>
            <a:ahLst/>
            <a:cxnLst/>
            <a:rect l="l" t="t" r="r" b="b"/>
            <a:pathLst>
              <a:path w="6350" h="106679">
                <a:moveTo>
                  <a:pt x="6096" y="4571"/>
                </a:moveTo>
                <a:lnTo>
                  <a:pt x="6096" y="104393"/>
                </a:lnTo>
                <a:lnTo>
                  <a:pt x="3810" y="104393"/>
                </a:lnTo>
                <a:lnTo>
                  <a:pt x="3810" y="106680"/>
                </a:lnTo>
                <a:lnTo>
                  <a:pt x="1524" y="104393"/>
                </a:lnTo>
                <a:lnTo>
                  <a:pt x="0" y="102107"/>
                </a:lnTo>
                <a:lnTo>
                  <a:pt x="0" y="4571"/>
                </a:lnTo>
                <a:lnTo>
                  <a:pt x="1524" y="2286"/>
                </a:lnTo>
                <a:lnTo>
                  <a:pt x="1524" y="0"/>
                </a:lnTo>
                <a:lnTo>
                  <a:pt x="3810" y="0"/>
                </a:lnTo>
                <a:lnTo>
                  <a:pt x="6096" y="2286"/>
                </a:lnTo>
                <a:lnTo>
                  <a:pt x="6096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081901" y="6321552"/>
            <a:ext cx="6350" cy="104139"/>
          </a:xfrm>
          <a:custGeom>
            <a:avLst/>
            <a:gdLst/>
            <a:ahLst/>
            <a:cxnLst/>
            <a:rect l="l" t="t" r="r" b="b"/>
            <a:pathLst>
              <a:path w="6350" h="104139">
                <a:moveTo>
                  <a:pt x="6096" y="3809"/>
                </a:moveTo>
                <a:lnTo>
                  <a:pt x="6096" y="103631"/>
                </a:lnTo>
                <a:lnTo>
                  <a:pt x="1524" y="103631"/>
                </a:lnTo>
                <a:lnTo>
                  <a:pt x="0" y="102107"/>
                </a:lnTo>
                <a:lnTo>
                  <a:pt x="0" y="3809"/>
                </a:lnTo>
                <a:lnTo>
                  <a:pt x="1524" y="1523"/>
                </a:lnTo>
                <a:lnTo>
                  <a:pt x="1524" y="0"/>
                </a:lnTo>
                <a:lnTo>
                  <a:pt x="3810" y="0"/>
                </a:lnTo>
                <a:lnTo>
                  <a:pt x="6096" y="1523"/>
                </a:lnTo>
                <a:lnTo>
                  <a:pt x="6096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081901" y="6478523"/>
            <a:ext cx="6350" cy="60960"/>
          </a:xfrm>
          <a:custGeom>
            <a:avLst/>
            <a:gdLst/>
            <a:ahLst/>
            <a:cxnLst/>
            <a:rect l="l" t="t" r="r" b="b"/>
            <a:pathLst>
              <a:path w="6350" h="60959">
                <a:moveTo>
                  <a:pt x="6096" y="3810"/>
                </a:moveTo>
                <a:lnTo>
                  <a:pt x="6096" y="58674"/>
                </a:lnTo>
                <a:lnTo>
                  <a:pt x="3810" y="58674"/>
                </a:lnTo>
                <a:lnTo>
                  <a:pt x="3810" y="60960"/>
                </a:lnTo>
                <a:lnTo>
                  <a:pt x="1524" y="58674"/>
                </a:lnTo>
                <a:lnTo>
                  <a:pt x="0" y="57150"/>
                </a:lnTo>
                <a:lnTo>
                  <a:pt x="0" y="3810"/>
                </a:lnTo>
                <a:lnTo>
                  <a:pt x="1524" y="0"/>
                </a:lnTo>
                <a:lnTo>
                  <a:pt x="6096" y="0"/>
                </a:lnTo>
                <a:lnTo>
                  <a:pt x="6096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26593" y="2578607"/>
            <a:ext cx="1316990" cy="612140"/>
          </a:xfrm>
          <a:custGeom>
            <a:avLst/>
            <a:gdLst/>
            <a:ahLst/>
            <a:cxnLst/>
            <a:rect l="l" t="t" r="r" b="b"/>
            <a:pathLst>
              <a:path w="1316990" h="612139">
                <a:moveTo>
                  <a:pt x="0" y="0"/>
                </a:moveTo>
                <a:lnTo>
                  <a:pt x="0" y="611886"/>
                </a:lnTo>
                <a:lnTo>
                  <a:pt x="1316736" y="611886"/>
                </a:lnTo>
                <a:lnTo>
                  <a:pt x="1316736" y="0"/>
                </a:lnTo>
                <a:lnTo>
                  <a:pt x="0" y="0"/>
                </a:lnTo>
                <a:close/>
              </a:path>
            </a:pathLst>
          </a:custGeom>
          <a:ln w="6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938143" y="2760065"/>
            <a:ext cx="29400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: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B</a:t>
            </a:r>
            <a:endParaRPr sz="17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432189" y="2564129"/>
            <a:ext cx="1224915" cy="612775"/>
          </a:xfrm>
          <a:custGeom>
            <a:avLst/>
            <a:gdLst/>
            <a:ahLst/>
            <a:cxnLst/>
            <a:rect l="l" t="t" r="r" b="b"/>
            <a:pathLst>
              <a:path w="1224914" h="612775">
                <a:moveTo>
                  <a:pt x="0" y="0"/>
                </a:moveTo>
                <a:lnTo>
                  <a:pt x="0" y="612648"/>
                </a:lnTo>
                <a:lnTo>
                  <a:pt x="1224534" y="612648"/>
                </a:lnTo>
                <a:lnTo>
                  <a:pt x="1224534" y="0"/>
                </a:lnTo>
                <a:lnTo>
                  <a:pt x="0" y="0"/>
                </a:lnTo>
                <a:close/>
              </a:path>
            </a:pathLst>
          </a:custGeom>
          <a:ln w="6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897257" y="2746349"/>
            <a:ext cx="29400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: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060839" y="4514850"/>
            <a:ext cx="3786504" cy="0"/>
          </a:xfrm>
          <a:custGeom>
            <a:avLst/>
            <a:gdLst/>
            <a:ahLst/>
            <a:cxnLst/>
            <a:rect l="l" t="t" r="r" b="b"/>
            <a:pathLst>
              <a:path w="3786504">
                <a:moveTo>
                  <a:pt x="0" y="0"/>
                </a:moveTo>
                <a:lnTo>
                  <a:pt x="3786378" y="0"/>
                </a:lnTo>
              </a:path>
            </a:pathLst>
          </a:custGeom>
          <a:ln w="6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828929" y="4439411"/>
            <a:ext cx="151130" cy="151765"/>
          </a:xfrm>
          <a:custGeom>
            <a:avLst/>
            <a:gdLst/>
            <a:ahLst/>
            <a:cxnLst/>
            <a:rect l="l" t="t" r="r" b="b"/>
            <a:pathLst>
              <a:path w="151129" h="151764">
                <a:moveTo>
                  <a:pt x="150876" y="75437"/>
                </a:moveTo>
                <a:lnTo>
                  <a:pt x="0" y="0"/>
                </a:lnTo>
                <a:lnTo>
                  <a:pt x="0" y="151638"/>
                </a:lnTo>
                <a:lnTo>
                  <a:pt x="150876" y="75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576705" y="4281017"/>
            <a:ext cx="883919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Arial"/>
                <a:cs typeface="Arial"/>
              </a:rPr>
              <a:t>ca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spc="-5" dirty="0">
                <a:latin typeface="Arial"/>
                <a:cs typeface="Arial"/>
              </a:rPr>
              <a:t>cu</a:t>
            </a:r>
            <a:r>
              <a:rPr sz="1700" dirty="0">
                <a:latin typeface="Arial"/>
                <a:cs typeface="Arial"/>
              </a:rPr>
              <a:t>l</a:t>
            </a:r>
            <a:r>
              <a:rPr sz="1700" spc="-5" dirty="0">
                <a:latin typeface="Arial"/>
                <a:cs typeface="Arial"/>
              </a:rPr>
              <a:t>a</a:t>
            </a:r>
            <a:r>
              <a:rPr sz="1700" spc="5" dirty="0">
                <a:latin typeface="Arial"/>
                <a:cs typeface="Arial"/>
              </a:rPr>
              <a:t>te</a:t>
            </a:r>
            <a:endParaRPr sz="17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544459" y="3541776"/>
            <a:ext cx="1323340" cy="0"/>
          </a:xfrm>
          <a:custGeom>
            <a:avLst/>
            <a:gdLst/>
            <a:ahLst/>
            <a:cxnLst/>
            <a:rect l="l" t="t" r="r" b="b"/>
            <a:pathLst>
              <a:path w="1323339">
                <a:moveTo>
                  <a:pt x="0" y="0"/>
                </a:moveTo>
                <a:lnTo>
                  <a:pt x="1322832" y="0"/>
                </a:lnTo>
              </a:path>
            </a:pathLst>
          </a:custGeom>
          <a:ln w="6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489595" y="3484626"/>
            <a:ext cx="112395" cy="114300"/>
          </a:xfrm>
          <a:custGeom>
            <a:avLst/>
            <a:gdLst/>
            <a:ahLst/>
            <a:cxnLst/>
            <a:rect l="l" t="t" r="r" b="b"/>
            <a:pathLst>
              <a:path w="112394" h="114300">
                <a:moveTo>
                  <a:pt x="112013" y="63246"/>
                </a:moveTo>
                <a:lnTo>
                  <a:pt x="112013" y="51053"/>
                </a:lnTo>
                <a:lnTo>
                  <a:pt x="109727" y="44958"/>
                </a:lnTo>
                <a:lnTo>
                  <a:pt x="109727" y="41148"/>
                </a:lnTo>
                <a:lnTo>
                  <a:pt x="85678" y="9511"/>
                </a:lnTo>
                <a:lnTo>
                  <a:pt x="54863" y="0"/>
                </a:lnTo>
                <a:lnTo>
                  <a:pt x="50291" y="2285"/>
                </a:lnTo>
                <a:lnTo>
                  <a:pt x="36938" y="4405"/>
                </a:lnTo>
                <a:lnTo>
                  <a:pt x="6257" y="30027"/>
                </a:lnTo>
                <a:lnTo>
                  <a:pt x="0" y="69342"/>
                </a:lnTo>
                <a:lnTo>
                  <a:pt x="5492" y="83616"/>
                </a:lnTo>
                <a:lnTo>
                  <a:pt x="12143" y="94187"/>
                </a:lnTo>
                <a:lnTo>
                  <a:pt x="20735" y="101965"/>
                </a:lnTo>
                <a:lnTo>
                  <a:pt x="32052" y="107861"/>
                </a:lnTo>
                <a:lnTo>
                  <a:pt x="50291" y="114300"/>
                </a:lnTo>
                <a:lnTo>
                  <a:pt x="54863" y="114300"/>
                </a:lnTo>
                <a:lnTo>
                  <a:pt x="91987" y="99966"/>
                </a:lnTo>
                <a:lnTo>
                  <a:pt x="109727" y="69342"/>
                </a:lnTo>
                <a:lnTo>
                  <a:pt x="112013" y="63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48241" y="3466338"/>
            <a:ext cx="149860" cy="151130"/>
          </a:xfrm>
          <a:custGeom>
            <a:avLst/>
            <a:gdLst/>
            <a:ahLst/>
            <a:cxnLst/>
            <a:rect l="l" t="t" r="r" b="b"/>
            <a:pathLst>
              <a:path w="149860" h="151129">
                <a:moveTo>
                  <a:pt x="149352" y="75437"/>
                </a:moveTo>
                <a:lnTo>
                  <a:pt x="0" y="0"/>
                </a:lnTo>
                <a:lnTo>
                  <a:pt x="0" y="150876"/>
                </a:lnTo>
                <a:lnTo>
                  <a:pt x="149352" y="75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2064391" y="3309467"/>
            <a:ext cx="41084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doX</a:t>
            </a:r>
            <a:endParaRPr sz="17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220341" y="2590800"/>
            <a:ext cx="1316990" cy="612140"/>
          </a:xfrm>
          <a:custGeom>
            <a:avLst/>
            <a:gdLst/>
            <a:ahLst/>
            <a:cxnLst/>
            <a:rect l="l" t="t" r="r" b="b"/>
            <a:pathLst>
              <a:path w="1316990" h="612139">
                <a:moveTo>
                  <a:pt x="0" y="0"/>
                </a:moveTo>
                <a:lnTo>
                  <a:pt x="0" y="611886"/>
                </a:lnTo>
                <a:lnTo>
                  <a:pt x="1316736" y="611886"/>
                </a:lnTo>
                <a:lnTo>
                  <a:pt x="1316736" y="0"/>
                </a:lnTo>
                <a:lnTo>
                  <a:pt x="0" y="0"/>
                </a:lnTo>
                <a:close/>
              </a:path>
            </a:pathLst>
          </a:custGeom>
          <a:ln w="6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8726557" y="2772257"/>
            <a:ext cx="30353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: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C</a:t>
            </a:r>
            <a:endParaRPr sz="17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8872601" y="3201161"/>
            <a:ext cx="0" cy="3338829"/>
          </a:xfrm>
          <a:custGeom>
            <a:avLst/>
            <a:gdLst/>
            <a:ahLst/>
            <a:cxnLst/>
            <a:rect l="l" t="t" r="r" b="b"/>
            <a:pathLst>
              <a:path h="3338829">
                <a:moveTo>
                  <a:pt x="0" y="0"/>
                </a:moveTo>
                <a:lnTo>
                  <a:pt x="0" y="3338322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874125" y="3201161"/>
            <a:ext cx="7620" cy="104139"/>
          </a:xfrm>
          <a:custGeom>
            <a:avLst/>
            <a:gdLst/>
            <a:ahLst/>
            <a:cxnLst/>
            <a:rect l="l" t="t" r="r" b="b"/>
            <a:pathLst>
              <a:path w="7620" h="104139">
                <a:moveTo>
                  <a:pt x="7620" y="1524"/>
                </a:moveTo>
                <a:lnTo>
                  <a:pt x="7620" y="99822"/>
                </a:lnTo>
                <a:lnTo>
                  <a:pt x="6096" y="102108"/>
                </a:lnTo>
                <a:lnTo>
                  <a:pt x="3810" y="103632"/>
                </a:lnTo>
                <a:lnTo>
                  <a:pt x="1524" y="103632"/>
                </a:lnTo>
                <a:lnTo>
                  <a:pt x="1524" y="102108"/>
                </a:lnTo>
                <a:lnTo>
                  <a:pt x="0" y="99822"/>
                </a:lnTo>
                <a:lnTo>
                  <a:pt x="1524" y="1524"/>
                </a:lnTo>
                <a:lnTo>
                  <a:pt x="1524" y="0"/>
                </a:lnTo>
                <a:lnTo>
                  <a:pt x="7620" y="0"/>
                </a:lnTo>
                <a:lnTo>
                  <a:pt x="7620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874125" y="3355847"/>
            <a:ext cx="7620" cy="106680"/>
          </a:xfrm>
          <a:custGeom>
            <a:avLst/>
            <a:gdLst/>
            <a:ahLst/>
            <a:cxnLst/>
            <a:rect l="l" t="t" r="r" b="b"/>
            <a:pathLst>
              <a:path w="7620" h="106679">
                <a:moveTo>
                  <a:pt x="7620" y="4571"/>
                </a:moveTo>
                <a:lnTo>
                  <a:pt x="6096" y="102107"/>
                </a:lnTo>
                <a:lnTo>
                  <a:pt x="6096" y="104393"/>
                </a:lnTo>
                <a:lnTo>
                  <a:pt x="3810" y="104393"/>
                </a:lnTo>
                <a:lnTo>
                  <a:pt x="3810" y="106679"/>
                </a:lnTo>
                <a:lnTo>
                  <a:pt x="1524" y="104393"/>
                </a:lnTo>
                <a:lnTo>
                  <a:pt x="0" y="102107"/>
                </a:lnTo>
                <a:lnTo>
                  <a:pt x="0" y="2285"/>
                </a:lnTo>
                <a:lnTo>
                  <a:pt x="1524" y="2285"/>
                </a:lnTo>
                <a:lnTo>
                  <a:pt x="1524" y="0"/>
                </a:lnTo>
                <a:lnTo>
                  <a:pt x="6096" y="0"/>
                </a:lnTo>
                <a:lnTo>
                  <a:pt x="6096" y="2285"/>
                </a:lnTo>
                <a:lnTo>
                  <a:pt x="7620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874125" y="3513582"/>
            <a:ext cx="6350" cy="104139"/>
          </a:xfrm>
          <a:custGeom>
            <a:avLst/>
            <a:gdLst/>
            <a:ahLst/>
            <a:cxnLst/>
            <a:rect l="l" t="t" r="r" b="b"/>
            <a:pathLst>
              <a:path w="6350" h="104139">
                <a:moveTo>
                  <a:pt x="6096" y="3809"/>
                </a:moveTo>
                <a:lnTo>
                  <a:pt x="6096" y="103631"/>
                </a:lnTo>
                <a:lnTo>
                  <a:pt x="0" y="103631"/>
                </a:lnTo>
                <a:lnTo>
                  <a:pt x="0" y="1523"/>
                </a:lnTo>
                <a:lnTo>
                  <a:pt x="1524" y="1523"/>
                </a:lnTo>
                <a:lnTo>
                  <a:pt x="1524" y="0"/>
                </a:lnTo>
                <a:lnTo>
                  <a:pt x="3810" y="0"/>
                </a:lnTo>
                <a:lnTo>
                  <a:pt x="6096" y="1523"/>
                </a:lnTo>
                <a:lnTo>
                  <a:pt x="6096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874125" y="3670553"/>
            <a:ext cx="6350" cy="104139"/>
          </a:xfrm>
          <a:custGeom>
            <a:avLst/>
            <a:gdLst/>
            <a:ahLst/>
            <a:cxnLst/>
            <a:rect l="l" t="t" r="r" b="b"/>
            <a:pathLst>
              <a:path w="6350" h="104139">
                <a:moveTo>
                  <a:pt x="6096" y="3809"/>
                </a:moveTo>
                <a:lnTo>
                  <a:pt x="6096" y="102107"/>
                </a:lnTo>
                <a:lnTo>
                  <a:pt x="3810" y="103631"/>
                </a:lnTo>
                <a:lnTo>
                  <a:pt x="0" y="103631"/>
                </a:lnTo>
                <a:lnTo>
                  <a:pt x="0" y="0"/>
                </a:lnTo>
                <a:lnTo>
                  <a:pt x="6096" y="0"/>
                </a:lnTo>
                <a:lnTo>
                  <a:pt x="6096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871839" y="3827526"/>
            <a:ext cx="8890" cy="104775"/>
          </a:xfrm>
          <a:custGeom>
            <a:avLst/>
            <a:gdLst/>
            <a:ahLst/>
            <a:cxnLst/>
            <a:rect l="l" t="t" r="r" b="b"/>
            <a:pathLst>
              <a:path w="8890" h="104775">
                <a:moveTo>
                  <a:pt x="8381" y="2286"/>
                </a:moveTo>
                <a:lnTo>
                  <a:pt x="8381" y="99822"/>
                </a:lnTo>
                <a:lnTo>
                  <a:pt x="6095" y="102108"/>
                </a:lnTo>
                <a:lnTo>
                  <a:pt x="6095" y="104394"/>
                </a:lnTo>
                <a:lnTo>
                  <a:pt x="2285" y="104394"/>
                </a:lnTo>
                <a:lnTo>
                  <a:pt x="2285" y="102108"/>
                </a:lnTo>
                <a:lnTo>
                  <a:pt x="0" y="99822"/>
                </a:lnTo>
                <a:lnTo>
                  <a:pt x="2285" y="2286"/>
                </a:lnTo>
                <a:lnTo>
                  <a:pt x="2285" y="0"/>
                </a:lnTo>
                <a:lnTo>
                  <a:pt x="6095" y="0"/>
                </a:lnTo>
                <a:lnTo>
                  <a:pt x="8381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871839" y="3984497"/>
            <a:ext cx="6350" cy="104775"/>
          </a:xfrm>
          <a:custGeom>
            <a:avLst/>
            <a:gdLst/>
            <a:ahLst/>
            <a:cxnLst/>
            <a:rect l="l" t="t" r="r" b="b"/>
            <a:pathLst>
              <a:path w="6350" h="104775">
                <a:moveTo>
                  <a:pt x="6095" y="2285"/>
                </a:moveTo>
                <a:lnTo>
                  <a:pt x="6095" y="102107"/>
                </a:lnTo>
                <a:lnTo>
                  <a:pt x="3809" y="104393"/>
                </a:lnTo>
                <a:lnTo>
                  <a:pt x="2285" y="104393"/>
                </a:lnTo>
                <a:lnTo>
                  <a:pt x="2285" y="102107"/>
                </a:lnTo>
                <a:lnTo>
                  <a:pt x="0" y="99822"/>
                </a:lnTo>
                <a:lnTo>
                  <a:pt x="0" y="0"/>
                </a:lnTo>
                <a:lnTo>
                  <a:pt x="6095" y="0"/>
                </a:lnTo>
                <a:lnTo>
                  <a:pt x="6095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871839" y="4139946"/>
            <a:ext cx="6350" cy="106045"/>
          </a:xfrm>
          <a:custGeom>
            <a:avLst/>
            <a:gdLst/>
            <a:ahLst/>
            <a:cxnLst/>
            <a:rect l="l" t="t" r="r" b="b"/>
            <a:pathLst>
              <a:path w="6350" h="106045">
                <a:moveTo>
                  <a:pt x="6095" y="3809"/>
                </a:moveTo>
                <a:lnTo>
                  <a:pt x="6095" y="103631"/>
                </a:lnTo>
                <a:lnTo>
                  <a:pt x="3809" y="103631"/>
                </a:lnTo>
                <a:lnTo>
                  <a:pt x="2285" y="105917"/>
                </a:lnTo>
                <a:lnTo>
                  <a:pt x="2285" y="103631"/>
                </a:lnTo>
                <a:lnTo>
                  <a:pt x="0" y="103631"/>
                </a:lnTo>
                <a:lnTo>
                  <a:pt x="0" y="1523"/>
                </a:lnTo>
                <a:lnTo>
                  <a:pt x="2285" y="1523"/>
                </a:lnTo>
                <a:lnTo>
                  <a:pt x="2285" y="0"/>
                </a:lnTo>
                <a:lnTo>
                  <a:pt x="3809" y="0"/>
                </a:lnTo>
                <a:lnTo>
                  <a:pt x="6095" y="1523"/>
                </a:lnTo>
                <a:lnTo>
                  <a:pt x="6095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871839" y="4296917"/>
            <a:ext cx="6350" cy="104775"/>
          </a:xfrm>
          <a:custGeom>
            <a:avLst/>
            <a:gdLst/>
            <a:ahLst/>
            <a:cxnLst/>
            <a:rect l="l" t="t" r="r" b="b"/>
            <a:pathLst>
              <a:path w="6350" h="104775">
                <a:moveTo>
                  <a:pt x="6095" y="3810"/>
                </a:moveTo>
                <a:lnTo>
                  <a:pt x="6095" y="102108"/>
                </a:lnTo>
                <a:lnTo>
                  <a:pt x="3809" y="104394"/>
                </a:lnTo>
                <a:lnTo>
                  <a:pt x="0" y="104394"/>
                </a:lnTo>
                <a:lnTo>
                  <a:pt x="0" y="2286"/>
                </a:lnTo>
                <a:lnTo>
                  <a:pt x="2285" y="0"/>
                </a:lnTo>
                <a:lnTo>
                  <a:pt x="3809" y="0"/>
                </a:lnTo>
                <a:lnTo>
                  <a:pt x="3809" y="2286"/>
                </a:lnTo>
                <a:lnTo>
                  <a:pt x="6095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869553" y="4453890"/>
            <a:ext cx="8890" cy="104775"/>
          </a:xfrm>
          <a:custGeom>
            <a:avLst/>
            <a:gdLst/>
            <a:ahLst/>
            <a:cxnLst/>
            <a:rect l="l" t="t" r="r" b="b"/>
            <a:pathLst>
              <a:path w="8890" h="104775">
                <a:moveTo>
                  <a:pt x="8382" y="4572"/>
                </a:moveTo>
                <a:lnTo>
                  <a:pt x="8382" y="102108"/>
                </a:lnTo>
                <a:lnTo>
                  <a:pt x="6096" y="102108"/>
                </a:lnTo>
                <a:lnTo>
                  <a:pt x="6096" y="104394"/>
                </a:lnTo>
                <a:lnTo>
                  <a:pt x="2286" y="104394"/>
                </a:lnTo>
                <a:lnTo>
                  <a:pt x="0" y="102108"/>
                </a:lnTo>
                <a:lnTo>
                  <a:pt x="2286" y="4572"/>
                </a:lnTo>
                <a:lnTo>
                  <a:pt x="2286" y="0"/>
                </a:lnTo>
                <a:lnTo>
                  <a:pt x="6096" y="0"/>
                </a:lnTo>
                <a:lnTo>
                  <a:pt x="8382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869553" y="4610861"/>
            <a:ext cx="6350" cy="104775"/>
          </a:xfrm>
          <a:custGeom>
            <a:avLst/>
            <a:gdLst/>
            <a:ahLst/>
            <a:cxnLst/>
            <a:rect l="l" t="t" r="r" b="b"/>
            <a:pathLst>
              <a:path w="6350" h="104775">
                <a:moveTo>
                  <a:pt x="6096" y="2286"/>
                </a:moveTo>
                <a:lnTo>
                  <a:pt x="6096" y="102108"/>
                </a:lnTo>
                <a:lnTo>
                  <a:pt x="4572" y="104393"/>
                </a:lnTo>
                <a:lnTo>
                  <a:pt x="2286" y="104393"/>
                </a:lnTo>
                <a:lnTo>
                  <a:pt x="2286" y="102108"/>
                </a:lnTo>
                <a:lnTo>
                  <a:pt x="0" y="100584"/>
                </a:lnTo>
                <a:lnTo>
                  <a:pt x="0" y="2286"/>
                </a:lnTo>
                <a:lnTo>
                  <a:pt x="2286" y="0"/>
                </a:lnTo>
                <a:lnTo>
                  <a:pt x="6096" y="0"/>
                </a:lnTo>
                <a:lnTo>
                  <a:pt x="6096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869553" y="4768596"/>
            <a:ext cx="6350" cy="104139"/>
          </a:xfrm>
          <a:custGeom>
            <a:avLst/>
            <a:gdLst/>
            <a:ahLst/>
            <a:cxnLst/>
            <a:rect l="l" t="t" r="r" b="b"/>
            <a:pathLst>
              <a:path w="6350" h="104139">
                <a:moveTo>
                  <a:pt x="6096" y="1523"/>
                </a:moveTo>
                <a:lnTo>
                  <a:pt x="6096" y="101345"/>
                </a:lnTo>
                <a:lnTo>
                  <a:pt x="2286" y="103631"/>
                </a:lnTo>
                <a:lnTo>
                  <a:pt x="0" y="101345"/>
                </a:lnTo>
                <a:lnTo>
                  <a:pt x="0" y="0"/>
                </a:lnTo>
                <a:lnTo>
                  <a:pt x="6096" y="0"/>
                </a:lnTo>
                <a:lnTo>
                  <a:pt x="6096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869553" y="4923282"/>
            <a:ext cx="6350" cy="106045"/>
          </a:xfrm>
          <a:custGeom>
            <a:avLst/>
            <a:gdLst/>
            <a:ahLst/>
            <a:cxnLst/>
            <a:rect l="l" t="t" r="r" b="b"/>
            <a:pathLst>
              <a:path w="6350" h="106045">
                <a:moveTo>
                  <a:pt x="6096" y="3809"/>
                </a:moveTo>
                <a:lnTo>
                  <a:pt x="6096" y="104393"/>
                </a:lnTo>
                <a:lnTo>
                  <a:pt x="4572" y="104393"/>
                </a:lnTo>
                <a:lnTo>
                  <a:pt x="2286" y="105917"/>
                </a:lnTo>
                <a:lnTo>
                  <a:pt x="2286" y="104393"/>
                </a:lnTo>
                <a:lnTo>
                  <a:pt x="0" y="104393"/>
                </a:lnTo>
                <a:lnTo>
                  <a:pt x="0" y="2285"/>
                </a:lnTo>
                <a:lnTo>
                  <a:pt x="2286" y="0"/>
                </a:lnTo>
                <a:lnTo>
                  <a:pt x="4572" y="0"/>
                </a:lnTo>
                <a:lnTo>
                  <a:pt x="4572" y="2285"/>
                </a:lnTo>
                <a:lnTo>
                  <a:pt x="6096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868029" y="5080253"/>
            <a:ext cx="7620" cy="104775"/>
          </a:xfrm>
          <a:custGeom>
            <a:avLst/>
            <a:gdLst/>
            <a:ahLst/>
            <a:cxnLst/>
            <a:rect l="l" t="t" r="r" b="b"/>
            <a:pathLst>
              <a:path w="7620" h="104775">
                <a:moveTo>
                  <a:pt x="7620" y="4571"/>
                </a:moveTo>
                <a:lnTo>
                  <a:pt x="7620" y="102107"/>
                </a:lnTo>
                <a:lnTo>
                  <a:pt x="6096" y="102107"/>
                </a:lnTo>
                <a:lnTo>
                  <a:pt x="6096" y="104393"/>
                </a:lnTo>
                <a:lnTo>
                  <a:pt x="1524" y="104393"/>
                </a:lnTo>
                <a:lnTo>
                  <a:pt x="0" y="102107"/>
                </a:lnTo>
                <a:lnTo>
                  <a:pt x="1524" y="4571"/>
                </a:lnTo>
                <a:lnTo>
                  <a:pt x="1524" y="2285"/>
                </a:lnTo>
                <a:lnTo>
                  <a:pt x="3810" y="0"/>
                </a:lnTo>
                <a:lnTo>
                  <a:pt x="6096" y="0"/>
                </a:lnTo>
                <a:lnTo>
                  <a:pt x="6096" y="2285"/>
                </a:lnTo>
                <a:lnTo>
                  <a:pt x="7620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868029" y="5237988"/>
            <a:ext cx="6350" cy="104139"/>
          </a:xfrm>
          <a:custGeom>
            <a:avLst/>
            <a:gdLst/>
            <a:ahLst/>
            <a:cxnLst/>
            <a:rect l="l" t="t" r="r" b="b"/>
            <a:pathLst>
              <a:path w="6350" h="104139">
                <a:moveTo>
                  <a:pt x="6096" y="3810"/>
                </a:moveTo>
                <a:lnTo>
                  <a:pt x="6096" y="103631"/>
                </a:lnTo>
                <a:lnTo>
                  <a:pt x="1524" y="103631"/>
                </a:lnTo>
                <a:lnTo>
                  <a:pt x="0" y="101346"/>
                </a:lnTo>
                <a:lnTo>
                  <a:pt x="0" y="1524"/>
                </a:lnTo>
                <a:lnTo>
                  <a:pt x="1524" y="0"/>
                </a:lnTo>
                <a:lnTo>
                  <a:pt x="6096" y="0"/>
                </a:lnTo>
                <a:lnTo>
                  <a:pt x="6096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868029" y="5394959"/>
            <a:ext cx="6350" cy="104139"/>
          </a:xfrm>
          <a:custGeom>
            <a:avLst/>
            <a:gdLst/>
            <a:ahLst/>
            <a:cxnLst/>
            <a:rect l="l" t="t" r="r" b="b"/>
            <a:pathLst>
              <a:path w="6350" h="104139">
                <a:moveTo>
                  <a:pt x="6096" y="1524"/>
                </a:moveTo>
                <a:lnTo>
                  <a:pt x="6096" y="102107"/>
                </a:lnTo>
                <a:lnTo>
                  <a:pt x="3810" y="103631"/>
                </a:lnTo>
                <a:lnTo>
                  <a:pt x="1524" y="103631"/>
                </a:lnTo>
                <a:lnTo>
                  <a:pt x="0" y="102107"/>
                </a:lnTo>
                <a:lnTo>
                  <a:pt x="0" y="1524"/>
                </a:lnTo>
                <a:lnTo>
                  <a:pt x="1524" y="0"/>
                </a:lnTo>
                <a:lnTo>
                  <a:pt x="6096" y="0"/>
                </a:lnTo>
                <a:lnTo>
                  <a:pt x="6096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868029" y="5551932"/>
            <a:ext cx="6350" cy="104775"/>
          </a:xfrm>
          <a:custGeom>
            <a:avLst/>
            <a:gdLst/>
            <a:ahLst/>
            <a:cxnLst/>
            <a:rect l="l" t="t" r="r" b="b"/>
            <a:pathLst>
              <a:path w="6350" h="104775">
                <a:moveTo>
                  <a:pt x="6096" y="2285"/>
                </a:moveTo>
                <a:lnTo>
                  <a:pt x="6096" y="102107"/>
                </a:lnTo>
                <a:lnTo>
                  <a:pt x="3810" y="102107"/>
                </a:lnTo>
                <a:lnTo>
                  <a:pt x="1524" y="104393"/>
                </a:lnTo>
                <a:lnTo>
                  <a:pt x="0" y="102107"/>
                </a:lnTo>
                <a:lnTo>
                  <a:pt x="0" y="0"/>
                </a:lnTo>
                <a:lnTo>
                  <a:pt x="3810" y="0"/>
                </a:lnTo>
                <a:lnTo>
                  <a:pt x="6096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865743" y="5706617"/>
            <a:ext cx="8890" cy="106680"/>
          </a:xfrm>
          <a:custGeom>
            <a:avLst/>
            <a:gdLst/>
            <a:ahLst/>
            <a:cxnLst/>
            <a:rect l="l" t="t" r="r" b="b"/>
            <a:pathLst>
              <a:path w="8890" h="106679">
                <a:moveTo>
                  <a:pt x="8382" y="4572"/>
                </a:moveTo>
                <a:lnTo>
                  <a:pt x="8382" y="102108"/>
                </a:lnTo>
                <a:lnTo>
                  <a:pt x="3810" y="106680"/>
                </a:lnTo>
                <a:lnTo>
                  <a:pt x="2286" y="104394"/>
                </a:lnTo>
                <a:lnTo>
                  <a:pt x="0" y="104394"/>
                </a:lnTo>
                <a:lnTo>
                  <a:pt x="0" y="102108"/>
                </a:lnTo>
                <a:lnTo>
                  <a:pt x="2286" y="4572"/>
                </a:lnTo>
                <a:lnTo>
                  <a:pt x="2286" y="2286"/>
                </a:lnTo>
                <a:lnTo>
                  <a:pt x="3810" y="0"/>
                </a:lnTo>
                <a:lnTo>
                  <a:pt x="6096" y="0"/>
                </a:lnTo>
                <a:lnTo>
                  <a:pt x="6096" y="2286"/>
                </a:lnTo>
                <a:lnTo>
                  <a:pt x="8382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865743" y="5864352"/>
            <a:ext cx="6350" cy="104139"/>
          </a:xfrm>
          <a:custGeom>
            <a:avLst/>
            <a:gdLst/>
            <a:ahLst/>
            <a:cxnLst/>
            <a:rect l="l" t="t" r="r" b="b"/>
            <a:pathLst>
              <a:path w="6350" h="104139">
                <a:moveTo>
                  <a:pt x="6096" y="3809"/>
                </a:moveTo>
                <a:lnTo>
                  <a:pt x="6096" y="103631"/>
                </a:lnTo>
                <a:lnTo>
                  <a:pt x="2286" y="103631"/>
                </a:lnTo>
                <a:lnTo>
                  <a:pt x="0" y="102107"/>
                </a:lnTo>
                <a:lnTo>
                  <a:pt x="0" y="1523"/>
                </a:lnTo>
                <a:lnTo>
                  <a:pt x="2286" y="1523"/>
                </a:lnTo>
                <a:lnTo>
                  <a:pt x="2286" y="0"/>
                </a:lnTo>
                <a:lnTo>
                  <a:pt x="3810" y="0"/>
                </a:lnTo>
                <a:lnTo>
                  <a:pt x="6096" y="1523"/>
                </a:lnTo>
                <a:lnTo>
                  <a:pt x="6096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865743" y="6021323"/>
            <a:ext cx="6350" cy="104775"/>
          </a:xfrm>
          <a:custGeom>
            <a:avLst/>
            <a:gdLst/>
            <a:ahLst/>
            <a:cxnLst/>
            <a:rect l="l" t="t" r="r" b="b"/>
            <a:pathLst>
              <a:path w="6350" h="104775">
                <a:moveTo>
                  <a:pt x="6096" y="3810"/>
                </a:moveTo>
                <a:lnTo>
                  <a:pt x="6096" y="104393"/>
                </a:lnTo>
                <a:lnTo>
                  <a:pt x="0" y="104393"/>
                </a:lnTo>
                <a:lnTo>
                  <a:pt x="0" y="2286"/>
                </a:lnTo>
                <a:lnTo>
                  <a:pt x="2286" y="0"/>
                </a:lnTo>
                <a:lnTo>
                  <a:pt x="6096" y="0"/>
                </a:lnTo>
                <a:lnTo>
                  <a:pt x="6096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865743" y="6178296"/>
            <a:ext cx="6350" cy="104775"/>
          </a:xfrm>
          <a:custGeom>
            <a:avLst/>
            <a:gdLst/>
            <a:ahLst/>
            <a:cxnLst/>
            <a:rect l="l" t="t" r="r" b="b"/>
            <a:pathLst>
              <a:path w="6350" h="104775">
                <a:moveTo>
                  <a:pt x="6096" y="2285"/>
                </a:moveTo>
                <a:lnTo>
                  <a:pt x="6096" y="102107"/>
                </a:lnTo>
                <a:lnTo>
                  <a:pt x="3810" y="102107"/>
                </a:lnTo>
                <a:lnTo>
                  <a:pt x="3810" y="104393"/>
                </a:lnTo>
                <a:lnTo>
                  <a:pt x="2286" y="104393"/>
                </a:lnTo>
                <a:lnTo>
                  <a:pt x="0" y="102107"/>
                </a:lnTo>
                <a:lnTo>
                  <a:pt x="0" y="0"/>
                </a:lnTo>
                <a:lnTo>
                  <a:pt x="3810" y="0"/>
                </a:lnTo>
                <a:lnTo>
                  <a:pt x="6096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863456" y="6335267"/>
            <a:ext cx="8890" cy="104775"/>
          </a:xfrm>
          <a:custGeom>
            <a:avLst/>
            <a:gdLst/>
            <a:ahLst/>
            <a:cxnLst/>
            <a:rect l="l" t="t" r="r" b="b"/>
            <a:pathLst>
              <a:path w="8890" h="104775">
                <a:moveTo>
                  <a:pt x="8381" y="2286"/>
                </a:moveTo>
                <a:lnTo>
                  <a:pt x="8381" y="100584"/>
                </a:lnTo>
                <a:lnTo>
                  <a:pt x="6095" y="102108"/>
                </a:lnTo>
                <a:lnTo>
                  <a:pt x="4571" y="104394"/>
                </a:lnTo>
                <a:lnTo>
                  <a:pt x="2285" y="104394"/>
                </a:lnTo>
                <a:lnTo>
                  <a:pt x="2285" y="102108"/>
                </a:lnTo>
                <a:lnTo>
                  <a:pt x="0" y="102108"/>
                </a:lnTo>
                <a:lnTo>
                  <a:pt x="0" y="100584"/>
                </a:lnTo>
                <a:lnTo>
                  <a:pt x="2285" y="2286"/>
                </a:lnTo>
                <a:lnTo>
                  <a:pt x="2285" y="0"/>
                </a:lnTo>
                <a:lnTo>
                  <a:pt x="6095" y="0"/>
                </a:lnTo>
                <a:lnTo>
                  <a:pt x="8381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863456" y="6490715"/>
            <a:ext cx="6350" cy="48895"/>
          </a:xfrm>
          <a:custGeom>
            <a:avLst/>
            <a:gdLst/>
            <a:ahLst/>
            <a:cxnLst/>
            <a:rect l="l" t="t" r="r" b="b"/>
            <a:pathLst>
              <a:path w="6350" h="48895">
                <a:moveTo>
                  <a:pt x="6095" y="3810"/>
                </a:moveTo>
                <a:lnTo>
                  <a:pt x="6095" y="46482"/>
                </a:lnTo>
                <a:lnTo>
                  <a:pt x="4571" y="46482"/>
                </a:lnTo>
                <a:lnTo>
                  <a:pt x="4571" y="48768"/>
                </a:lnTo>
                <a:lnTo>
                  <a:pt x="2285" y="46482"/>
                </a:lnTo>
                <a:lnTo>
                  <a:pt x="0" y="46482"/>
                </a:lnTo>
                <a:lnTo>
                  <a:pt x="0" y="3810"/>
                </a:lnTo>
                <a:lnTo>
                  <a:pt x="2285" y="2286"/>
                </a:lnTo>
                <a:lnTo>
                  <a:pt x="2285" y="0"/>
                </a:lnTo>
                <a:lnTo>
                  <a:pt x="4571" y="0"/>
                </a:lnTo>
                <a:lnTo>
                  <a:pt x="6095" y="2286"/>
                </a:lnTo>
                <a:lnTo>
                  <a:pt x="6095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076841" y="5684520"/>
            <a:ext cx="5623560" cy="0"/>
          </a:xfrm>
          <a:custGeom>
            <a:avLst/>
            <a:gdLst/>
            <a:ahLst/>
            <a:cxnLst/>
            <a:rect l="l" t="t" r="r" b="b"/>
            <a:pathLst>
              <a:path w="5623559">
                <a:moveTo>
                  <a:pt x="0" y="0"/>
                </a:moveTo>
                <a:lnTo>
                  <a:pt x="5623560" y="0"/>
                </a:lnTo>
              </a:path>
            </a:pathLst>
          </a:custGeom>
          <a:ln w="6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682101" y="5609082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150876" y="75437"/>
                </a:moveTo>
                <a:lnTo>
                  <a:pt x="0" y="0"/>
                </a:lnTo>
                <a:lnTo>
                  <a:pt x="0" y="150876"/>
                </a:lnTo>
                <a:lnTo>
                  <a:pt x="150876" y="75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5511679" y="5452211"/>
            <a:ext cx="883919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Arial"/>
                <a:cs typeface="Arial"/>
              </a:rPr>
              <a:t>ca</a:t>
            </a:r>
            <a:r>
              <a:rPr sz="1700" dirty="0">
                <a:latin typeface="Arial"/>
                <a:cs typeface="Arial"/>
              </a:rPr>
              <a:t>l</a:t>
            </a:r>
            <a:r>
              <a:rPr sz="1700" spc="-5" dirty="0">
                <a:latin typeface="Arial"/>
                <a:cs typeface="Arial"/>
              </a:rPr>
              <a:t>cu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spc="-5" dirty="0">
                <a:latin typeface="Arial"/>
                <a:cs typeface="Arial"/>
              </a:rPr>
              <a:t>a</a:t>
            </a:r>
            <a:r>
              <a:rPr sz="1700" spc="5" dirty="0">
                <a:latin typeface="Arial"/>
                <a:cs typeface="Arial"/>
              </a:rPr>
              <a:t>te</a:t>
            </a:r>
            <a:endParaRPr sz="170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544459" y="3842003"/>
            <a:ext cx="7838440" cy="2204085"/>
          </a:xfrm>
          <a:custGeom>
            <a:avLst/>
            <a:gdLst/>
            <a:ahLst/>
            <a:cxnLst/>
            <a:rect l="l" t="t" r="r" b="b"/>
            <a:pathLst>
              <a:path w="7838440" h="2204085">
                <a:moveTo>
                  <a:pt x="0" y="0"/>
                </a:moveTo>
                <a:lnTo>
                  <a:pt x="0" y="2203704"/>
                </a:lnTo>
                <a:lnTo>
                  <a:pt x="7837932" y="2203704"/>
                </a:lnTo>
                <a:lnTo>
                  <a:pt x="7837932" y="0"/>
                </a:lnTo>
                <a:lnTo>
                  <a:pt x="0" y="0"/>
                </a:lnTo>
                <a:close/>
              </a:path>
            </a:pathLst>
          </a:custGeom>
          <a:ln w="6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663075" y="4017264"/>
            <a:ext cx="877569" cy="261620"/>
          </a:xfrm>
          <a:custGeom>
            <a:avLst/>
            <a:gdLst/>
            <a:ahLst/>
            <a:cxnLst/>
            <a:rect l="l" t="t" r="r" b="b"/>
            <a:pathLst>
              <a:path w="877570" h="261620">
                <a:moveTo>
                  <a:pt x="0" y="0"/>
                </a:moveTo>
                <a:lnTo>
                  <a:pt x="0" y="261365"/>
                </a:lnTo>
                <a:lnTo>
                  <a:pt x="877061" y="261365"/>
                </a:lnTo>
                <a:lnTo>
                  <a:pt x="87706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2660275" y="4023461"/>
            <a:ext cx="90487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5" dirty="0">
                <a:latin typeface="Arial"/>
                <a:cs typeface="Arial"/>
              </a:rPr>
              <a:t>[</a:t>
            </a:r>
            <a:r>
              <a:rPr sz="1700" b="1" spc="15" dirty="0">
                <a:latin typeface="Arial"/>
                <a:cs typeface="Arial"/>
              </a:rPr>
              <a:t> </a:t>
            </a:r>
            <a:r>
              <a:rPr sz="1700" b="1" spc="5" dirty="0">
                <a:latin typeface="Arial"/>
                <a:cs typeface="Arial"/>
              </a:rPr>
              <a:t>x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10" dirty="0">
                <a:latin typeface="Arial"/>
                <a:cs typeface="Arial"/>
              </a:rPr>
              <a:t>&lt;</a:t>
            </a:r>
            <a:r>
              <a:rPr sz="1700" b="1" spc="-5" dirty="0">
                <a:latin typeface="Arial"/>
                <a:cs typeface="Arial"/>
              </a:rPr>
              <a:t> 1</a:t>
            </a:r>
            <a:r>
              <a:rPr sz="1700" b="1" spc="5" dirty="0">
                <a:latin typeface="Arial"/>
                <a:cs typeface="Arial"/>
              </a:rPr>
              <a:t>0</a:t>
            </a:r>
            <a:r>
              <a:rPr sz="1700" b="1" spc="15" dirty="0">
                <a:latin typeface="Arial"/>
                <a:cs typeface="Arial"/>
              </a:rPr>
              <a:t> </a:t>
            </a:r>
            <a:r>
              <a:rPr sz="1700" b="1" spc="5" dirty="0">
                <a:latin typeface="Arial"/>
                <a:cs typeface="Arial"/>
              </a:rPr>
              <a:t>]</a:t>
            </a:r>
            <a:endParaRPr sz="1700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544459" y="6045708"/>
            <a:ext cx="7838440" cy="0"/>
          </a:xfrm>
          <a:custGeom>
            <a:avLst/>
            <a:gdLst/>
            <a:ahLst/>
            <a:cxnLst/>
            <a:rect l="l" t="t" r="r" b="b"/>
            <a:pathLst>
              <a:path w="7838440">
                <a:moveTo>
                  <a:pt x="7837932" y="0"/>
                </a:moveTo>
                <a:lnTo>
                  <a:pt x="0" y="0"/>
                </a:lnTo>
              </a:path>
            </a:pathLst>
          </a:custGeom>
          <a:ln w="6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544459" y="3842003"/>
            <a:ext cx="857250" cy="695960"/>
          </a:xfrm>
          <a:custGeom>
            <a:avLst/>
            <a:gdLst/>
            <a:ahLst/>
            <a:cxnLst/>
            <a:rect l="l" t="t" r="r" b="b"/>
            <a:pathLst>
              <a:path w="857250" h="695960">
                <a:moveTo>
                  <a:pt x="0" y="695706"/>
                </a:moveTo>
                <a:lnTo>
                  <a:pt x="611886" y="695706"/>
                </a:lnTo>
                <a:lnTo>
                  <a:pt x="857250" y="451104"/>
                </a:lnTo>
                <a:lnTo>
                  <a:pt x="857250" y="0"/>
                </a:lnTo>
                <a:lnTo>
                  <a:pt x="0" y="0"/>
                </a:lnTo>
                <a:lnTo>
                  <a:pt x="0" y="695706"/>
                </a:lnTo>
                <a:close/>
              </a:path>
            </a:pathLst>
          </a:custGeom>
          <a:ln w="6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1833505" y="3962501"/>
            <a:ext cx="28067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latin typeface="Arial"/>
                <a:cs typeface="Arial"/>
              </a:rPr>
              <a:t>a</a:t>
            </a:r>
            <a:r>
              <a:rPr sz="1700" b="1" spc="5" dirty="0">
                <a:latin typeface="Arial"/>
                <a:cs typeface="Arial"/>
              </a:rPr>
              <a:t>lt</a:t>
            </a:r>
            <a:endParaRPr sz="17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1533499" y="4943855"/>
            <a:ext cx="7840980" cy="0"/>
          </a:xfrm>
          <a:custGeom>
            <a:avLst/>
            <a:gdLst/>
            <a:ahLst/>
            <a:cxnLst/>
            <a:rect l="l" t="t" r="r" b="b"/>
            <a:pathLst>
              <a:path w="7840980">
                <a:moveTo>
                  <a:pt x="0" y="0"/>
                </a:moveTo>
                <a:lnTo>
                  <a:pt x="7840510" y="0"/>
                </a:lnTo>
              </a:path>
            </a:pathLst>
          </a:custGeom>
          <a:ln w="21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533499" y="4933950"/>
            <a:ext cx="315595" cy="20320"/>
          </a:xfrm>
          <a:custGeom>
            <a:avLst/>
            <a:gdLst/>
            <a:ahLst/>
            <a:cxnLst/>
            <a:rect l="l" t="t" r="r" b="b"/>
            <a:pathLst>
              <a:path w="315594" h="20320">
                <a:moveTo>
                  <a:pt x="10960" y="0"/>
                </a:moveTo>
                <a:lnTo>
                  <a:pt x="308902" y="0"/>
                </a:lnTo>
                <a:lnTo>
                  <a:pt x="312712" y="1523"/>
                </a:lnTo>
                <a:lnTo>
                  <a:pt x="314998" y="6095"/>
                </a:lnTo>
                <a:lnTo>
                  <a:pt x="314998" y="13715"/>
                </a:lnTo>
                <a:lnTo>
                  <a:pt x="312712" y="16001"/>
                </a:lnTo>
                <a:lnTo>
                  <a:pt x="308902" y="18287"/>
                </a:lnTo>
                <a:lnTo>
                  <a:pt x="305092" y="19811"/>
                </a:lnTo>
                <a:lnTo>
                  <a:pt x="10960" y="19812"/>
                </a:lnTo>
                <a:lnTo>
                  <a:pt x="1422" y="15468"/>
                </a:lnTo>
                <a:lnTo>
                  <a:pt x="0" y="10744"/>
                </a:lnTo>
                <a:lnTo>
                  <a:pt x="4864" y="1524"/>
                </a:lnTo>
                <a:lnTo>
                  <a:pt x="8674" y="0"/>
                </a:lnTo>
                <a:lnTo>
                  <a:pt x="1096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005469" y="4933950"/>
            <a:ext cx="314960" cy="20320"/>
          </a:xfrm>
          <a:custGeom>
            <a:avLst/>
            <a:gdLst/>
            <a:ahLst/>
            <a:cxnLst/>
            <a:rect l="l" t="t" r="r" b="b"/>
            <a:pathLst>
              <a:path w="314960" h="20320">
                <a:moveTo>
                  <a:pt x="10668" y="0"/>
                </a:moveTo>
                <a:lnTo>
                  <a:pt x="308610" y="0"/>
                </a:lnTo>
                <a:lnTo>
                  <a:pt x="310134" y="1523"/>
                </a:lnTo>
                <a:lnTo>
                  <a:pt x="312420" y="6095"/>
                </a:lnTo>
                <a:lnTo>
                  <a:pt x="314706" y="9905"/>
                </a:lnTo>
                <a:lnTo>
                  <a:pt x="312420" y="13715"/>
                </a:lnTo>
                <a:lnTo>
                  <a:pt x="310134" y="16001"/>
                </a:lnTo>
                <a:lnTo>
                  <a:pt x="308610" y="18287"/>
                </a:lnTo>
                <a:lnTo>
                  <a:pt x="304038" y="19811"/>
                </a:lnTo>
                <a:lnTo>
                  <a:pt x="10668" y="19811"/>
                </a:lnTo>
                <a:lnTo>
                  <a:pt x="6096" y="18287"/>
                </a:lnTo>
                <a:lnTo>
                  <a:pt x="2285" y="16001"/>
                </a:lnTo>
                <a:lnTo>
                  <a:pt x="0" y="13715"/>
                </a:lnTo>
                <a:lnTo>
                  <a:pt x="0" y="6095"/>
                </a:lnTo>
                <a:lnTo>
                  <a:pt x="2285" y="1523"/>
                </a:lnTo>
                <a:lnTo>
                  <a:pt x="6096" y="0"/>
                </a:lnTo>
                <a:lnTo>
                  <a:pt x="1066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474861" y="4933950"/>
            <a:ext cx="314960" cy="20320"/>
          </a:xfrm>
          <a:custGeom>
            <a:avLst/>
            <a:gdLst/>
            <a:ahLst/>
            <a:cxnLst/>
            <a:rect l="l" t="t" r="r" b="b"/>
            <a:pathLst>
              <a:path w="314960" h="20320">
                <a:moveTo>
                  <a:pt x="10667" y="0"/>
                </a:moveTo>
                <a:lnTo>
                  <a:pt x="308609" y="0"/>
                </a:lnTo>
                <a:lnTo>
                  <a:pt x="312419" y="1523"/>
                </a:lnTo>
                <a:lnTo>
                  <a:pt x="314706" y="6095"/>
                </a:lnTo>
                <a:lnTo>
                  <a:pt x="314706" y="13715"/>
                </a:lnTo>
                <a:lnTo>
                  <a:pt x="312419" y="16001"/>
                </a:lnTo>
                <a:lnTo>
                  <a:pt x="308609" y="18287"/>
                </a:lnTo>
                <a:lnTo>
                  <a:pt x="304038" y="19811"/>
                </a:lnTo>
                <a:lnTo>
                  <a:pt x="10667" y="19811"/>
                </a:lnTo>
                <a:lnTo>
                  <a:pt x="6095" y="18287"/>
                </a:lnTo>
                <a:lnTo>
                  <a:pt x="4571" y="16001"/>
                </a:lnTo>
                <a:lnTo>
                  <a:pt x="2285" y="13715"/>
                </a:lnTo>
                <a:lnTo>
                  <a:pt x="0" y="9905"/>
                </a:lnTo>
                <a:lnTo>
                  <a:pt x="2285" y="6095"/>
                </a:lnTo>
                <a:lnTo>
                  <a:pt x="4571" y="1523"/>
                </a:lnTo>
                <a:lnTo>
                  <a:pt x="6095" y="0"/>
                </a:lnTo>
                <a:lnTo>
                  <a:pt x="1066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946733" y="4933950"/>
            <a:ext cx="312420" cy="20320"/>
          </a:xfrm>
          <a:custGeom>
            <a:avLst/>
            <a:gdLst/>
            <a:ahLst/>
            <a:cxnLst/>
            <a:rect l="l" t="t" r="r" b="b"/>
            <a:pathLst>
              <a:path w="312420" h="20320">
                <a:moveTo>
                  <a:pt x="9712" y="0"/>
                </a:moveTo>
                <a:lnTo>
                  <a:pt x="306130" y="0"/>
                </a:lnTo>
                <a:lnTo>
                  <a:pt x="309940" y="1523"/>
                </a:lnTo>
                <a:lnTo>
                  <a:pt x="312226" y="6095"/>
                </a:lnTo>
                <a:lnTo>
                  <a:pt x="312226" y="13715"/>
                </a:lnTo>
                <a:lnTo>
                  <a:pt x="309940" y="16001"/>
                </a:lnTo>
                <a:lnTo>
                  <a:pt x="306130" y="18287"/>
                </a:lnTo>
                <a:lnTo>
                  <a:pt x="303844" y="19811"/>
                </a:lnTo>
                <a:lnTo>
                  <a:pt x="9712" y="19811"/>
                </a:lnTo>
                <a:lnTo>
                  <a:pt x="0" y="13197"/>
                </a:lnTo>
                <a:lnTo>
                  <a:pt x="1922" y="1835"/>
                </a:lnTo>
                <a:lnTo>
                  <a:pt x="5902" y="0"/>
                </a:lnTo>
                <a:lnTo>
                  <a:pt x="971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415931" y="4933950"/>
            <a:ext cx="314960" cy="20320"/>
          </a:xfrm>
          <a:custGeom>
            <a:avLst/>
            <a:gdLst/>
            <a:ahLst/>
            <a:cxnLst/>
            <a:rect l="l" t="t" r="r" b="b"/>
            <a:pathLst>
              <a:path w="314960" h="20320">
                <a:moveTo>
                  <a:pt x="9905" y="0"/>
                </a:moveTo>
                <a:lnTo>
                  <a:pt x="308609" y="0"/>
                </a:lnTo>
                <a:lnTo>
                  <a:pt x="310133" y="1523"/>
                </a:lnTo>
                <a:lnTo>
                  <a:pt x="312419" y="6095"/>
                </a:lnTo>
                <a:lnTo>
                  <a:pt x="314705" y="9905"/>
                </a:lnTo>
                <a:lnTo>
                  <a:pt x="312419" y="13715"/>
                </a:lnTo>
                <a:lnTo>
                  <a:pt x="310133" y="16001"/>
                </a:lnTo>
                <a:lnTo>
                  <a:pt x="308609" y="18287"/>
                </a:lnTo>
                <a:lnTo>
                  <a:pt x="304038" y="19811"/>
                </a:lnTo>
                <a:lnTo>
                  <a:pt x="9905" y="19811"/>
                </a:lnTo>
                <a:lnTo>
                  <a:pt x="6095" y="18287"/>
                </a:lnTo>
                <a:lnTo>
                  <a:pt x="3809" y="16001"/>
                </a:lnTo>
                <a:lnTo>
                  <a:pt x="2285" y="13715"/>
                </a:lnTo>
                <a:lnTo>
                  <a:pt x="0" y="9905"/>
                </a:lnTo>
                <a:lnTo>
                  <a:pt x="2285" y="6095"/>
                </a:lnTo>
                <a:lnTo>
                  <a:pt x="3809" y="1523"/>
                </a:lnTo>
                <a:lnTo>
                  <a:pt x="6095" y="0"/>
                </a:lnTo>
                <a:lnTo>
                  <a:pt x="990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885031" y="4933950"/>
            <a:ext cx="315595" cy="20320"/>
          </a:xfrm>
          <a:custGeom>
            <a:avLst/>
            <a:gdLst/>
            <a:ahLst/>
            <a:cxnLst/>
            <a:rect l="l" t="t" r="r" b="b"/>
            <a:pathLst>
              <a:path w="315595" h="20320">
                <a:moveTo>
                  <a:pt x="10960" y="0"/>
                </a:moveTo>
                <a:lnTo>
                  <a:pt x="308902" y="0"/>
                </a:lnTo>
                <a:lnTo>
                  <a:pt x="312712" y="1523"/>
                </a:lnTo>
                <a:lnTo>
                  <a:pt x="314998" y="6095"/>
                </a:lnTo>
                <a:lnTo>
                  <a:pt x="314998" y="13715"/>
                </a:lnTo>
                <a:lnTo>
                  <a:pt x="312712" y="16001"/>
                </a:lnTo>
                <a:lnTo>
                  <a:pt x="308902" y="18287"/>
                </a:lnTo>
                <a:lnTo>
                  <a:pt x="304330" y="19811"/>
                </a:lnTo>
                <a:lnTo>
                  <a:pt x="10960" y="19811"/>
                </a:lnTo>
                <a:lnTo>
                  <a:pt x="1422" y="15468"/>
                </a:lnTo>
                <a:lnTo>
                  <a:pt x="0" y="10744"/>
                </a:lnTo>
                <a:lnTo>
                  <a:pt x="4864" y="1523"/>
                </a:lnTo>
                <a:lnTo>
                  <a:pt x="8674" y="0"/>
                </a:lnTo>
                <a:lnTo>
                  <a:pt x="1096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357190" y="4933950"/>
            <a:ext cx="316230" cy="20320"/>
          </a:xfrm>
          <a:custGeom>
            <a:avLst/>
            <a:gdLst/>
            <a:ahLst/>
            <a:cxnLst/>
            <a:rect l="l" t="t" r="r" b="b"/>
            <a:pathLst>
              <a:path w="316229" h="20320">
                <a:moveTo>
                  <a:pt x="9717" y="0"/>
                </a:moveTo>
                <a:lnTo>
                  <a:pt x="307659" y="0"/>
                </a:lnTo>
                <a:lnTo>
                  <a:pt x="314961" y="6095"/>
                </a:lnTo>
                <a:lnTo>
                  <a:pt x="315812" y="12395"/>
                </a:lnTo>
                <a:lnTo>
                  <a:pt x="307659" y="18287"/>
                </a:lnTo>
                <a:lnTo>
                  <a:pt x="303849" y="19811"/>
                </a:lnTo>
                <a:lnTo>
                  <a:pt x="9717" y="19811"/>
                </a:lnTo>
                <a:lnTo>
                  <a:pt x="0" y="13197"/>
                </a:lnTo>
                <a:lnTo>
                  <a:pt x="1926" y="1835"/>
                </a:lnTo>
                <a:lnTo>
                  <a:pt x="5907" y="0"/>
                </a:lnTo>
                <a:lnTo>
                  <a:pt x="971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826393" y="4933950"/>
            <a:ext cx="314325" cy="20320"/>
          </a:xfrm>
          <a:custGeom>
            <a:avLst/>
            <a:gdLst/>
            <a:ahLst/>
            <a:cxnLst/>
            <a:rect l="l" t="t" r="r" b="b"/>
            <a:pathLst>
              <a:path w="314325" h="20320">
                <a:moveTo>
                  <a:pt x="9905" y="0"/>
                </a:moveTo>
                <a:lnTo>
                  <a:pt x="307848" y="0"/>
                </a:lnTo>
                <a:lnTo>
                  <a:pt x="312419" y="1523"/>
                </a:lnTo>
                <a:lnTo>
                  <a:pt x="313943" y="6095"/>
                </a:lnTo>
                <a:lnTo>
                  <a:pt x="313943" y="13715"/>
                </a:lnTo>
                <a:lnTo>
                  <a:pt x="312419" y="16001"/>
                </a:lnTo>
                <a:lnTo>
                  <a:pt x="307848" y="18287"/>
                </a:lnTo>
                <a:lnTo>
                  <a:pt x="304038" y="19811"/>
                </a:lnTo>
                <a:lnTo>
                  <a:pt x="9905" y="19811"/>
                </a:lnTo>
                <a:lnTo>
                  <a:pt x="6095" y="18287"/>
                </a:lnTo>
                <a:lnTo>
                  <a:pt x="3810" y="16001"/>
                </a:lnTo>
                <a:lnTo>
                  <a:pt x="2286" y="13715"/>
                </a:lnTo>
                <a:lnTo>
                  <a:pt x="0" y="9905"/>
                </a:lnTo>
                <a:lnTo>
                  <a:pt x="2286" y="6095"/>
                </a:lnTo>
                <a:lnTo>
                  <a:pt x="3810" y="1523"/>
                </a:lnTo>
                <a:lnTo>
                  <a:pt x="6095" y="0"/>
                </a:lnTo>
                <a:lnTo>
                  <a:pt x="990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295734" y="4933950"/>
            <a:ext cx="314960" cy="20320"/>
          </a:xfrm>
          <a:custGeom>
            <a:avLst/>
            <a:gdLst/>
            <a:ahLst/>
            <a:cxnLst/>
            <a:rect l="l" t="t" r="r" b="b"/>
            <a:pathLst>
              <a:path w="314960" h="20320">
                <a:moveTo>
                  <a:pt x="12242" y="0"/>
                </a:moveTo>
                <a:lnTo>
                  <a:pt x="308660" y="0"/>
                </a:lnTo>
                <a:lnTo>
                  <a:pt x="312470" y="1523"/>
                </a:lnTo>
                <a:lnTo>
                  <a:pt x="314756" y="6095"/>
                </a:lnTo>
                <a:lnTo>
                  <a:pt x="314756" y="13715"/>
                </a:lnTo>
                <a:lnTo>
                  <a:pt x="312470" y="16001"/>
                </a:lnTo>
                <a:lnTo>
                  <a:pt x="308660" y="18287"/>
                </a:lnTo>
                <a:lnTo>
                  <a:pt x="306374" y="19811"/>
                </a:lnTo>
                <a:lnTo>
                  <a:pt x="12242" y="19811"/>
                </a:lnTo>
                <a:lnTo>
                  <a:pt x="0" y="16040"/>
                </a:lnTo>
                <a:lnTo>
                  <a:pt x="825" y="12839"/>
                </a:lnTo>
                <a:lnTo>
                  <a:pt x="3860" y="1523"/>
                </a:lnTo>
                <a:lnTo>
                  <a:pt x="8432" y="0"/>
                </a:lnTo>
                <a:lnTo>
                  <a:pt x="1224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768534" y="4933950"/>
            <a:ext cx="314960" cy="20320"/>
          </a:xfrm>
          <a:custGeom>
            <a:avLst/>
            <a:gdLst/>
            <a:ahLst/>
            <a:cxnLst/>
            <a:rect l="l" t="t" r="r" b="b"/>
            <a:pathLst>
              <a:path w="314960" h="20320">
                <a:moveTo>
                  <a:pt x="8835" y="0"/>
                </a:moveTo>
                <a:lnTo>
                  <a:pt x="306777" y="0"/>
                </a:lnTo>
                <a:lnTo>
                  <a:pt x="314079" y="6095"/>
                </a:lnTo>
                <a:lnTo>
                  <a:pt x="314930" y="12395"/>
                </a:lnTo>
                <a:lnTo>
                  <a:pt x="306777" y="18287"/>
                </a:lnTo>
                <a:lnTo>
                  <a:pt x="302967" y="19811"/>
                </a:lnTo>
                <a:lnTo>
                  <a:pt x="8835" y="19811"/>
                </a:lnTo>
                <a:lnTo>
                  <a:pt x="0" y="13116"/>
                </a:lnTo>
                <a:lnTo>
                  <a:pt x="1795" y="2926"/>
                </a:lnTo>
                <a:lnTo>
                  <a:pt x="5025" y="0"/>
                </a:lnTo>
                <a:lnTo>
                  <a:pt x="883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239709" y="4933950"/>
            <a:ext cx="311150" cy="20320"/>
          </a:xfrm>
          <a:custGeom>
            <a:avLst/>
            <a:gdLst/>
            <a:ahLst/>
            <a:cxnLst/>
            <a:rect l="l" t="t" r="r" b="b"/>
            <a:pathLst>
              <a:path w="311150" h="20320">
                <a:moveTo>
                  <a:pt x="7052" y="0"/>
                </a:moveTo>
                <a:lnTo>
                  <a:pt x="304994" y="0"/>
                </a:lnTo>
                <a:lnTo>
                  <a:pt x="309566" y="1523"/>
                </a:lnTo>
                <a:lnTo>
                  <a:pt x="311090" y="6095"/>
                </a:lnTo>
                <a:lnTo>
                  <a:pt x="311090" y="13715"/>
                </a:lnTo>
                <a:lnTo>
                  <a:pt x="309566" y="16001"/>
                </a:lnTo>
                <a:lnTo>
                  <a:pt x="304994" y="18287"/>
                </a:lnTo>
                <a:lnTo>
                  <a:pt x="301184" y="19811"/>
                </a:lnTo>
                <a:lnTo>
                  <a:pt x="7052" y="19811"/>
                </a:lnTo>
                <a:lnTo>
                  <a:pt x="0" y="14758"/>
                </a:lnTo>
                <a:lnTo>
                  <a:pt x="63" y="4973"/>
                </a:lnTo>
                <a:lnTo>
                  <a:pt x="5528" y="0"/>
                </a:lnTo>
                <a:lnTo>
                  <a:pt x="705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708533" y="4933950"/>
            <a:ext cx="314325" cy="20320"/>
          </a:xfrm>
          <a:custGeom>
            <a:avLst/>
            <a:gdLst/>
            <a:ahLst/>
            <a:cxnLst/>
            <a:rect l="l" t="t" r="r" b="b"/>
            <a:pathLst>
              <a:path w="314325" h="20320">
                <a:moveTo>
                  <a:pt x="9906" y="0"/>
                </a:moveTo>
                <a:lnTo>
                  <a:pt x="307848" y="0"/>
                </a:lnTo>
                <a:lnTo>
                  <a:pt x="310134" y="1523"/>
                </a:lnTo>
                <a:lnTo>
                  <a:pt x="311658" y="6095"/>
                </a:lnTo>
                <a:lnTo>
                  <a:pt x="313944" y="9905"/>
                </a:lnTo>
                <a:lnTo>
                  <a:pt x="9906" y="19811"/>
                </a:lnTo>
                <a:lnTo>
                  <a:pt x="6096" y="18287"/>
                </a:lnTo>
                <a:lnTo>
                  <a:pt x="1524" y="16001"/>
                </a:lnTo>
                <a:lnTo>
                  <a:pt x="0" y="13715"/>
                </a:lnTo>
                <a:lnTo>
                  <a:pt x="0" y="6095"/>
                </a:lnTo>
                <a:lnTo>
                  <a:pt x="1524" y="1523"/>
                </a:lnTo>
                <a:lnTo>
                  <a:pt x="6096" y="0"/>
                </a:lnTo>
                <a:lnTo>
                  <a:pt x="990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178996" y="4933950"/>
            <a:ext cx="313055" cy="20320"/>
          </a:xfrm>
          <a:custGeom>
            <a:avLst/>
            <a:gdLst/>
            <a:ahLst/>
            <a:cxnLst/>
            <a:rect l="l" t="t" r="r" b="b"/>
            <a:pathLst>
              <a:path w="313054" h="20320">
                <a:moveTo>
                  <a:pt x="8835" y="0"/>
                </a:moveTo>
                <a:lnTo>
                  <a:pt x="306777" y="0"/>
                </a:lnTo>
                <a:lnTo>
                  <a:pt x="311349" y="1523"/>
                </a:lnTo>
                <a:lnTo>
                  <a:pt x="312873" y="6095"/>
                </a:lnTo>
                <a:lnTo>
                  <a:pt x="312873" y="13715"/>
                </a:lnTo>
                <a:lnTo>
                  <a:pt x="311349" y="16001"/>
                </a:lnTo>
                <a:lnTo>
                  <a:pt x="306777" y="18287"/>
                </a:lnTo>
                <a:lnTo>
                  <a:pt x="302967" y="19811"/>
                </a:lnTo>
                <a:lnTo>
                  <a:pt x="8835" y="19811"/>
                </a:lnTo>
                <a:lnTo>
                  <a:pt x="0" y="13116"/>
                </a:lnTo>
                <a:lnTo>
                  <a:pt x="1795" y="2926"/>
                </a:lnTo>
                <a:lnTo>
                  <a:pt x="5025" y="0"/>
                </a:lnTo>
                <a:lnTo>
                  <a:pt x="883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649316" y="4933950"/>
            <a:ext cx="312420" cy="20320"/>
          </a:xfrm>
          <a:custGeom>
            <a:avLst/>
            <a:gdLst/>
            <a:ahLst/>
            <a:cxnLst/>
            <a:rect l="l" t="t" r="r" b="b"/>
            <a:pathLst>
              <a:path w="312420" h="20320">
                <a:moveTo>
                  <a:pt x="10192" y="0"/>
                </a:moveTo>
                <a:lnTo>
                  <a:pt x="305848" y="0"/>
                </a:lnTo>
                <a:lnTo>
                  <a:pt x="310420" y="1523"/>
                </a:lnTo>
                <a:lnTo>
                  <a:pt x="311944" y="6095"/>
                </a:lnTo>
                <a:lnTo>
                  <a:pt x="311944" y="13715"/>
                </a:lnTo>
                <a:lnTo>
                  <a:pt x="310420" y="16001"/>
                </a:lnTo>
                <a:lnTo>
                  <a:pt x="305848" y="18287"/>
                </a:lnTo>
                <a:lnTo>
                  <a:pt x="304324" y="19811"/>
                </a:lnTo>
                <a:lnTo>
                  <a:pt x="10192" y="19811"/>
                </a:lnTo>
                <a:lnTo>
                  <a:pt x="0" y="13795"/>
                </a:lnTo>
                <a:lnTo>
                  <a:pt x="1159" y="2745"/>
                </a:lnTo>
                <a:lnTo>
                  <a:pt x="5620" y="0"/>
                </a:lnTo>
                <a:lnTo>
                  <a:pt x="1019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118995" y="4933950"/>
            <a:ext cx="314325" cy="20320"/>
          </a:xfrm>
          <a:custGeom>
            <a:avLst/>
            <a:gdLst/>
            <a:ahLst/>
            <a:cxnLst/>
            <a:rect l="l" t="t" r="r" b="b"/>
            <a:pathLst>
              <a:path w="314325" h="20320">
                <a:moveTo>
                  <a:pt x="9906" y="0"/>
                </a:moveTo>
                <a:lnTo>
                  <a:pt x="307848" y="0"/>
                </a:lnTo>
                <a:lnTo>
                  <a:pt x="310134" y="1523"/>
                </a:lnTo>
                <a:lnTo>
                  <a:pt x="311658" y="6095"/>
                </a:lnTo>
                <a:lnTo>
                  <a:pt x="313944" y="9905"/>
                </a:lnTo>
                <a:lnTo>
                  <a:pt x="9906" y="19811"/>
                </a:lnTo>
                <a:lnTo>
                  <a:pt x="6096" y="18287"/>
                </a:lnTo>
                <a:lnTo>
                  <a:pt x="1524" y="13715"/>
                </a:lnTo>
                <a:lnTo>
                  <a:pt x="0" y="9905"/>
                </a:lnTo>
                <a:lnTo>
                  <a:pt x="1524" y="6095"/>
                </a:lnTo>
                <a:lnTo>
                  <a:pt x="3810" y="1523"/>
                </a:lnTo>
                <a:lnTo>
                  <a:pt x="6096" y="0"/>
                </a:lnTo>
                <a:lnTo>
                  <a:pt x="990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587333" y="4933950"/>
            <a:ext cx="315595" cy="20320"/>
          </a:xfrm>
          <a:custGeom>
            <a:avLst/>
            <a:gdLst/>
            <a:ahLst/>
            <a:cxnLst/>
            <a:rect l="l" t="t" r="r" b="b"/>
            <a:pathLst>
              <a:path w="315595" h="20320">
                <a:moveTo>
                  <a:pt x="10960" y="0"/>
                </a:moveTo>
                <a:lnTo>
                  <a:pt x="308902" y="0"/>
                </a:lnTo>
                <a:lnTo>
                  <a:pt x="312712" y="1523"/>
                </a:lnTo>
                <a:lnTo>
                  <a:pt x="314998" y="6095"/>
                </a:lnTo>
                <a:lnTo>
                  <a:pt x="314998" y="13715"/>
                </a:lnTo>
                <a:lnTo>
                  <a:pt x="312712" y="16001"/>
                </a:lnTo>
                <a:lnTo>
                  <a:pt x="308902" y="18287"/>
                </a:lnTo>
                <a:lnTo>
                  <a:pt x="305092" y="19811"/>
                </a:lnTo>
                <a:lnTo>
                  <a:pt x="10960" y="19811"/>
                </a:lnTo>
                <a:lnTo>
                  <a:pt x="1422" y="15468"/>
                </a:lnTo>
                <a:lnTo>
                  <a:pt x="0" y="10744"/>
                </a:lnTo>
                <a:lnTo>
                  <a:pt x="4864" y="1523"/>
                </a:lnTo>
                <a:lnTo>
                  <a:pt x="8674" y="0"/>
                </a:lnTo>
                <a:lnTo>
                  <a:pt x="1096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059303" y="4933950"/>
            <a:ext cx="314960" cy="20320"/>
          </a:xfrm>
          <a:custGeom>
            <a:avLst/>
            <a:gdLst/>
            <a:ahLst/>
            <a:cxnLst/>
            <a:rect l="l" t="t" r="r" b="b"/>
            <a:pathLst>
              <a:path w="314959" h="20320">
                <a:moveTo>
                  <a:pt x="10667" y="0"/>
                </a:moveTo>
                <a:lnTo>
                  <a:pt x="308609" y="0"/>
                </a:lnTo>
                <a:lnTo>
                  <a:pt x="310133" y="1523"/>
                </a:lnTo>
                <a:lnTo>
                  <a:pt x="312420" y="6095"/>
                </a:lnTo>
                <a:lnTo>
                  <a:pt x="314705" y="9905"/>
                </a:lnTo>
                <a:lnTo>
                  <a:pt x="312420" y="13715"/>
                </a:lnTo>
                <a:lnTo>
                  <a:pt x="310133" y="16001"/>
                </a:lnTo>
                <a:lnTo>
                  <a:pt x="308609" y="18287"/>
                </a:lnTo>
                <a:lnTo>
                  <a:pt x="304037" y="19811"/>
                </a:lnTo>
                <a:lnTo>
                  <a:pt x="10667" y="19811"/>
                </a:lnTo>
                <a:lnTo>
                  <a:pt x="6096" y="18287"/>
                </a:lnTo>
                <a:lnTo>
                  <a:pt x="2285" y="16001"/>
                </a:lnTo>
                <a:lnTo>
                  <a:pt x="0" y="13715"/>
                </a:lnTo>
                <a:lnTo>
                  <a:pt x="0" y="6095"/>
                </a:lnTo>
                <a:lnTo>
                  <a:pt x="2285" y="1523"/>
                </a:lnTo>
                <a:lnTo>
                  <a:pt x="6096" y="0"/>
                </a:lnTo>
                <a:lnTo>
                  <a:pt x="1066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2660275" y="5149697"/>
            <a:ext cx="7169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5" dirty="0">
                <a:latin typeface="Arial"/>
                <a:cs typeface="Arial"/>
              </a:rPr>
              <a:t>[</a:t>
            </a:r>
            <a:r>
              <a:rPr sz="1700" b="1" spc="-5" dirty="0">
                <a:latin typeface="Arial"/>
                <a:cs typeface="Arial"/>
              </a:rPr>
              <a:t> e</a:t>
            </a:r>
            <a:r>
              <a:rPr sz="1700" b="1" spc="5" dirty="0">
                <a:latin typeface="Arial"/>
                <a:cs typeface="Arial"/>
              </a:rPr>
              <a:t>l</a:t>
            </a:r>
            <a:r>
              <a:rPr sz="1700" b="1" spc="-5" dirty="0">
                <a:latin typeface="Arial"/>
                <a:cs typeface="Arial"/>
              </a:rPr>
              <a:t>s</a:t>
            </a:r>
            <a:r>
              <a:rPr sz="1700" b="1" spc="5" dirty="0">
                <a:latin typeface="Arial"/>
                <a:cs typeface="Arial"/>
              </a:rPr>
              <a:t>e</a:t>
            </a:r>
            <a:r>
              <a:rPr sz="1700" b="1" spc="15" dirty="0">
                <a:latin typeface="Arial"/>
                <a:cs typeface="Arial"/>
              </a:rPr>
              <a:t> </a:t>
            </a:r>
            <a:r>
              <a:rPr sz="1700" b="1" spc="5" dirty="0">
                <a:latin typeface="Arial"/>
                <a:cs typeface="Arial"/>
              </a:rPr>
              <a:t>]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5" name="object 1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0502" y="1517786"/>
            <a:ext cx="24911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sz="1350" dirty="0">
                <a:solidFill>
                  <a:srgbClr val="FF388D"/>
                </a:solidFill>
                <a:latin typeface="Wingdings 3"/>
                <a:cs typeface="Wingdings 3"/>
              </a:rPr>
              <a:t></a:t>
            </a:r>
            <a:r>
              <a:rPr sz="1350" dirty="0">
                <a:solidFill>
                  <a:srgbClr val="FF388D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컬렉션에 대한</a:t>
            </a:r>
            <a:r>
              <a:rPr sz="2000" spc="-5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반복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35671" y="797813"/>
            <a:ext cx="5599176" cy="299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40964" y="4553711"/>
            <a:ext cx="3699510" cy="0"/>
          </a:xfrm>
          <a:custGeom>
            <a:avLst/>
            <a:gdLst/>
            <a:ahLst/>
            <a:cxnLst/>
            <a:rect l="l" t="t" r="r" b="b"/>
            <a:pathLst>
              <a:path w="3699510">
                <a:moveTo>
                  <a:pt x="3699510" y="0"/>
                </a:moveTo>
                <a:lnTo>
                  <a:pt x="0" y="0"/>
                </a:lnTo>
              </a:path>
            </a:pathLst>
          </a:custGeom>
          <a:ln w="41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23723" y="4489703"/>
            <a:ext cx="128270" cy="127635"/>
          </a:xfrm>
          <a:custGeom>
            <a:avLst/>
            <a:gdLst/>
            <a:ahLst/>
            <a:cxnLst/>
            <a:rect l="l" t="t" r="r" b="b"/>
            <a:pathLst>
              <a:path w="128270" h="127635">
                <a:moveTo>
                  <a:pt x="128016" y="64007"/>
                </a:moveTo>
                <a:lnTo>
                  <a:pt x="0" y="0"/>
                </a:lnTo>
                <a:lnTo>
                  <a:pt x="0" y="127253"/>
                </a:lnTo>
                <a:lnTo>
                  <a:pt x="128016" y="64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0445" y="4392374"/>
            <a:ext cx="1051560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dirty="0">
                <a:latin typeface="Arial"/>
                <a:cs typeface="Arial"/>
              </a:rPr>
              <a:t>st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=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getSubtotal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04039" y="3102864"/>
            <a:ext cx="1325880" cy="414020"/>
          </a:xfrm>
          <a:custGeom>
            <a:avLst/>
            <a:gdLst/>
            <a:ahLst/>
            <a:cxnLst/>
            <a:rect l="l" t="t" r="r" b="b"/>
            <a:pathLst>
              <a:path w="1325879" h="414020">
                <a:moveTo>
                  <a:pt x="0" y="0"/>
                </a:moveTo>
                <a:lnTo>
                  <a:pt x="0" y="413765"/>
                </a:lnTo>
                <a:lnTo>
                  <a:pt x="1325880" y="413765"/>
                </a:lnTo>
                <a:lnTo>
                  <a:pt x="1325880" y="0"/>
                </a:lnTo>
                <a:lnTo>
                  <a:pt x="0" y="0"/>
                </a:lnTo>
                <a:close/>
              </a:path>
            </a:pathLst>
          </a:custGeom>
          <a:ln w="41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87929" y="3133550"/>
            <a:ext cx="957580" cy="349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6830">
              <a:lnSpc>
                <a:spcPct val="100000"/>
              </a:lnSpc>
            </a:pPr>
            <a:r>
              <a:rPr sz="1150" b="1" spc="-5" dirty="0">
                <a:latin typeface="Arial"/>
                <a:cs typeface="Arial"/>
              </a:rPr>
              <a:t>lineI</a:t>
            </a:r>
            <a:r>
              <a:rPr sz="1150" b="1" spc="5" dirty="0">
                <a:latin typeface="Arial"/>
                <a:cs typeface="Arial"/>
              </a:rPr>
              <a:t>t</a:t>
            </a:r>
            <a:r>
              <a:rPr sz="1150" b="1" dirty="0">
                <a:latin typeface="Arial"/>
                <a:cs typeface="Arial"/>
              </a:rPr>
              <a:t>em</a:t>
            </a:r>
            <a:r>
              <a:rPr sz="1150" b="1" spc="-15" dirty="0">
                <a:latin typeface="Arial"/>
                <a:cs typeface="Arial"/>
              </a:rPr>
              <a:t>s</a:t>
            </a:r>
            <a:r>
              <a:rPr sz="1150" b="1" spc="-5" dirty="0">
                <a:latin typeface="Arial"/>
                <a:cs typeface="Arial"/>
              </a:rPr>
              <a:t>[</a:t>
            </a:r>
            <a:r>
              <a:rPr sz="1150" b="1" spc="-10" dirty="0">
                <a:latin typeface="Arial"/>
                <a:cs typeface="Arial"/>
              </a:rPr>
              <a:t>i</a:t>
            </a:r>
            <a:r>
              <a:rPr sz="1150" b="1" dirty="0">
                <a:latin typeface="Arial"/>
                <a:cs typeface="Arial"/>
              </a:rPr>
              <a:t>]</a:t>
            </a:r>
            <a:r>
              <a:rPr sz="1150" b="1" spc="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: Sa</a:t>
            </a:r>
            <a:r>
              <a:rPr sz="1150" spc="5" dirty="0">
                <a:latin typeface="Arial"/>
                <a:cs typeface="Arial"/>
              </a:rPr>
              <a:t>l</a:t>
            </a:r>
            <a:r>
              <a:rPr sz="1150" dirty="0">
                <a:latin typeface="Arial"/>
                <a:cs typeface="Arial"/>
              </a:rPr>
              <a:t>esLineI</a:t>
            </a:r>
            <a:r>
              <a:rPr sz="1150" spc="5" dirty="0">
                <a:latin typeface="Arial"/>
                <a:cs typeface="Arial"/>
              </a:rPr>
              <a:t>t</a:t>
            </a:r>
            <a:r>
              <a:rPr sz="1150" dirty="0">
                <a:latin typeface="Arial"/>
                <a:cs typeface="Arial"/>
              </a:rPr>
              <a:t>e</a:t>
            </a:r>
            <a:r>
              <a:rPr sz="1150" spc="5" dirty="0">
                <a:latin typeface="Arial"/>
                <a:cs typeface="Arial"/>
              </a:rPr>
              <a:t>m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65074" y="3514344"/>
            <a:ext cx="0" cy="1748789"/>
          </a:xfrm>
          <a:custGeom>
            <a:avLst/>
            <a:gdLst/>
            <a:ahLst/>
            <a:cxnLst/>
            <a:rect l="l" t="t" r="r" b="b"/>
            <a:pathLst>
              <a:path h="1748789">
                <a:moveTo>
                  <a:pt x="0" y="0"/>
                </a:moveTo>
                <a:lnTo>
                  <a:pt x="0" y="1748790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60121" y="5192267"/>
            <a:ext cx="5715" cy="71120"/>
          </a:xfrm>
          <a:custGeom>
            <a:avLst/>
            <a:gdLst/>
            <a:ahLst/>
            <a:cxnLst/>
            <a:rect l="l" t="t" r="r" b="b"/>
            <a:pathLst>
              <a:path w="5714" h="71120">
                <a:moveTo>
                  <a:pt x="0" y="67818"/>
                </a:moveTo>
                <a:lnTo>
                  <a:pt x="0" y="1524"/>
                </a:lnTo>
                <a:lnTo>
                  <a:pt x="1523" y="0"/>
                </a:lnTo>
                <a:lnTo>
                  <a:pt x="4571" y="0"/>
                </a:lnTo>
                <a:lnTo>
                  <a:pt x="5333" y="1524"/>
                </a:lnTo>
                <a:lnTo>
                  <a:pt x="4572" y="67818"/>
                </a:lnTo>
                <a:lnTo>
                  <a:pt x="4572" y="69342"/>
                </a:lnTo>
                <a:lnTo>
                  <a:pt x="3048" y="70866"/>
                </a:lnTo>
                <a:lnTo>
                  <a:pt x="1524" y="70866"/>
                </a:lnTo>
                <a:lnTo>
                  <a:pt x="1524" y="69342"/>
                </a:lnTo>
                <a:lnTo>
                  <a:pt x="0" y="678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60121" y="5086350"/>
            <a:ext cx="5715" cy="70485"/>
          </a:xfrm>
          <a:custGeom>
            <a:avLst/>
            <a:gdLst/>
            <a:ahLst/>
            <a:cxnLst/>
            <a:rect l="l" t="t" r="r" b="b"/>
            <a:pathLst>
              <a:path w="5714" h="70485">
                <a:moveTo>
                  <a:pt x="0" y="67818"/>
                </a:moveTo>
                <a:lnTo>
                  <a:pt x="1523" y="1524"/>
                </a:lnTo>
                <a:lnTo>
                  <a:pt x="1523" y="0"/>
                </a:lnTo>
                <a:lnTo>
                  <a:pt x="4571" y="0"/>
                </a:lnTo>
                <a:lnTo>
                  <a:pt x="5333" y="1524"/>
                </a:lnTo>
                <a:lnTo>
                  <a:pt x="5333" y="68580"/>
                </a:lnTo>
                <a:lnTo>
                  <a:pt x="4571" y="70104"/>
                </a:lnTo>
                <a:lnTo>
                  <a:pt x="1523" y="70104"/>
                </a:lnTo>
                <a:lnTo>
                  <a:pt x="1523" y="68580"/>
                </a:lnTo>
                <a:lnTo>
                  <a:pt x="0" y="678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61645" y="4979670"/>
            <a:ext cx="3810" cy="71120"/>
          </a:xfrm>
          <a:custGeom>
            <a:avLst/>
            <a:gdLst/>
            <a:ahLst/>
            <a:cxnLst/>
            <a:rect l="l" t="t" r="r" b="b"/>
            <a:pathLst>
              <a:path w="3810" h="71120">
                <a:moveTo>
                  <a:pt x="0" y="69341"/>
                </a:moveTo>
                <a:lnTo>
                  <a:pt x="0" y="1523"/>
                </a:lnTo>
                <a:lnTo>
                  <a:pt x="1523" y="0"/>
                </a:lnTo>
                <a:lnTo>
                  <a:pt x="3047" y="0"/>
                </a:lnTo>
                <a:lnTo>
                  <a:pt x="3047" y="1523"/>
                </a:lnTo>
                <a:lnTo>
                  <a:pt x="3809" y="3047"/>
                </a:lnTo>
                <a:lnTo>
                  <a:pt x="3809" y="69341"/>
                </a:lnTo>
                <a:lnTo>
                  <a:pt x="3047" y="70865"/>
                </a:lnTo>
                <a:lnTo>
                  <a:pt x="0" y="70865"/>
                </a:lnTo>
                <a:lnTo>
                  <a:pt x="0" y="6934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61645" y="4873752"/>
            <a:ext cx="3810" cy="70485"/>
          </a:xfrm>
          <a:custGeom>
            <a:avLst/>
            <a:gdLst/>
            <a:ahLst/>
            <a:cxnLst/>
            <a:rect l="l" t="t" r="r" b="b"/>
            <a:pathLst>
              <a:path w="3810" h="70485">
                <a:moveTo>
                  <a:pt x="0" y="68580"/>
                </a:moveTo>
                <a:lnTo>
                  <a:pt x="0" y="1524"/>
                </a:lnTo>
                <a:lnTo>
                  <a:pt x="1523" y="0"/>
                </a:lnTo>
                <a:lnTo>
                  <a:pt x="3047" y="0"/>
                </a:lnTo>
                <a:lnTo>
                  <a:pt x="3809" y="1524"/>
                </a:lnTo>
                <a:lnTo>
                  <a:pt x="3809" y="70104"/>
                </a:lnTo>
                <a:lnTo>
                  <a:pt x="0" y="70104"/>
                </a:lnTo>
                <a:lnTo>
                  <a:pt x="0" y="6858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61645" y="4767071"/>
            <a:ext cx="3810" cy="72390"/>
          </a:xfrm>
          <a:custGeom>
            <a:avLst/>
            <a:gdLst/>
            <a:ahLst/>
            <a:cxnLst/>
            <a:rect l="l" t="t" r="r" b="b"/>
            <a:pathLst>
              <a:path w="3810" h="72389">
                <a:moveTo>
                  <a:pt x="0" y="69341"/>
                </a:moveTo>
                <a:lnTo>
                  <a:pt x="0" y="1523"/>
                </a:lnTo>
                <a:lnTo>
                  <a:pt x="1523" y="1523"/>
                </a:lnTo>
                <a:lnTo>
                  <a:pt x="3047" y="0"/>
                </a:lnTo>
                <a:lnTo>
                  <a:pt x="3047" y="1523"/>
                </a:lnTo>
                <a:lnTo>
                  <a:pt x="3809" y="1523"/>
                </a:lnTo>
                <a:lnTo>
                  <a:pt x="3809" y="70865"/>
                </a:lnTo>
                <a:lnTo>
                  <a:pt x="3047" y="72389"/>
                </a:lnTo>
                <a:lnTo>
                  <a:pt x="1523" y="72389"/>
                </a:lnTo>
                <a:lnTo>
                  <a:pt x="1523" y="70865"/>
                </a:lnTo>
                <a:lnTo>
                  <a:pt x="0" y="70865"/>
                </a:lnTo>
                <a:lnTo>
                  <a:pt x="0" y="6934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1645" y="4662678"/>
            <a:ext cx="5715" cy="70485"/>
          </a:xfrm>
          <a:custGeom>
            <a:avLst/>
            <a:gdLst/>
            <a:ahLst/>
            <a:cxnLst/>
            <a:rect l="l" t="t" r="r" b="b"/>
            <a:pathLst>
              <a:path w="5714" h="70485">
                <a:moveTo>
                  <a:pt x="0" y="67817"/>
                </a:moveTo>
                <a:lnTo>
                  <a:pt x="0" y="1523"/>
                </a:lnTo>
                <a:lnTo>
                  <a:pt x="1523" y="0"/>
                </a:lnTo>
                <a:lnTo>
                  <a:pt x="3809" y="0"/>
                </a:lnTo>
                <a:lnTo>
                  <a:pt x="3809" y="1523"/>
                </a:lnTo>
                <a:lnTo>
                  <a:pt x="5333" y="1523"/>
                </a:lnTo>
                <a:lnTo>
                  <a:pt x="3809" y="67817"/>
                </a:lnTo>
                <a:lnTo>
                  <a:pt x="3809" y="68579"/>
                </a:lnTo>
                <a:lnTo>
                  <a:pt x="3047" y="70103"/>
                </a:lnTo>
                <a:lnTo>
                  <a:pt x="1523" y="70103"/>
                </a:lnTo>
                <a:lnTo>
                  <a:pt x="1523" y="68579"/>
                </a:lnTo>
                <a:lnTo>
                  <a:pt x="0" y="68579"/>
                </a:lnTo>
                <a:lnTo>
                  <a:pt x="0" y="678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61645" y="4555997"/>
            <a:ext cx="5715" cy="71120"/>
          </a:xfrm>
          <a:custGeom>
            <a:avLst/>
            <a:gdLst/>
            <a:ahLst/>
            <a:cxnLst/>
            <a:rect l="l" t="t" r="r" b="b"/>
            <a:pathLst>
              <a:path w="5714" h="71120">
                <a:moveTo>
                  <a:pt x="0" y="67817"/>
                </a:moveTo>
                <a:lnTo>
                  <a:pt x="1523" y="1523"/>
                </a:lnTo>
                <a:lnTo>
                  <a:pt x="1523" y="0"/>
                </a:lnTo>
                <a:lnTo>
                  <a:pt x="3809" y="0"/>
                </a:lnTo>
                <a:lnTo>
                  <a:pt x="5333" y="1523"/>
                </a:lnTo>
                <a:lnTo>
                  <a:pt x="5333" y="69342"/>
                </a:lnTo>
                <a:lnTo>
                  <a:pt x="3809" y="70865"/>
                </a:lnTo>
                <a:lnTo>
                  <a:pt x="1523" y="70865"/>
                </a:lnTo>
                <a:lnTo>
                  <a:pt x="1523" y="69342"/>
                </a:lnTo>
                <a:lnTo>
                  <a:pt x="0" y="678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63169" y="4450079"/>
            <a:ext cx="3810" cy="70485"/>
          </a:xfrm>
          <a:custGeom>
            <a:avLst/>
            <a:gdLst/>
            <a:ahLst/>
            <a:cxnLst/>
            <a:rect l="l" t="t" r="r" b="b"/>
            <a:pathLst>
              <a:path w="3810" h="70485">
                <a:moveTo>
                  <a:pt x="0" y="68579"/>
                </a:moveTo>
                <a:lnTo>
                  <a:pt x="0" y="1523"/>
                </a:lnTo>
                <a:lnTo>
                  <a:pt x="1523" y="0"/>
                </a:lnTo>
                <a:lnTo>
                  <a:pt x="2285" y="0"/>
                </a:lnTo>
                <a:lnTo>
                  <a:pt x="2285" y="1523"/>
                </a:lnTo>
                <a:lnTo>
                  <a:pt x="3809" y="1523"/>
                </a:lnTo>
                <a:lnTo>
                  <a:pt x="3809" y="68579"/>
                </a:lnTo>
                <a:lnTo>
                  <a:pt x="2285" y="70103"/>
                </a:lnTo>
                <a:lnTo>
                  <a:pt x="0" y="70103"/>
                </a:lnTo>
                <a:lnTo>
                  <a:pt x="0" y="685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63169" y="4343400"/>
            <a:ext cx="3810" cy="71120"/>
          </a:xfrm>
          <a:custGeom>
            <a:avLst/>
            <a:gdLst/>
            <a:ahLst/>
            <a:cxnLst/>
            <a:rect l="l" t="t" r="r" b="b"/>
            <a:pathLst>
              <a:path w="3810" h="71120">
                <a:moveTo>
                  <a:pt x="0" y="69342"/>
                </a:moveTo>
                <a:lnTo>
                  <a:pt x="0" y="1524"/>
                </a:lnTo>
                <a:lnTo>
                  <a:pt x="1523" y="0"/>
                </a:lnTo>
                <a:lnTo>
                  <a:pt x="2285" y="0"/>
                </a:lnTo>
                <a:lnTo>
                  <a:pt x="3809" y="1524"/>
                </a:lnTo>
                <a:lnTo>
                  <a:pt x="3809" y="70866"/>
                </a:lnTo>
                <a:lnTo>
                  <a:pt x="0" y="70866"/>
                </a:lnTo>
                <a:lnTo>
                  <a:pt x="0" y="6934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63169" y="4237482"/>
            <a:ext cx="3810" cy="71755"/>
          </a:xfrm>
          <a:custGeom>
            <a:avLst/>
            <a:gdLst/>
            <a:ahLst/>
            <a:cxnLst/>
            <a:rect l="l" t="t" r="r" b="b"/>
            <a:pathLst>
              <a:path w="3810" h="71754">
                <a:moveTo>
                  <a:pt x="0" y="68579"/>
                </a:moveTo>
                <a:lnTo>
                  <a:pt x="0" y="2285"/>
                </a:lnTo>
                <a:lnTo>
                  <a:pt x="1523" y="1523"/>
                </a:lnTo>
                <a:lnTo>
                  <a:pt x="2285" y="0"/>
                </a:lnTo>
                <a:lnTo>
                  <a:pt x="2285" y="1523"/>
                </a:lnTo>
                <a:lnTo>
                  <a:pt x="3809" y="1523"/>
                </a:lnTo>
                <a:lnTo>
                  <a:pt x="3809" y="70103"/>
                </a:lnTo>
                <a:lnTo>
                  <a:pt x="2285" y="71627"/>
                </a:lnTo>
                <a:lnTo>
                  <a:pt x="1523" y="71627"/>
                </a:lnTo>
                <a:lnTo>
                  <a:pt x="0" y="70103"/>
                </a:lnTo>
                <a:lnTo>
                  <a:pt x="0" y="685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63169" y="4132326"/>
            <a:ext cx="5715" cy="71120"/>
          </a:xfrm>
          <a:custGeom>
            <a:avLst/>
            <a:gdLst/>
            <a:ahLst/>
            <a:cxnLst/>
            <a:rect l="l" t="t" r="r" b="b"/>
            <a:pathLst>
              <a:path w="5714" h="71120">
                <a:moveTo>
                  <a:pt x="0" y="67818"/>
                </a:moveTo>
                <a:lnTo>
                  <a:pt x="0" y="1524"/>
                </a:lnTo>
                <a:lnTo>
                  <a:pt x="1523" y="0"/>
                </a:lnTo>
                <a:lnTo>
                  <a:pt x="3809" y="0"/>
                </a:lnTo>
                <a:lnTo>
                  <a:pt x="3809" y="1524"/>
                </a:lnTo>
                <a:lnTo>
                  <a:pt x="5333" y="1524"/>
                </a:lnTo>
                <a:lnTo>
                  <a:pt x="3809" y="67818"/>
                </a:lnTo>
                <a:lnTo>
                  <a:pt x="3809" y="69342"/>
                </a:lnTo>
                <a:lnTo>
                  <a:pt x="2285" y="70866"/>
                </a:lnTo>
                <a:lnTo>
                  <a:pt x="1523" y="70866"/>
                </a:lnTo>
                <a:lnTo>
                  <a:pt x="1523" y="69342"/>
                </a:lnTo>
                <a:lnTo>
                  <a:pt x="0" y="69342"/>
                </a:lnTo>
                <a:lnTo>
                  <a:pt x="0" y="678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63169" y="4026408"/>
            <a:ext cx="5715" cy="70485"/>
          </a:xfrm>
          <a:custGeom>
            <a:avLst/>
            <a:gdLst/>
            <a:ahLst/>
            <a:cxnLst/>
            <a:rect l="l" t="t" r="r" b="b"/>
            <a:pathLst>
              <a:path w="5714" h="70485">
                <a:moveTo>
                  <a:pt x="0" y="67055"/>
                </a:moveTo>
                <a:lnTo>
                  <a:pt x="1523" y="761"/>
                </a:lnTo>
                <a:lnTo>
                  <a:pt x="1523" y="0"/>
                </a:lnTo>
                <a:lnTo>
                  <a:pt x="3809" y="0"/>
                </a:lnTo>
                <a:lnTo>
                  <a:pt x="5333" y="761"/>
                </a:lnTo>
                <a:lnTo>
                  <a:pt x="5333" y="67055"/>
                </a:lnTo>
                <a:lnTo>
                  <a:pt x="3809" y="70103"/>
                </a:lnTo>
                <a:lnTo>
                  <a:pt x="1523" y="70103"/>
                </a:lnTo>
                <a:lnTo>
                  <a:pt x="1523" y="68579"/>
                </a:lnTo>
                <a:lnTo>
                  <a:pt x="0" y="6705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64693" y="3919728"/>
            <a:ext cx="3810" cy="71120"/>
          </a:xfrm>
          <a:custGeom>
            <a:avLst/>
            <a:gdLst/>
            <a:ahLst/>
            <a:cxnLst/>
            <a:rect l="l" t="t" r="r" b="b"/>
            <a:pathLst>
              <a:path w="3810" h="71120">
                <a:moveTo>
                  <a:pt x="0" y="69342"/>
                </a:moveTo>
                <a:lnTo>
                  <a:pt x="0" y="1524"/>
                </a:lnTo>
                <a:lnTo>
                  <a:pt x="761" y="0"/>
                </a:lnTo>
                <a:lnTo>
                  <a:pt x="2285" y="0"/>
                </a:lnTo>
                <a:lnTo>
                  <a:pt x="2285" y="1524"/>
                </a:lnTo>
                <a:lnTo>
                  <a:pt x="3809" y="1524"/>
                </a:lnTo>
                <a:lnTo>
                  <a:pt x="3809" y="69342"/>
                </a:lnTo>
                <a:lnTo>
                  <a:pt x="2285" y="70866"/>
                </a:lnTo>
                <a:lnTo>
                  <a:pt x="0" y="70866"/>
                </a:lnTo>
                <a:lnTo>
                  <a:pt x="0" y="6934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64693" y="3813809"/>
            <a:ext cx="3810" cy="70485"/>
          </a:xfrm>
          <a:custGeom>
            <a:avLst/>
            <a:gdLst/>
            <a:ahLst/>
            <a:cxnLst/>
            <a:rect l="l" t="t" r="r" b="b"/>
            <a:pathLst>
              <a:path w="3810" h="70485">
                <a:moveTo>
                  <a:pt x="0" y="68579"/>
                </a:moveTo>
                <a:lnTo>
                  <a:pt x="0" y="762"/>
                </a:lnTo>
                <a:lnTo>
                  <a:pt x="761" y="0"/>
                </a:lnTo>
                <a:lnTo>
                  <a:pt x="2285" y="0"/>
                </a:lnTo>
                <a:lnTo>
                  <a:pt x="3809" y="762"/>
                </a:lnTo>
                <a:lnTo>
                  <a:pt x="3809" y="70103"/>
                </a:lnTo>
                <a:lnTo>
                  <a:pt x="0" y="70103"/>
                </a:lnTo>
                <a:lnTo>
                  <a:pt x="0" y="685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64693" y="3707129"/>
            <a:ext cx="3810" cy="71755"/>
          </a:xfrm>
          <a:custGeom>
            <a:avLst/>
            <a:gdLst/>
            <a:ahLst/>
            <a:cxnLst/>
            <a:rect l="l" t="t" r="r" b="b"/>
            <a:pathLst>
              <a:path w="3810" h="71754">
                <a:moveTo>
                  <a:pt x="0" y="69341"/>
                </a:moveTo>
                <a:lnTo>
                  <a:pt x="0" y="1523"/>
                </a:lnTo>
                <a:lnTo>
                  <a:pt x="761" y="1523"/>
                </a:lnTo>
                <a:lnTo>
                  <a:pt x="2285" y="0"/>
                </a:lnTo>
                <a:lnTo>
                  <a:pt x="2285" y="1523"/>
                </a:lnTo>
                <a:lnTo>
                  <a:pt x="3809" y="1523"/>
                </a:lnTo>
                <a:lnTo>
                  <a:pt x="3809" y="70865"/>
                </a:lnTo>
                <a:lnTo>
                  <a:pt x="2285" y="71627"/>
                </a:lnTo>
                <a:lnTo>
                  <a:pt x="761" y="71627"/>
                </a:lnTo>
                <a:lnTo>
                  <a:pt x="0" y="70865"/>
                </a:lnTo>
                <a:lnTo>
                  <a:pt x="0" y="6934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64693" y="3602735"/>
            <a:ext cx="5715" cy="70485"/>
          </a:xfrm>
          <a:custGeom>
            <a:avLst/>
            <a:gdLst/>
            <a:ahLst/>
            <a:cxnLst/>
            <a:rect l="l" t="t" r="r" b="b"/>
            <a:pathLst>
              <a:path w="5714" h="70485">
                <a:moveTo>
                  <a:pt x="0" y="67056"/>
                </a:moveTo>
                <a:lnTo>
                  <a:pt x="0" y="762"/>
                </a:lnTo>
                <a:lnTo>
                  <a:pt x="761" y="0"/>
                </a:lnTo>
                <a:lnTo>
                  <a:pt x="3809" y="0"/>
                </a:lnTo>
                <a:lnTo>
                  <a:pt x="3809" y="762"/>
                </a:lnTo>
                <a:lnTo>
                  <a:pt x="5333" y="762"/>
                </a:lnTo>
                <a:lnTo>
                  <a:pt x="3809" y="67056"/>
                </a:lnTo>
                <a:lnTo>
                  <a:pt x="3809" y="68580"/>
                </a:lnTo>
                <a:lnTo>
                  <a:pt x="2285" y="70103"/>
                </a:lnTo>
                <a:lnTo>
                  <a:pt x="761" y="70103"/>
                </a:lnTo>
                <a:lnTo>
                  <a:pt x="761" y="68580"/>
                </a:lnTo>
                <a:lnTo>
                  <a:pt x="0" y="68580"/>
                </a:lnTo>
                <a:lnTo>
                  <a:pt x="0" y="6705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64693" y="3514344"/>
            <a:ext cx="5715" cy="52069"/>
          </a:xfrm>
          <a:custGeom>
            <a:avLst/>
            <a:gdLst/>
            <a:ahLst/>
            <a:cxnLst/>
            <a:rect l="l" t="t" r="r" b="b"/>
            <a:pathLst>
              <a:path w="5714" h="52070">
                <a:moveTo>
                  <a:pt x="0" y="49530"/>
                </a:moveTo>
                <a:lnTo>
                  <a:pt x="0" y="2286"/>
                </a:lnTo>
                <a:lnTo>
                  <a:pt x="761" y="762"/>
                </a:lnTo>
                <a:lnTo>
                  <a:pt x="2285" y="0"/>
                </a:lnTo>
                <a:lnTo>
                  <a:pt x="3809" y="762"/>
                </a:lnTo>
                <a:lnTo>
                  <a:pt x="5333" y="762"/>
                </a:lnTo>
                <a:lnTo>
                  <a:pt x="5333" y="49530"/>
                </a:lnTo>
                <a:lnTo>
                  <a:pt x="3809" y="51054"/>
                </a:lnTo>
                <a:lnTo>
                  <a:pt x="3809" y="51816"/>
                </a:lnTo>
                <a:lnTo>
                  <a:pt x="761" y="51816"/>
                </a:lnTo>
                <a:lnTo>
                  <a:pt x="0" y="4953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68437" y="3769614"/>
            <a:ext cx="1130935" cy="0"/>
          </a:xfrm>
          <a:custGeom>
            <a:avLst/>
            <a:gdLst/>
            <a:ahLst/>
            <a:cxnLst/>
            <a:rect l="l" t="t" r="r" b="b"/>
            <a:pathLst>
              <a:path w="1130935">
                <a:moveTo>
                  <a:pt x="1130808" y="0"/>
                </a:moveTo>
                <a:lnTo>
                  <a:pt x="0" y="0"/>
                </a:lnTo>
              </a:path>
            </a:pathLst>
          </a:custGeom>
          <a:ln w="41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82481" y="3705605"/>
            <a:ext cx="128270" cy="128905"/>
          </a:xfrm>
          <a:custGeom>
            <a:avLst/>
            <a:gdLst/>
            <a:ahLst/>
            <a:cxnLst/>
            <a:rect l="l" t="t" r="r" b="b"/>
            <a:pathLst>
              <a:path w="128269" h="128904">
                <a:moveTo>
                  <a:pt x="128016" y="64007"/>
                </a:moveTo>
                <a:lnTo>
                  <a:pt x="0" y="0"/>
                </a:lnTo>
                <a:lnTo>
                  <a:pt x="0" y="128777"/>
                </a:lnTo>
                <a:lnTo>
                  <a:pt x="128016" y="64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605667" y="3608276"/>
            <a:ext cx="766445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dirty="0">
                <a:latin typeface="Arial"/>
                <a:cs typeface="Arial"/>
              </a:rPr>
              <a:t>t </a:t>
            </a:r>
            <a:r>
              <a:rPr sz="1150" spc="5" dirty="0">
                <a:latin typeface="Arial"/>
                <a:cs typeface="Arial"/>
              </a:rPr>
              <a:t>= </a:t>
            </a:r>
            <a:r>
              <a:rPr sz="1150" dirty="0">
                <a:latin typeface="Arial"/>
                <a:cs typeface="Arial"/>
              </a:rPr>
              <a:t>getTotal</a:t>
            </a:r>
            <a:endParaRPr sz="11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307477" y="4078223"/>
            <a:ext cx="5367020" cy="972819"/>
          </a:xfrm>
          <a:custGeom>
            <a:avLst/>
            <a:gdLst/>
            <a:ahLst/>
            <a:cxnLst/>
            <a:rect l="l" t="t" r="r" b="b"/>
            <a:pathLst>
              <a:path w="5367020" h="972820">
                <a:moveTo>
                  <a:pt x="0" y="0"/>
                </a:moveTo>
                <a:lnTo>
                  <a:pt x="0" y="972312"/>
                </a:lnTo>
                <a:lnTo>
                  <a:pt x="5366766" y="972311"/>
                </a:lnTo>
                <a:lnTo>
                  <a:pt x="5366766" y="0"/>
                </a:lnTo>
                <a:lnTo>
                  <a:pt x="0" y="0"/>
                </a:lnTo>
                <a:close/>
              </a:path>
            </a:pathLst>
          </a:custGeom>
          <a:ln w="41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00541" y="4232147"/>
            <a:ext cx="1348105" cy="176530"/>
          </a:xfrm>
          <a:custGeom>
            <a:avLst/>
            <a:gdLst/>
            <a:ahLst/>
            <a:cxnLst/>
            <a:rect l="l" t="t" r="r" b="b"/>
            <a:pathLst>
              <a:path w="1348104" h="176529">
                <a:moveTo>
                  <a:pt x="0" y="0"/>
                </a:moveTo>
                <a:lnTo>
                  <a:pt x="0" y="176022"/>
                </a:lnTo>
                <a:lnTo>
                  <a:pt x="1347977" y="176022"/>
                </a:lnTo>
                <a:lnTo>
                  <a:pt x="13479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194693" y="4231592"/>
            <a:ext cx="1373505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dirty="0">
                <a:latin typeface="Arial"/>
                <a:cs typeface="Arial"/>
              </a:rPr>
              <a:t>[</a:t>
            </a:r>
            <a:r>
              <a:rPr sz="1150" b="1" spc="10" dirty="0">
                <a:latin typeface="Arial"/>
                <a:cs typeface="Arial"/>
              </a:rPr>
              <a:t> </a:t>
            </a:r>
            <a:r>
              <a:rPr sz="1150" b="1" dirty="0">
                <a:latin typeface="Arial"/>
                <a:cs typeface="Arial"/>
              </a:rPr>
              <a:t>i</a:t>
            </a:r>
            <a:r>
              <a:rPr sz="1150" b="1" spc="-5" dirty="0">
                <a:latin typeface="Arial"/>
                <a:cs typeface="Arial"/>
              </a:rPr>
              <a:t> </a:t>
            </a:r>
            <a:r>
              <a:rPr sz="1150" b="1" spc="5" dirty="0">
                <a:latin typeface="Arial"/>
                <a:cs typeface="Arial"/>
              </a:rPr>
              <a:t>&lt;</a:t>
            </a:r>
            <a:r>
              <a:rPr sz="1150" b="1" dirty="0">
                <a:latin typeface="Arial"/>
                <a:cs typeface="Arial"/>
              </a:rPr>
              <a:t> </a:t>
            </a:r>
            <a:r>
              <a:rPr sz="1150" b="1" spc="-5" dirty="0">
                <a:latin typeface="Arial"/>
                <a:cs typeface="Arial"/>
              </a:rPr>
              <a:t>lineI</a:t>
            </a:r>
            <a:r>
              <a:rPr sz="1150" b="1" spc="5" dirty="0">
                <a:latin typeface="Arial"/>
                <a:cs typeface="Arial"/>
              </a:rPr>
              <a:t>t</a:t>
            </a:r>
            <a:r>
              <a:rPr sz="1150" b="1" spc="-10" dirty="0">
                <a:latin typeface="Arial"/>
                <a:cs typeface="Arial"/>
              </a:rPr>
              <a:t>e</a:t>
            </a:r>
            <a:r>
              <a:rPr sz="1150" b="1" spc="5" dirty="0">
                <a:latin typeface="Arial"/>
                <a:cs typeface="Arial"/>
              </a:rPr>
              <a:t>m</a:t>
            </a:r>
            <a:r>
              <a:rPr sz="1150" b="1" spc="-15" dirty="0">
                <a:latin typeface="Arial"/>
                <a:cs typeface="Arial"/>
              </a:rPr>
              <a:t>s</a:t>
            </a:r>
            <a:r>
              <a:rPr sz="1150" b="1" spc="-5" dirty="0">
                <a:latin typeface="Arial"/>
                <a:cs typeface="Arial"/>
              </a:rPr>
              <a:t>.siz</a:t>
            </a:r>
            <a:r>
              <a:rPr sz="1150" b="1" spc="5" dirty="0">
                <a:latin typeface="Arial"/>
                <a:cs typeface="Arial"/>
              </a:rPr>
              <a:t>e</a:t>
            </a:r>
            <a:r>
              <a:rPr sz="1150" b="1" spc="10" dirty="0">
                <a:latin typeface="Arial"/>
                <a:cs typeface="Arial"/>
              </a:rPr>
              <a:t> </a:t>
            </a:r>
            <a:r>
              <a:rPr sz="1150" b="1" dirty="0">
                <a:latin typeface="Arial"/>
                <a:cs typeface="Arial"/>
              </a:rPr>
              <a:t>]</a:t>
            </a:r>
            <a:endParaRPr sz="11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307477" y="5050536"/>
            <a:ext cx="5367020" cy="0"/>
          </a:xfrm>
          <a:custGeom>
            <a:avLst/>
            <a:gdLst/>
            <a:ahLst/>
            <a:cxnLst/>
            <a:rect l="l" t="t" r="r" b="b"/>
            <a:pathLst>
              <a:path w="5367020">
                <a:moveTo>
                  <a:pt x="5366766" y="0"/>
                </a:moveTo>
                <a:lnTo>
                  <a:pt x="0" y="0"/>
                </a:lnTo>
              </a:path>
            </a:pathLst>
          </a:custGeom>
          <a:ln w="41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07477" y="4078223"/>
            <a:ext cx="824865" cy="361950"/>
          </a:xfrm>
          <a:custGeom>
            <a:avLst/>
            <a:gdLst/>
            <a:ahLst/>
            <a:cxnLst/>
            <a:rect l="l" t="t" r="r" b="b"/>
            <a:pathLst>
              <a:path w="824864" h="361950">
                <a:moveTo>
                  <a:pt x="0" y="361950"/>
                </a:moveTo>
                <a:lnTo>
                  <a:pt x="658368" y="361949"/>
                </a:lnTo>
                <a:lnTo>
                  <a:pt x="824484" y="196595"/>
                </a:lnTo>
                <a:lnTo>
                  <a:pt x="824484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ln w="41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551565" y="4188920"/>
            <a:ext cx="336550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dirty="0">
                <a:latin typeface="Arial"/>
                <a:cs typeface="Arial"/>
              </a:rPr>
              <a:t>loop</a:t>
            </a:r>
            <a:endParaRPr sz="11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952129" y="3102864"/>
            <a:ext cx="1325880" cy="414020"/>
          </a:xfrm>
          <a:custGeom>
            <a:avLst/>
            <a:gdLst/>
            <a:ahLst/>
            <a:cxnLst/>
            <a:rect l="l" t="t" r="r" b="b"/>
            <a:pathLst>
              <a:path w="1325879" h="414020">
                <a:moveTo>
                  <a:pt x="0" y="0"/>
                </a:moveTo>
                <a:lnTo>
                  <a:pt x="0" y="413765"/>
                </a:lnTo>
                <a:lnTo>
                  <a:pt x="1325880" y="413765"/>
                </a:lnTo>
                <a:lnTo>
                  <a:pt x="1325880" y="0"/>
                </a:lnTo>
                <a:lnTo>
                  <a:pt x="0" y="0"/>
                </a:lnTo>
                <a:close/>
              </a:path>
            </a:pathLst>
          </a:custGeom>
          <a:ln w="41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14149" y="3221180"/>
            <a:ext cx="401955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dirty="0">
                <a:latin typeface="Arial"/>
                <a:cs typeface="Arial"/>
              </a:rPr>
              <a:t>: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Sal</a:t>
            </a:r>
            <a:r>
              <a:rPr sz="1150" spc="5" dirty="0">
                <a:latin typeface="Arial"/>
                <a:cs typeface="Arial"/>
              </a:rPr>
              <a:t>e</a:t>
            </a:r>
            <a:endParaRPr sz="115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827393" y="3550158"/>
            <a:ext cx="530860" cy="601345"/>
          </a:xfrm>
          <a:custGeom>
            <a:avLst/>
            <a:gdLst/>
            <a:ahLst/>
            <a:cxnLst/>
            <a:rect l="l" t="t" r="r" b="b"/>
            <a:pathLst>
              <a:path w="530859" h="601345">
                <a:moveTo>
                  <a:pt x="525779" y="600455"/>
                </a:moveTo>
                <a:lnTo>
                  <a:pt x="525779" y="598931"/>
                </a:lnTo>
                <a:lnTo>
                  <a:pt x="525017" y="600455"/>
                </a:lnTo>
                <a:lnTo>
                  <a:pt x="525779" y="600455"/>
                </a:lnTo>
                <a:close/>
              </a:path>
              <a:path w="530859" h="601345">
                <a:moveTo>
                  <a:pt x="530351" y="600455"/>
                </a:moveTo>
                <a:lnTo>
                  <a:pt x="528827" y="598931"/>
                </a:lnTo>
                <a:lnTo>
                  <a:pt x="528827" y="597407"/>
                </a:lnTo>
                <a:lnTo>
                  <a:pt x="525779" y="597407"/>
                </a:lnTo>
                <a:lnTo>
                  <a:pt x="525779" y="601217"/>
                </a:lnTo>
                <a:lnTo>
                  <a:pt x="528827" y="601217"/>
                </a:lnTo>
                <a:lnTo>
                  <a:pt x="530351" y="600455"/>
                </a:lnTo>
                <a:close/>
              </a:path>
              <a:path w="530859" h="601345">
                <a:moveTo>
                  <a:pt x="515111" y="585215"/>
                </a:moveTo>
                <a:lnTo>
                  <a:pt x="515111" y="580643"/>
                </a:lnTo>
                <a:lnTo>
                  <a:pt x="512063" y="580643"/>
                </a:lnTo>
                <a:lnTo>
                  <a:pt x="511301" y="582167"/>
                </a:lnTo>
                <a:lnTo>
                  <a:pt x="511301" y="583691"/>
                </a:lnTo>
                <a:lnTo>
                  <a:pt x="512063" y="585215"/>
                </a:lnTo>
                <a:lnTo>
                  <a:pt x="515111" y="585215"/>
                </a:lnTo>
                <a:close/>
              </a:path>
              <a:path w="530859" h="601345">
                <a:moveTo>
                  <a:pt x="499871" y="568451"/>
                </a:moveTo>
                <a:lnTo>
                  <a:pt x="499871" y="564641"/>
                </a:lnTo>
                <a:lnTo>
                  <a:pt x="496823" y="564641"/>
                </a:lnTo>
                <a:lnTo>
                  <a:pt x="496061" y="565403"/>
                </a:lnTo>
                <a:lnTo>
                  <a:pt x="496823" y="568451"/>
                </a:lnTo>
                <a:lnTo>
                  <a:pt x="499871" y="568451"/>
                </a:lnTo>
                <a:close/>
              </a:path>
              <a:path w="530859" h="601345">
                <a:moveTo>
                  <a:pt x="501395" y="565403"/>
                </a:moveTo>
                <a:lnTo>
                  <a:pt x="499871" y="565403"/>
                </a:lnTo>
                <a:lnTo>
                  <a:pt x="499871" y="566927"/>
                </a:lnTo>
                <a:lnTo>
                  <a:pt x="501395" y="565403"/>
                </a:lnTo>
                <a:close/>
              </a:path>
              <a:path w="530859" h="601345">
                <a:moveTo>
                  <a:pt x="486155" y="551687"/>
                </a:moveTo>
                <a:lnTo>
                  <a:pt x="486155" y="547878"/>
                </a:lnTo>
                <a:lnTo>
                  <a:pt x="482345" y="547878"/>
                </a:lnTo>
                <a:lnTo>
                  <a:pt x="482345" y="551687"/>
                </a:lnTo>
                <a:lnTo>
                  <a:pt x="486155" y="551687"/>
                </a:lnTo>
                <a:close/>
              </a:path>
              <a:path w="530859" h="601345">
                <a:moveTo>
                  <a:pt x="470915" y="535685"/>
                </a:moveTo>
                <a:lnTo>
                  <a:pt x="470915" y="531113"/>
                </a:lnTo>
                <a:lnTo>
                  <a:pt x="467867" y="531113"/>
                </a:lnTo>
                <a:lnTo>
                  <a:pt x="467105" y="532637"/>
                </a:lnTo>
                <a:lnTo>
                  <a:pt x="467105" y="534161"/>
                </a:lnTo>
                <a:lnTo>
                  <a:pt x="467867" y="535685"/>
                </a:lnTo>
                <a:lnTo>
                  <a:pt x="470915" y="535685"/>
                </a:lnTo>
                <a:close/>
              </a:path>
              <a:path w="530859" h="601345">
                <a:moveTo>
                  <a:pt x="457200" y="518921"/>
                </a:moveTo>
                <a:lnTo>
                  <a:pt x="457200" y="514350"/>
                </a:lnTo>
                <a:lnTo>
                  <a:pt x="452627" y="514350"/>
                </a:lnTo>
                <a:lnTo>
                  <a:pt x="452627" y="518921"/>
                </a:lnTo>
                <a:lnTo>
                  <a:pt x="457200" y="518921"/>
                </a:lnTo>
                <a:close/>
              </a:path>
              <a:path w="530859" h="601345">
                <a:moveTo>
                  <a:pt x="441959" y="502157"/>
                </a:moveTo>
                <a:lnTo>
                  <a:pt x="441959" y="498347"/>
                </a:lnTo>
                <a:lnTo>
                  <a:pt x="438911" y="498347"/>
                </a:lnTo>
                <a:lnTo>
                  <a:pt x="438149" y="499109"/>
                </a:lnTo>
                <a:lnTo>
                  <a:pt x="438911" y="502157"/>
                </a:lnTo>
                <a:lnTo>
                  <a:pt x="441959" y="502157"/>
                </a:lnTo>
                <a:close/>
              </a:path>
              <a:path w="530859" h="601345">
                <a:moveTo>
                  <a:pt x="428243" y="484631"/>
                </a:moveTo>
                <a:lnTo>
                  <a:pt x="428243" y="483107"/>
                </a:lnTo>
                <a:lnTo>
                  <a:pt x="426719" y="481583"/>
                </a:lnTo>
                <a:lnTo>
                  <a:pt x="423671" y="481583"/>
                </a:lnTo>
                <a:lnTo>
                  <a:pt x="423671" y="485393"/>
                </a:lnTo>
                <a:lnTo>
                  <a:pt x="426719" y="485393"/>
                </a:lnTo>
                <a:lnTo>
                  <a:pt x="428243" y="484631"/>
                </a:lnTo>
                <a:close/>
              </a:path>
              <a:path w="530859" h="601345">
                <a:moveTo>
                  <a:pt x="413003" y="469391"/>
                </a:moveTo>
                <a:lnTo>
                  <a:pt x="413003" y="464819"/>
                </a:lnTo>
                <a:lnTo>
                  <a:pt x="409955" y="464819"/>
                </a:lnTo>
                <a:lnTo>
                  <a:pt x="408431" y="466343"/>
                </a:lnTo>
                <a:lnTo>
                  <a:pt x="408431" y="467867"/>
                </a:lnTo>
                <a:lnTo>
                  <a:pt x="409955" y="469391"/>
                </a:lnTo>
                <a:lnTo>
                  <a:pt x="413003" y="469391"/>
                </a:lnTo>
                <a:close/>
              </a:path>
              <a:path w="530859" h="601345">
                <a:moveTo>
                  <a:pt x="394715" y="451103"/>
                </a:moveTo>
                <a:lnTo>
                  <a:pt x="394715" y="449579"/>
                </a:lnTo>
                <a:lnTo>
                  <a:pt x="393953" y="449579"/>
                </a:lnTo>
                <a:lnTo>
                  <a:pt x="394715" y="451103"/>
                </a:lnTo>
                <a:close/>
              </a:path>
              <a:path w="530859" h="601345">
                <a:moveTo>
                  <a:pt x="399287" y="449579"/>
                </a:moveTo>
                <a:lnTo>
                  <a:pt x="397763" y="448055"/>
                </a:lnTo>
                <a:lnTo>
                  <a:pt x="394715" y="448055"/>
                </a:lnTo>
                <a:lnTo>
                  <a:pt x="394715" y="452627"/>
                </a:lnTo>
                <a:lnTo>
                  <a:pt x="397763" y="452627"/>
                </a:lnTo>
                <a:lnTo>
                  <a:pt x="399287" y="449579"/>
                </a:lnTo>
                <a:close/>
              </a:path>
              <a:path w="530859" h="601345">
                <a:moveTo>
                  <a:pt x="384047" y="435863"/>
                </a:moveTo>
                <a:lnTo>
                  <a:pt x="384047" y="432053"/>
                </a:lnTo>
                <a:lnTo>
                  <a:pt x="379475" y="432053"/>
                </a:lnTo>
                <a:lnTo>
                  <a:pt x="379475" y="435863"/>
                </a:lnTo>
                <a:lnTo>
                  <a:pt x="384047" y="435863"/>
                </a:lnTo>
                <a:close/>
              </a:path>
              <a:path w="530859" h="601345">
                <a:moveTo>
                  <a:pt x="368807" y="419099"/>
                </a:moveTo>
                <a:lnTo>
                  <a:pt x="368807" y="415289"/>
                </a:lnTo>
                <a:lnTo>
                  <a:pt x="365759" y="415289"/>
                </a:lnTo>
                <a:lnTo>
                  <a:pt x="364235" y="416813"/>
                </a:lnTo>
                <a:lnTo>
                  <a:pt x="364235" y="418337"/>
                </a:lnTo>
                <a:lnTo>
                  <a:pt x="365759" y="419099"/>
                </a:lnTo>
                <a:lnTo>
                  <a:pt x="368807" y="419099"/>
                </a:lnTo>
                <a:close/>
              </a:path>
              <a:path w="530859" h="601345">
                <a:moveTo>
                  <a:pt x="370331" y="416813"/>
                </a:moveTo>
                <a:lnTo>
                  <a:pt x="368807" y="416813"/>
                </a:lnTo>
                <a:lnTo>
                  <a:pt x="368807" y="418337"/>
                </a:lnTo>
                <a:lnTo>
                  <a:pt x="370331" y="416813"/>
                </a:lnTo>
                <a:close/>
              </a:path>
              <a:path w="530859" h="601345">
                <a:moveTo>
                  <a:pt x="355092" y="403097"/>
                </a:moveTo>
                <a:lnTo>
                  <a:pt x="355092" y="398526"/>
                </a:lnTo>
                <a:lnTo>
                  <a:pt x="350519" y="398526"/>
                </a:lnTo>
                <a:lnTo>
                  <a:pt x="350519" y="403097"/>
                </a:lnTo>
                <a:lnTo>
                  <a:pt x="355092" y="403097"/>
                </a:lnTo>
                <a:close/>
              </a:path>
              <a:path w="530859" h="601345">
                <a:moveTo>
                  <a:pt x="339851" y="386333"/>
                </a:moveTo>
                <a:lnTo>
                  <a:pt x="339851" y="381761"/>
                </a:lnTo>
                <a:lnTo>
                  <a:pt x="336803" y="381761"/>
                </a:lnTo>
                <a:lnTo>
                  <a:pt x="335279" y="383285"/>
                </a:lnTo>
                <a:lnTo>
                  <a:pt x="336803" y="386333"/>
                </a:lnTo>
                <a:lnTo>
                  <a:pt x="339851" y="386333"/>
                </a:lnTo>
                <a:close/>
              </a:path>
              <a:path w="530859" h="601345">
                <a:moveTo>
                  <a:pt x="326135" y="368045"/>
                </a:moveTo>
                <a:lnTo>
                  <a:pt x="326135" y="367283"/>
                </a:lnTo>
                <a:lnTo>
                  <a:pt x="324611" y="365759"/>
                </a:lnTo>
                <a:lnTo>
                  <a:pt x="321563" y="365759"/>
                </a:lnTo>
                <a:lnTo>
                  <a:pt x="321563" y="369569"/>
                </a:lnTo>
                <a:lnTo>
                  <a:pt x="324611" y="369569"/>
                </a:lnTo>
                <a:lnTo>
                  <a:pt x="326135" y="368045"/>
                </a:lnTo>
                <a:close/>
              </a:path>
              <a:path w="530859" h="601345">
                <a:moveTo>
                  <a:pt x="310895" y="352043"/>
                </a:moveTo>
                <a:lnTo>
                  <a:pt x="310895" y="348995"/>
                </a:lnTo>
                <a:lnTo>
                  <a:pt x="307847" y="348995"/>
                </a:lnTo>
                <a:lnTo>
                  <a:pt x="306323" y="350519"/>
                </a:lnTo>
                <a:lnTo>
                  <a:pt x="306323" y="352043"/>
                </a:lnTo>
                <a:lnTo>
                  <a:pt x="307847" y="352043"/>
                </a:lnTo>
                <a:lnTo>
                  <a:pt x="307847" y="352805"/>
                </a:lnTo>
                <a:lnTo>
                  <a:pt x="309371" y="352805"/>
                </a:lnTo>
                <a:lnTo>
                  <a:pt x="310895" y="352043"/>
                </a:lnTo>
                <a:close/>
              </a:path>
              <a:path w="530859" h="601345">
                <a:moveTo>
                  <a:pt x="292607" y="335279"/>
                </a:moveTo>
                <a:lnTo>
                  <a:pt x="292607" y="333755"/>
                </a:lnTo>
                <a:lnTo>
                  <a:pt x="291083" y="333755"/>
                </a:lnTo>
                <a:lnTo>
                  <a:pt x="292607" y="335279"/>
                </a:lnTo>
                <a:close/>
              </a:path>
              <a:path w="530859" h="601345">
                <a:moveTo>
                  <a:pt x="297179" y="333755"/>
                </a:moveTo>
                <a:lnTo>
                  <a:pt x="295655" y="332231"/>
                </a:lnTo>
                <a:lnTo>
                  <a:pt x="292607" y="332231"/>
                </a:lnTo>
                <a:lnTo>
                  <a:pt x="292607" y="336803"/>
                </a:lnTo>
                <a:lnTo>
                  <a:pt x="295655" y="336803"/>
                </a:lnTo>
                <a:lnTo>
                  <a:pt x="295655" y="335279"/>
                </a:lnTo>
                <a:lnTo>
                  <a:pt x="297179" y="333755"/>
                </a:lnTo>
                <a:close/>
              </a:path>
              <a:path w="530859" h="601345">
                <a:moveTo>
                  <a:pt x="281939" y="318515"/>
                </a:moveTo>
                <a:lnTo>
                  <a:pt x="281939" y="316229"/>
                </a:lnTo>
                <a:lnTo>
                  <a:pt x="277367" y="316229"/>
                </a:lnTo>
                <a:lnTo>
                  <a:pt x="277367" y="318515"/>
                </a:lnTo>
                <a:lnTo>
                  <a:pt x="278891" y="320039"/>
                </a:lnTo>
                <a:lnTo>
                  <a:pt x="280415" y="320039"/>
                </a:lnTo>
                <a:lnTo>
                  <a:pt x="281939" y="318515"/>
                </a:lnTo>
                <a:close/>
              </a:path>
              <a:path w="530859" h="601345">
                <a:moveTo>
                  <a:pt x="266699" y="303275"/>
                </a:moveTo>
                <a:lnTo>
                  <a:pt x="266699" y="299465"/>
                </a:lnTo>
                <a:lnTo>
                  <a:pt x="263651" y="299465"/>
                </a:lnTo>
                <a:lnTo>
                  <a:pt x="262127" y="300989"/>
                </a:lnTo>
                <a:lnTo>
                  <a:pt x="263651" y="301751"/>
                </a:lnTo>
                <a:lnTo>
                  <a:pt x="263651" y="303275"/>
                </a:lnTo>
                <a:lnTo>
                  <a:pt x="266699" y="303275"/>
                </a:lnTo>
                <a:close/>
              </a:path>
              <a:path w="530859" h="601345">
                <a:moveTo>
                  <a:pt x="268223" y="300989"/>
                </a:moveTo>
                <a:lnTo>
                  <a:pt x="266699" y="300989"/>
                </a:lnTo>
                <a:lnTo>
                  <a:pt x="266699" y="301751"/>
                </a:lnTo>
                <a:lnTo>
                  <a:pt x="268223" y="300989"/>
                </a:lnTo>
                <a:close/>
              </a:path>
              <a:path w="530859" h="601345">
                <a:moveTo>
                  <a:pt x="252983" y="285749"/>
                </a:moveTo>
                <a:lnTo>
                  <a:pt x="252983" y="282701"/>
                </a:lnTo>
                <a:lnTo>
                  <a:pt x="248411" y="282701"/>
                </a:lnTo>
                <a:lnTo>
                  <a:pt x="248411" y="285749"/>
                </a:lnTo>
                <a:lnTo>
                  <a:pt x="249935" y="286511"/>
                </a:lnTo>
                <a:lnTo>
                  <a:pt x="251459" y="286511"/>
                </a:lnTo>
                <a:lnTo>
                  <a:pt x="252983" y="285749"/>
                </a:lnTo>
                <a:close/>
              </a:path>
              <a:path w="530859" h="601345">
                <a:moveTo>
                  <a:pt x="237743" y="268985"/>
                </a:moveTo>
                <a:lnTo>
                  <a:pt x="237743" y="265937"/>
                </a:lnTo>
                <a:lnTo>
                  <a:pt x="234695" y="265937"/>
                </a:lnTo>
                <a:lnTo>
                  <a:pt x="233171" y="267461"/>
                </a:lnTo>
                <a:lnTo>
                  <a:pt x="233171" y="268985"/>
                </a:lnTo>
                <a:lnTo>
                  <a:pt x="234695" y="268985"/>
                </a:lnTo>
                <a:lnTo>
                  <a:pt x="234695" y="270509"/>
                </a:lnTo>
                <a:lnTo>
                  <a:pt x="236219" y="270509"/>
                </a:lnTo>
                <a:lnTo>
                  <a:pt x="237743" y="268985"/>
                </a:lnTo>
                <a:close/>
              </a:path>
              <a:path w="530859" h="601345">
                <a:moveTo>
                  <a:pt x="224027" y="252221"/>
                </a:moveTo>
                <a:lnTo>
                  <a:pt x="224027" y="250697"/>
                </a:lnTo>
                <a:lnTo>
                  <a:pt x="222503" y="249935"/>
                </a:lnTo>
                <a:lnTo>
                  <a:pt x="220979" y="248411"/>
                </a:lnTo>
                <a:lnTo>
                  <a:pt x="220979" y="249935"/>
                </a:lnTo>
                <a:lnTo>
                  <a:pt x="219455" y="249935"/>
                </a:lnTo>
                <a:lnTo>
                  <a:pt x="219455" y="252221"/>
                </a:lnTo>
                <a:lnTo>
                  <a:pt x="220979" y="253745"/>
                </a:lnTo>
                <a:lnTo>
                  <a:pt x="222503" y="253745"/>
                </a:lnTo>
                <a:lnTo>
                  <a:pt x="222503" y="252221"/>
                </a:lnTo>
                <a:lnTo>
                  <a:pt x="224027" y="252221"/>
                </a:lnTo>
                <a:close/>
              </a:path>
              <a:path w="530859" h="601345">
                <a:moveTo>
                  <a:pt x="208787" y="235457"/>
                </a:moveTo>
                <a:lnTo>
                  <a:pt x="208787" y="233171"/>
                </a:lnTo>
                <a:lnTo>
                  <a:pt x="207263" y="233171"/>
                </a:lnTo>
                <a:lnTo>
                  <a:pt x="207263" y="231647"/>
                </a:lnTo>
                <a:lnTo>
                  <a:pt x="204215" y="234695"/>
                </a:lnTo>
                <a:lnTo>
                  <a:pt x="205739" y="235457"/>
                </a:lnTo>
                <a:lnTo>
                  <a:pt x="207263" y="236981"/>
                </a:lnTo>
                <a:lnTo>
                  <a:pt x="208787" y="235457"/>
                </a:lnTo>
                <a:close/>
              </a:path>
              <a:path w="530859" h="601345">
                <a:moveTo>
                  <a:pt x="195071" y="217931"/>
                </a:moveTo>
                <a:lnTo>
                  <a:pt x="192023" y="214883"/>
                </a:lnTo>
                <a:lnTo>
                  <a:pt x="188975" y="217931"/>
                </a:lnTo>
                <a:lnTo>
                  <a:pt x="192023" y="220979"/>
                </a:lnTo>
                <a:lnTo>
                  <a:pt x="195071" y="217931"/>
                </a:lnTo>
                <a:close/>
              </a:path>
              <a:path w="530859" h="601345">
                <a:moveTo>
                  <a:pt x="179831" y="202691"/>
                </a:moveTo>
                <a:lnTo>
                  <a:pt x="179831" y="199643"/>
                </a:lnTo>
                <a:lnTo>
                  <a:pt x="178307" y="199643"/>
                </a:lnTo>
                <a:lnTo>
                  <a:pt x="178307" y="198881"/>
                </a:lnTo>
                <a:lnTo>
                  <a:pt x="176783" y="199643"/>
                </a:lnTo>
                <a:lnTo>
                  <a:pt x="175259" y="199643"/>
                </a:lnTo>
                <a:lnTo>
                  <a:pt x="175259" y="202691"/>
                </a:lnTo>
                <a:lnTo>
                  <a:pt x="176783" y="202691"/>
                </a:lnTo>
                <a:lnTo>
                  <a:pt x="178307" y="204215"/>
                </a:lnTo>
                <a:lnTo>
                  <a:pt x="179831" y="202691"/>
                </a:lnTo>
                <a:close/>
              </a:path>
              <a:path w="530859" h="601345">
                <a:moveTo>
                  <a:pt x="166115" y="184403"/>
                </a:moveTo>
                <a:lnTo>
                  <a:pt x="164591" y="183641"/>
                </a:lnTo>
                <a:lnTo>
                  <a:pt x="163067" y="182117"/>
                </a:lnTo>
                <a:lnTo>
                  <a:pt x="161543" y="183641"/>
                </a:lnTo>
                <a:lnTo>
                  <a:pt x="160019" y="184403"/>
                </a:lnTo>
                <a:lnTo>
                  <a:pt x="163067" y="187451"/>
                </a:lnTo>
                <a:lnTo>
                  <a:pt x="166115" y="184403"/>
                </a:lnTo>
                <a:close/>
              </a:path>
              <a:path w="530859" h="601345">
                <a:moveTo>
                  <a:pt x="150875" y="169163"/>
                </a:moveTo>
                <a:lnTo>
                  <a:pt x="150875" y="166877"/>
                </a:lnTo>
                <a:lnTo>
                  <a:pt x="149351" y="166877"/>
                </a:lnTo>
                <a:lnTo>
                  <a:pt x="147827" y="165353"/>
                </a:lnTo>
                <a:lnTo>
                  <a:pt x="147827" y="166877"/>
                </a:lnTo>
                <a:lnTo>
                  <a:pt x="146303" y="166877"/>
                </a:lnTo>
                <a:lnTo>
                  <a:pt x="146303" y="169163"/>
                </a:lnTo>
                <a:lnTo>
                  <a:pt x="147827" y="170687"/>
                </a:lnTo>
                <a:lnTo>
                  <a:pt x="150875" y="169163"/>
                </a:lnTo>
                <a:close/>
              </a:path>
              <a:path w="530859" h="601345">
                <a:moveTo>
                  <a:pt x="135635" y="153161"/>
                </a:moveTo>
                <a:lnTo>
                  <a:pt x="135635" y="150113"/>
                </a:lnTo>
                <a:lnTo>
                  <a:pt x="134111" y="148589"/>
                </a:lnTo>
                <a:lnTo>
                  <a:pt x="132587" y="150113"/>
                </a:lnTo>
                <a:lnTo>
                  <a:pt x="131063" y="150113"/>
                </a:lnTo>
                <a:lnTo>
                  <a:pt x="131063" y="153161"/>
                </a:lnTo>
                <a:lnTo>
                  <a:pt x="132587" y="153161"/>
                </a:lnTo>
                <a:lnTo>
                  <a:pt x="134111" y="154685"/>
                </a:lnTo>
                <a:lnTo>
                  <a:pt x="135635" y="153161"/>
                </a:lnTo>
                <a:close/>
              </a:path>
              <a:path w="530859" h="601345">
                <a:moveTo>
                  <a:pt x="121919" y="136397"/>
                </a:moveTo>
                <a:lnTo>
                  <a:pt x="121919" y="133349"/>
                </a:lnTo>
                <a:lnTo>
                  <a:pt x="120395" y="133349"/>
                </a:lnTo>
                <a:lnTo>
                  <a:pt x="118871" y="132587"/>
                </a:lnTo>
                <a:lnTo>
                  <a:pt x="117347" y="133349"/>
                </a:lnTo>
                <a:lnTo>
                  <a:pt x="117347" y="136397"/>
                </a:lnTo>
                <a:lnTo>
                  <a:pt x="118871" y="137921"/>
                </a:lnTo>
                <a:lnTo>
                  <a:pt x="120395" y="136397"/>
                </a:lnTo>
                <a:lnTo>
                  <a:pt x="121919" y="136397"/>
                </a:lnTo>
                <a:close/>
              </a:path>
              <a:path w="530859" h="601345">
                <a:moveTo>
                  <a:pt x="106679" y="119633"/>
                </a:moveTo>
                <a:lnTo>
                  <a:pt x="106679" y="117347"/>
                </a:lnTo>
                <a:lnTo>
                  <a:pt x="105155" y="115823"/>
                </a:lnTo>
                <a:lnTo>
                  <a:pt x="103631" y="117347"/>
                </a:lnTo>
                <a:lnTo>
                  <a:pt x="102107" y="118109"/>
                </a:lnTo>
                <a:lnTo>
                  <a:pt x="105155" y="121157"/>
                </a:lnTo>
                <a:lnTo>
                  <a:pt x="105155" y="119633"/>
                </a:lnTo>
                <a:lnTo>
                  <a:pt x="106679" y="119633"/>
                </a:lnTo>
                <a:close/>
              </a:path>
              <a:path w="530859" h="601345">
                <a:moveTo>
                  <a:pt x="92963" y="102107"/>
                </a:moveTo>
                <a:lnTo>
                  <a:pt x="89915" y="99059"/>
                </a:lnTo>
                <a:lnTo>
                  <a:pt x="86867" y="102107"/>
                </a:lnTo>
                <a:lnTo>
                  <a:pt x="88391" y="103631"/>
                </a:lnTo>
                <a:lnTo>
                  <a:pt x="89915" y="103631"/>
                </a:lnTo>
                <a:lnTo>
                  <a:pt x="89915" y="104393"/>
                </a:lnTo>
                <a:lnTo>
                  <a:pt x="91439" y="103631"/>
                </a:lnTo>
                <a:lnTo>
                  <a:pt x="92963" y="102107"/>
                </a:lnTo>
                <a:close/>
              </a:path>
              <a:path w="530859" h="601345">
                <a:moveTo>
                  <a:pt x="77723" y="86867"/>
                </a:moveTo>
                <a:lnTo>
                  <a:pt x="77723" y="83819"/>
                </a:lnTo>
                <a:lnTo>
                  <a:pt x="76199" y="82295"/>
                </a:lnTo>
                <a:lnTo>
                  <a:pt x="74675" y="83819"/>
                </a:lnTo>
                <a:lnTo>
                  <a:pt x="73151" y="83819"/>
                </a:lnTo>
                <a:lnTo>
                  <a:pt x="73151" y="86867"/>
                </a:lnTo>
                <a:lnTo>
                  <a:pt x="74675" y="86867"/>
                </a:lnTo>
                <a:lnTo>
                  <a:pt x="76199" y="88391"/>
                </a:lnTo>
                <a:lnTo>
                  <a:pt x="76199" y="86867"/>
                </a:lnTo>
                <a:lnTo>
                  <a:pt x="77723" y="86867"/>
                </a:lnTo>
                <a:close/>
              </a:path>
              <a:path w="530859" h="601345">
                <a:moveTo>
                  <a:pt x="63245" y="68579"/>
                </a:moveTo>
                <a:lnTo>
                  <a:pt x="62483" y="67055"/>
                </a:lnTo>
                <a:lnTo>
                  <a:pt x="60959" y="66293"/>
                </a:lnTo>
                <a:lnTo>
                  <a:pt x="59435" y="67055"/>
                </a:lnTo>
                <a:lnTo>
                  <a:pt x="57911" y="68579"/>
                </a:lnTo>
                <a:lnTo>
                  <a:pt x="60959" y="71627"/>
                </a:lnTo>
                <a:lnTo>
                  <a:pt x="62483" y="70103"/>
                </a:lnTo>
                <a:lnTo>
                  <a:pt x="63245" y="68579"/>
                </a:lnTo>
                <a:close/>
              </a:path>
              <a:path w="530859" h="601345">
                <a:moveTo>
                  <a:pt x="48767" y="53339"/>
                </a:moveTo>
                <a:lnTo>
                  <a:pt x="48767" y="51053"/>
                </a:lnTo>
                <a:lnTo>
                  <a:pt x="45719" y="49529"/>
                </a:lnTo>
                <a:lnTo>
                  <a:pt x="44195" y="51053"/>
                </a:lnTo>
                <a:lnTo>
                  <a:pt x="44195" y="53339"/>
                </a:lnTo>
                <a:lnTo>
                  <a:pt x="45719" y="53339"/>
                </a:lnTo>
                <a:lnTo>
                  <a:pt x="45719" y="54863"/>
                </a:lnTo>
                <a:lnTo>
                  <a:pt x="47243" y="53339"/>
                </a:lnTo>
                <a:lnTo>
                  <a:pt x="48767" y="53339"/>
                </a:lnTo>
                <a:close/>
              </a:path>
              <a:path w="530859" h="601345">
                <a:moveTo>
                  <a:pt x="33527" y="37337"/>
                </a:moveTo>
                <a:lnTo>
                  <a:pt x="33527" y="34289"/>
                </a:lnTo>
                <a:lnTo>
                  <a:pt x="32003" y="32765"/>
                </a:lnTo>
                <a:lnTo>
                  <a:pt x="30479" y="32765"/>
                </a:lnTo>
                <a:lnTo>
                  <a:pt x="30479" y="34289"/>
                </a:lnTo>
                <a:lnTo>
                  <a:pt x="28955" y="34289"/>
                </a:lnTo>
                <a:lnTo>
                  <a:pt x="28955" y="35813"/>
                </a:lnTo>
                <a:lnTo>
                  <a:pt x="30479" y="37337"/>
                </a:lnTo>
                <a:lnTo>
                  <a:pt x="33527" y="37337"/>
                </a:lnTo>
                <a:close/>
              </a:path>
              <a:path w="530859" h="601345">
                <a:moveTo>
                  <a:pt x="19049" y="20573"/>
                </a:moveTo>
                <a:lnTo>
                  <a:pt x="19049" y="17525"/>
                </a:lnTo>
                <a:lnTo>
                  <a:pt x="16763" y="16001"/>
                </a:lnTo>
                <a:lnTo>
                  <a:pt x="15239" y="17525"/>
                </a:lnTo>
                <a:lnTo>
                  <a:pt x="15239" y="20573"/>
                </a:lnTo>
                <a:lnTo>
                  <a:pt x="19049" y="20573"/>
                </a:lnTo>
                <a:close/>
              </a:path>
              <a:path w="530859" h="601345">
                <a:moveTo>
                  <a:pt x="4571" y="3809"/>
                </a:moveTo>
                <a:lnTo>
                  <a:pt x="4571" y="761"/>
                </a:lnTo>
                <a:lnTo>
                  <a:pt x="3047" y="0"/>
                </a:lnTo>
                <a:lnTo>
                  <a:pt x="1523" y="0"/>
                </a:lnTo>
                <a:lnTo>
                  <a:pt x="1523" y="761"/>
                </a:lnTo>
                <a:lnTo>
                  <a:pt x="0" y="761"/>
                </a:lnTo>
                <a:lnTo>
                  <a:pt x="0" y="2285"/>
                </a:lnTo>
                <a:lnTo>
                  <a:pt x="1523" y="3809"/>
                </a:lnTo>
                <a:lnTo>
                  <a:pt x="4571" y="3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52410" y="4147565"/>
            <a:ext cx="5715" cy="3810"/>
          </a:xfrm>
          <a:custGeom>
            <a:avLst/>
            <a:gdLst/>
            <a:ahLst/>
            <a:cxnLst/>
            <a:rect l="l" t="t" r="r" b="b"/>
            <a:pathLst>
              <a:path w="5715" h="3810">
                <a:moveTo>
                  <a:pt x="761" y="3810"/>
                </a:moveTo>
                <a:lnTo>
                  <a:pt x="761" y="3048"/>
                </a:lnTo>
                <a:lnTo>
                  <a:pt x="0" y="3048"/>
                </a:lnTo>
                <a:lnTo>
                  <a:pt x="761" y="1524"/>
                </a:lnTo>
                <a:lnTo>
                  <a:pt x="761" y="0"/>
                </a:lnTo>
                <a:lnTo>
                  <a:pt x="3809" y="0"/>
                </a:lnTo>
                <a:lnTo>
                  <a:pt x="3809" y="1524"/>
                </a:lnTo>
                <a:lnTo>
                  <a:pt x="5333" y="3048"/>
                </a:lnTo>
                <a:lnTo>
                  <a:pt x="3809" y="3810"/>
                </a:lnTo>
                <a:lnTo>
                  <a:pt x="761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38694" y="4130802"/>
            <a:ext cx="3810" cy="5080"/>
          </a:xfrm>
          <a:custGeom>
            <a:avLst/>
            <a:gdLst/>
            <a:ahLst/>
            <a:cxnLst/>
            <a:rect l="l" t="t" r="r" b="b"/>
            <a:pathLst>
              <a:path w="3809" h="5079">
                <a:moveTo>
                  <a:pt x="761" y="4572"/>
                </a:moveTo>
                <a:lnTo>
                  <a:pt x="0" y="3048"/>
                </a:lnTo>
                <a:lnTo>
                  <a:pt x="0" y="1524"/>
                </a:lnTo>
                <a:lnTo>
                  <a:pt x="761" y="0"/>
                </a:lnTo>
                <a:lnTo>
                  <a:pt x="3809" y="0"/>
                </a:lnTo>
                <a:lnTo>
                  <a:pt x="3809" y="4572"/>
                </a:lnTo>
                <a:lnTo>
                  <a:pt x="761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323455" y="4114800"/>
            <a:ext cx="5715" cy="3810"/>
          </a:xfrm>
          <a:custGeom>
            <a:avLst/>
            <a:gdLst/>
            <a:ahLst/>
            <a:cxnLst/>
            <a:rect l="l" t="t" r="r" b="b"/>
            <a:pathLst>
              <a:path w="5715" h="3810">
                <a:moveTo>
                  <a:pt x="762" y="3809"/>
                </a:moveTo>
                <a:lnTo>
                  <a:pt x="0" y="761"/>
                </a:lnTo>
                <a:lnTo>
                  <a:pt x="762" y="0"/>
                </a:lnTo>
                <a:lnTo>
                  <a:pt x="3810" y="0"/>
                </a:lnTo>
                <a:lnTo>
                  <a:pt x="3810" y="761"/>
                </a:lnTo>
                <a:lnTo>
                  <a:pt x="5334" y="761"/>
                </a:lnTo>
                <a:lnTo>
                  <a:pt x="3810" y="2285"/>
                </a:lnTo>
                <a:lnTo>
                  <a:pt x="3810" y="3809"/>
                </a:lnTo>
                <a:lnTo>
                  <a:pt x="762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09739" y="4098036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-692" y="1904"/>
                </a:moveTo>
                <a:lnTo>
                  <a:pt x="4502" y="1904"/>
                </a:lnTo>
              </a:path>
            </a:pathLst>
          </a:custGeom>
          <a:ln w="64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94498" y="4081271"/>
            <a:ext cx="3810" cy="5080"/>
          </a:xfrm>
          <a:custGeom>
            <a:avLst/>
            <a:gdLst/>
            <a:ahLst/>
            <a:cxnLst/>
            <a:rect l="l" t="t" r="r" b="b"/>
            <a:pathLst>
              <a:path w="3809" h="5079">
                <a:moveTo>
                  <a:pt x="762" y="4571"/>
                </a:moveTo>
                <a:lnTo>
                  <a:pt x="0" y="3047"/>
                </a:lnTo>
                <a:lnTo>
                  <a:pt x="0" y="1523"/>
                </a:lnTo>
                <a:lnTo>
                  <a:pt x="762" y="0"/>
                </a:lnTo>
                <a:lnTo>
                  <a:pt x="3810" y="0"/>
                </a:lnTo>
                <a:lnTo>
                  <a:pt x="3810" y="4571"/>
                </a:lnTo>
                <a:lnTo>
                  <a:pt x="762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80020" y="4064508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-692" y="2285"/>
                </a:moveTo>
                <a:lnTo>
                  <a:pt x="5264" y="2285"/>
                </a:lnTo>
              </a:path>
            </a:pathLst>
          </a:custGeom>
          <a:ln w="72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265543" y="4048505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761" y="3810"/>
                </a:moveTo>
                <a:lnTo>
                  <a:pt x="0" y="762"/>
                </a:lnTo>
                <a:lnTo>
                  <a:pt x="761" y="0"/>
                </a:lnTo>
                <a:lnTo>
                  <a:pt x="3809" y="0"/>
                </a:lnTo>
                <a:lnTo>
                  <a:pt x="3809" y="3810"/>
                </a:lnTo>
                <a:lnTo>
                  <a:pt x="761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251065" y="4031741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0" y="3810"/>
                </a:moveTo>
                <a:lnTo>
                  <a:pt x="0" y="0"/>
                </a:lnTo>
                <a:lnTo>
                  <a:pt x="3047" y="0"/>
                </a:lnTo>
                <a:lnTo>
                  <a:pt x="4571" y="1524"/>
                </a:lnTo>
                <a:lnTo>
                  <a:pt x="4571" y="3048"/>
                </a:lnTo>
                <a:lnTo>
                  <a:pt x="3047" y="3810"/>
                </a:lnTo>
                <a:lnTo>
                  <a:pt x="0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235825" y="4014978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1524" y="4572"/>
                </a:moveTo>
                <a:lnTo>
                  <a:pt x="0" y="3048"/>
                </a:lnTo>
                <a:lnTo>
                  <a:pt x="0" y="1524"/>
                </a:lnTo>
                <a:lnTo>
                  <a:pt x="1524" y="0"/>
                </a:lnTo>
                <a:lnTo>
                  <a:pt x="4572" y="0"/>
                </a:lnTo>
                <a:lnTo>
                  <a:pt x="4572" y="4572"/>
                </a:lnTo>
                <a:lnTo>
                  <a:pt x="1524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21346" y="399821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79">
                <a:moveTo>
                  <a:pt x="761" y="4572"/>
                </a:moveTo>
                <a:lnTo>
                  <a:pt x="761" y="3048"/>
                </a:lnTo>
                <a:lnTo>
                  <a:pt x="0" y="1524"/>
                </a:lnTo>
                <a:lnTo>
                  <a:pt x="761" y="1524"/>
                </a:lnTo>
                <a:lnTo>
                  <a:pt x="761" y="0"/>
                </a:lnTo>
                <a:lnTo>
                  <a:pt x="3809" y="0"/>
                </a:lnTo>
                <a:lnTo>
                  <a:pt x="5333" y="1524"/>
                </a:lnTo>
                <a:lnTo>
                  <a:pt x="3809" y="4572"/>
                </a:lnTo>
                <a:lnTo>
                  <a:pt x="761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206868" y="3982211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-692" y="1905"/>
                </a:moveTo>
                <a:lnTo>
                  <a:pt x="5264" y="1905"/>
                </a:lnTo>
              </a:path>
            </a:pathLst>
          </a:custGeom>
          <a:ln w="64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191629" y="3965447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1524" y="3809"/>
                </a:moveTo>
                <a:lnTo>
                  <a:pt x="0" y="3047"/>
                </a:lnTo>
                <a:lnTo>
                  <a:pt x="0" y="1523"/>
                </a:lnTo>
                <a:lnTo>
                  <a:pt x="1524" y="0"/>
                </a:lnTo>
                <a:lnTo>
                  <a:pt x="4572" y="0"/>
                </a:lnTo>
                <a:lnTo>
                  <a:pt x="4572" y="1523"/>
                </a:lnTo>
                <a:lnTo>
                  <a:pt x="6096" y="1523"/>
                </a:lnTo>
                <a:lnTo>
                  <a:pt x="4572" y="3047"/>
                </a:lnTo>
                <a:lnTo>
                  <a:pt x="4572" y="3809"/>
                </a:lnTo>
                <a:lnTo>
                  <a:pt x="1524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177913" y="3948684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-692" y="2285"/>
                </a:moveTo>
                <a:lnTo>
                  <a:pt x="5264" y="2285"/>
                </a:lnTo>
              </a:path>
            </a:pathLst>
          </a:custGeom>
          <a:ln w="72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62672" y="3931920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1523" y="4572"/>
                </a:moveTo>
                <a:lnTo>
                  <a:pt x="0" y="1524"/>
                </a:lnTo>
                <a:lnTo>
                  <a:pt x="1523" y="0"/>
                </a:lnTo>
                <a:lnTo>
                  <a:pt x="4571" y="0"/>
                </a:lnTo>
                <a:lnTo>
                  <a:pt x="4571" y="4572"/>
                </a:lnTo>
                <a:lnTo>
                  <a:pt x="1523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148956" y="3915917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0" y="3810"/>
                </a:moveTo>
                <a:lnTo>
                  <a:pt x="0" y="0"/>
                </a:lnTo>
                <a:lnTo>
                  <a:pt x="3048" y="0"/>
                </a:lnTo>
                <a:lnTo>
                  <a:pt x="4572" y="1524"/>
                </a:lnTo>
                <a:lnTo>
                  <a:pt x="4572" y="2286"/>
                </a:lnTo>
                <a:lnTo>
                  <a:pt x="3048" y="3810"/>
                </a:lnTo>
                <a:lnTo>
                  <a:pt x="0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33717" y="3899153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1523" y="3048"/>
                </a:moveTo>
                <a:lnTo>
                  <a:pt x="0" y="3048"/>
                </a:lnTo>
                <a:lnTo>
                  <a:pt x="0" y="1524"/>
                </a:lnTo>
                <a:lnTo>
                  <a:pt x="1523" y="0"/>
                </a:lnTo>
                <a:lnTo>
                  <a:pt x="4571" y="0"/>
                </a:lnTo>
                <a:lnTo>
                  <a:pt x="4571" y="3048"/>
                </a:lnTo>
                <a:lnTo>
                  <a:pt x="3047" y="3810"/>
                </a:lnTo>
                <a:lnTo>
                  <a:pt x="1523" y="3810"/>
                </a:lnTo>
                <a:lnTo>
                  <a:pt x="1523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18477" y="3882390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1524" y="3048"/>
                </a:moveTo>
                <a:lnTo>
                  <a:pt x="0" y="1524"/>
                </a:lnTo>
                <a:lnTo>
                  <a:pt x="1524" y="1524"/>
                </a:lnTo>
                <a:lnTo>
                  <a:pt x="1524" y="0"/>
                </a:lnTo>
                <a:lnTo>
                  <a:pt x="4572" y="0"/>
                </a:lnTo>
                <a:lnTo>
                  <a:pt x="6096" y="1524"/>
                </a:lnTo>
                <a:lnTo>
                  <a:pt x="4572" y="3048"/>
                </a:lnTo>
                <a:lnTo>
                  <a:pt x="4572" y="4572"/>
                </a:lnTo>
                <a:lnTo>
                  <a:pt x="1524" y="4572"/>
                </a:lnTo>
                <a:lnTo>
                  <a:pt x="1524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104760" y="3866388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0" y="2285"/>
                </a:moveTo>
                <a:lnTo>
                  <a:pt x="0" y="0"/>
                </a:lnTo>
                <a:lnTo>
                  <a:pt x="4571" y="0"/>
                </a:lnTo>
                <a:lnTo>
                  <a:pt x="4571" y="2285"/>
                </a:lnTo>
                <a:lnTo>
                  <a:pt x="3047" y="3809"/>
                </a:lnTo>
                <a:lnTo>
                  <a:pt x="1523" y="3809"/>
                </a:lnTo>
                <a:lnTo>
                  <a:pt x="0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89520" y="3849623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1523" y="2285"/>
                </a:moveTo>
                <a:lnTo>
                  <a:pt x="0" y="1523"/>
                </a:lnTo>
                <a:lnTo>
                  <a:pt x="1523" y="0"/>
                </a:lnTo>
                <a:lnTo>
                  <a:pt x="4571" y="0"/>
                </a:lnTo>
                <a:lnTo>
                  <a:pt x="4571" y="1523"/>
                </a:lnTo>
                <a:lnTo>
                  <a:pt x="6095" y="1523"/>
                </a:lnTo>
                <a:lnTo>
                  <a:pt x="4571" y="2285"/>
                </a:lnTo>
                <a:lnTo>
                  <a:pt x="4571" y="3809"/>
                </a:lnTo>
                <a:lnTo>
                  <a:pt x="1523" y="3809"/>
                </a:lnTo>
                <a:lnTo>
                  <a:pt x="1523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075805" y="3832859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0" y="3047"/>
                </a:moveTo>
                <a:lnTo>
                  <a:pt x="0" y="0"/>
                </a:lnTo>
                <a:lnTo>
                  <a:pt x="4572" y="0"/>
                </a:lnTo>
                <a:lnTo>
                  <a:pt x="4572" y="3047"/>
                </a:lnTo>
                <a:lnTo>
                  <a:pt x="3048" y="3809"/>
                </a:lnTo>
                <a:lnTo>
                  <a:pt x="1524" y="3809"/>
                </a:lnTo>
                <a:lnTo>
                  <a:pt x="0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60565" y="3816096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1523" y="3047"/>
                </a:moveTo>
                <a:lnTo>
                  <a:pt x="0" y="3047"/>
                </a:lnTo>
                <a:lnTo>
                  <a:pt x="0" y="1523"/>
                </a:lnTo>
                <a:lnTo>
                  <a:pt x="1523" y="0"/>
                </a:lnTo>
                <a:lnTo>
                  <a:pt x="4571" y="0"/>
                </a:lnTo>
                <a:lnTo>
                  <a:pt x="4571" y="3047"/>
                </a:lnTo>
                <a:lnTo>
                  <a:pt x="3047" y="4571"/>
                </a:lnTo>
                <a:lnTo>
                  <a:pt x="1523" y="4571"/>
                </a:lnTo>
                <a:lnTo>
                  <a:pt x="1523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046848" y="3798570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0" y="3810"/>
                </a:moveTo>
                <a:lnTo>
                  <a:pt x="0" y="1524"/>
                </a:lnTo>
                <a:lnTo>
                  <a:pt x="1524" y="1524"/>
                </a:lnTo>
                <a:lnTo>
                  <a:pt x="1524" y="0"/>
                </a:lnTo>
                <a:lnTo>
                  <a:pt x="3048" y="1524"/>
                </a:lnTo>
                <a:lnTo>
                  <a:pt x="4572" y="2286"/>
                </a:lnTo>
                <a:lnTo>
                  <a:pt x="4572" y="3810"/>
                </a:lnTo>
                <a:lnTo>
                  <a:pt x="3048" y="3810"/>
                </a:lnTo>
                <a:lnTo>
                  <a:pt x="3048" y="5334"/>
                </a:lnTo>
                <a:lnTo>
                  <a:pt x="1524" y="5334"/>
                </a:lnTo>
                <a:lnTo>
                  <a:pt x="0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031608" y="3781805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1524" y="3810"/>
                </a:moveTo>
                <a:lnTo>
                  <a:pt x="0" y="3048"/>
                </a:lnTo>
                <a:lnTo>
                  <a:pt x="3048" y="0"/>
                </a:lnTo>
                <a:lnTo>
                  <a:pt x="3048" y="1524"/>
                </a:lnTo>
                <a:lnTo>
                  <a:pt x="4572" y="1524"/>
                </a:lnTo>
                <a:lnTo>
                  <a:pt x="4572" y="3810"/>
                </a:lnTo>
                <a:lnTo>
                  <a:pt x="3048" y="5334"/>
                </a:lnTo>
                <a:lnTo>
                  <a:pt x="1524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016368" y="3765041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1523" y="4572"/>
                </a:moveTo>
                <a:lnTo>
                  <a:pt x="0" y="3048"/>
                </a:lnTo>
                <a:lnTo>
                  <a:pt x="3047" y="0"/>
                </a:lnTo>
                <a:lnTo>
                  <a:pt x="6095" y="3048"/>
                </a:lnTo>
                <a:lnTo>
                  <a:pt x="3047" y="6096"/>
                </a:lnTo>
                <a:lnTo>
                  <a:pt x="1523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002653" y="3749040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1524" y="3810"/>
                </a:moveTo>
                <a:lnTo>
                  <a:pt x="0" y="3810"/>
                </a:lnTo>
                <a:lnTo>
                  <a:pt x="0" y="762"/>
                </a:lnTo>
                <a:lnTo>
                  <a:pt x="1524" y="762"/>
                </a:lnTo>
                <a:lnTo>
                  <a:pt x="3048" y="0"/>
                </a:lnTo>
                <a:lnTo>
                  <a:pt x="3048" y="762"/>
                </a:lnTo>
                <a:lnTo>
                  <a:pt x="4572" y="762"/>
                </a:lnTo>
                <a:lnTo>
                  <a:pt x="4572" y="3810"/>
                </a:lnTo>
                <a:lnTo>
                  <a:pt x="3048" y="5334"/>
                </a:lnTo>
                <a:lnTo>
                  <a:pt x="1524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987413" y="3732276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4">
                <a:moveTo>
                  <a:pt x="1523" y="3809"/>
                </a:moveTo>
                <a:lnTo>
                  <a:pt x="0" y="2285"/>
                </a:lnTo>
                <a:lnTo>
                  <a:pt x="1523" y="1523"/>
                </a:lnTo>
                <a:lnTo>
                  <a:pt x="3047" y="0"/>
                </a:lnTo>
                <a:lnTo>
                  <a:pt x="4571" y="1523"/>
                </a:lnTo>
                <a:lnTo>
                  <a:pt x="6095" y="2285"/>
                </a:lnTo>
                <a:lnTo>
                  <a:pt x="3047" y="5334"/>
                </a:lnTo>
                <a:lnTo>
                  <a:pt x="1523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973696" y="3715511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0" y="3809"/>
                </a:moveTo>
                <a:lnTo>
                  <a:pt x="0" y="1523"/>
                </a:lnTo>
                <a:lnTo>
                  <a:pt x="1523" y="1523"/>
                </a:lnTo>
                <a:lnTo>
                  <a:pt x="1523" y="0"/>
                </a:lnTo>
                <a:lnTo>
                  <a:pt x="3047" y="1523"/>
                </a:lnTo>
                <a:lnTo>
                  <a:pt x="4571" y="1523"/>
                </a:lnTo>
                <a:lnTo>
                  <a:pt x="4571" y="3809"/>
                </a:lnTo>
                <a:lnTo>
                  <a:pt x="1523" y="5333"/>
                </a:lnTo>
                <a:lnTo>
                  <a:pt x="0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958456" y="3698747"/>
            <a:ext cx="5080" cy="6350"/>
          </a:xfrm>
          <a:custGeom>
            <a:avLst/>
            <a:gdLst/>
            <a:ahLst/>
            <a:cxnLst/>
            <a:rect l="l" t="t" r="r" b="b"/>
            <a:pathLst>
              <a:path w="5079" h="6350">
                <a:moveTo>
                  <a:pt x="1524" y="4571"/>
                </a:moveTo>
                <a:lnTo>
                  <a:pt x="0" y="4571"/>
                </a:lnTo>
                <a:lnTo>
                  <a:pt x="0" y="1523"/>
                </a:lnTo>
                <a:lnTo>
                  <a:pt x="1524" y="1523"/>
                </a:lnTo>
                <a:lnTo>
                  <a:pt x="3048" y="0"/>
                </a:lnTo>
                <a:lnTo>
                  <a:pt x="4572" y="1523"/>
                </a:lnTo>
                <a:lnTo>
                  <a:pt x="4572" y="4571"/>
                </a:lnTo>
                <a:lnTo>
                  <a:pt x="3048" y="6095"/>
                </a:lnTo>
                <a:lnTo>
                  <a:pt x="1524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944741" y="3682746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0" y="3809"/>
                </a:moveTo>
                <a:lnTo>
                  <a:pt x="0" y="761"/>
                </a:lnTo>
                <a:lnTo>
                  <a:pt x="1523" y="0"/>
                </a:lnTo>
                <a:lnTo>
                  <a:pt x="3047" y="761"/>
                </a:lnTo>
                <a:lnTo>
                  <a:pt x="4571" y="761"/>
                </a:lnTo>
                <a:lnTo>
                  <a:pt x="4571" y="3809"/>
                </a:lnTo>
                <a:lnTo>
                  <a:pt x="3047" y="3809"/>
                </a:lnTo>
                <a:lnTo>
                  <a:pt x="1523" y="5333"/>
                </a:lnTo>
                <a:lnTo>
                  <a:pt x="0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929501" y="3665982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1524" y="3809"/>
                </a:moveTo>
                <a:lnTo>
                  <a:pt x="0" y="2285"/>
                </a:lnTo>
                <a:lnTo>
                  <a:pt x="1524" y="1523"/>
                </a:lnTo>
                <a:lnTo>
                  <a:pt x="3048" y="0"/>
                </a:lnTo>
                <a:lnTo>
                  <a:pt x="4572" y="1523"/>
                </a:lnTo>
                <a:lnTo>
                  <a:pt x="4572" y="3809"/>
                </a:lnTo>
                <a:lnTo>
                  <a:pt x="3048" y="3809"/>
                </a:lnTo>
                <a:lnTo>
                  <a:pt x="3048" y="5333"/>
                </a:lnTo>
                <a:lnTo>
                  <a:pt x="1524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914260" y="3649217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4">
                <a:moveTo>
                  <a:pt x="1523" y="4572"/>
                </a:moveTo>
                <a:lnTo>
                  <a:pt x="0" y="3048"/>
                </a:lnTo>
                <a:lnTo>
                  <a:pt x="3047" y="0"/>
                </a:lnTo>
                <a:lnTo>
                  <a:pt x="6095" y="3048"/>
                </a:lnTo>
                <a:lnTo>
                  <a:pt x="4571" y="4572"/>
                </a:lnTo>
                <a:lnTo>
                  <a:pt x="3047" y="5334"/>
                </a:lnTo>
                <a:lnTo>
                  <a:pt x="3047" y="4572"/>
                </a:lnTo>
                <a:lnTo>
                  <a:pt x="1523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900544" y="3632453"/>
            <a:ext cx="5080" cy="6350"/>
          </a:xfrm>
          <a:custGeom>
            <a:avLst/>
            <a:gdLst/>
            <a:ahLst/>
            <a:cxnLst/>
            <a:rect l="l" t="t" r="r" b="b"/>
            <a:pathLst>
              <a:path w="5079" h="6350">
                <a:moveTo>
                  <a:pt x="1523" y="4572"/>
                </a:moveTo>
                <a:lnTo>
                  <a:pt x="0" y="4572"/>
                </a:lnTo>
                <a:lnTo>
                  <a:pt x="0" y="1524"/>
                </a:lnTo>
                <a:lnTo>
                  <a:pt x="1523" y="1524"/>
                </a:lnTo>
                <a:lnTo>
                  <a:pt x="3047" y="0"/>
                </a:lnTo>
                <a:lnTo>
                  <a:pt x="4571" y="1524"/>
                </a:lnTo>
                <a:lnTo>
                  <a:pt x="4571" y="4572"/>
                </a:lnTo>
                <a:lnTo>
                  <a:pt x="3047" y="4572"/>
                </a:lnTo>
                <a:lnTo>
                  <a:pt x="3047" y="6096"/>
                </a:lnTo>
                <a:lnTo>
                  <a:pt x="1523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885305" y="361645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524" y="3810"/>
                </a:moveTo>
                <a:lnTo>
                  <a:pt x="0" y="2286"/>
                </a:lnTo>
                <a:lnTo>
                  <a:pt x="1524" y="762"/>
                </a:lnTo>
                <a:lnTo>
                  <a:pt x="3048" y="0"/>
                </a:lnTo>
                <a:lnTo>
                  <a:pt x="4572" y="762"/>
                </a:lnTo>
                <a:lnTo>
                  <a:pt x="5334" y="2286"/>
                </a:lnTo>
                <a:lnTo>
                  <a:pt x="4572" y="3810"/>
                </a:lnTo>
                <a:lnTo>
                  <a:pt x="3048" y="5334"/>
                </a:lnTo>
                <a:lnTo>
                  <a:pt x="1524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871589" y="3599688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0" y="3809"/>
                </a:moveTo>
                <a:lnTo>
                  <a:pt x="0" y="1523"/>
                </a:lnTo>
                <a:lnTo>
                  <a:pt x="1523" y="0"/>
                </a:lnTo>
                <a:lnTo>
                  <a:pt x="4571" y="1523"/>
                </a:lnTo>
                <a:lnTo>
                  <a:pt x="4571" y="3809"/>
                </a:lnTo>
                <a:lnTo>
                  <a:pt x="3047" y="3809"/>
                </a:lnTo>
                <a:lnTo>
                  <a:pt x="1523" y="5333"/>
                </a:lnTo>
                <a:lnTo>
                  <a:pt x="1523" y="3809"/>
                </a:lnTo>
                <a:lnTo>
                  <a:pt x="0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856348" y="3582923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1524" y="4571"/>
                </a:moveTo>
                <a:lnTo>
                  <a:pt x="0" y="3047"/>
                </a:lnTo>
                <a:lnTo>
                  <a:pt x="0" y="1523"/>
                </a:lnTo>
                <a:lnTo>
                  <a:pt x="1524" y="1523"/>
                </a:lnTo>
                <a:lnTo>
                  <a:pt x="1524" y="0"/>
                </a:lnTo>
                <a:lnTo>
                  <a:pt x="3048" y="0"/>
                </a:lnTo>
                <a:lnTo>
                  <a:pt x="4572" y="1523"/>
                </a:lnTo>
                <a:lnTo>
                  <a:pt x="4572" y="4571"/>
                </a:lnTo>
                <a:lnTo>
                  <a:pt x="1524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842632" y="3566159"/>
            <a:ext cx="3810" cy="5080"/>
          </a:xfrm>
          <a:custGeom>
            <a:avLst/>
            <a:gdLst/>
            <a:ahLst/>
            <a:cxnLst/>
            <a:rect l="l" t="t" r="r" b="b"/>
            <a:pathLst>
              <a:path w="3809" h="5079">
                <a:moveTo>
                  <a:pt x="0" y="4571"/>
                </a:moveTo>
                <a:lnTo>
                  <a:pt x="0" y="1523"/>
                </a:lnTo>
                <a:lnTo>
                  <a:pt x="1524" y="0"/>
                </a:lnTo>
                <a:lnTo>
                  <a:pt x="3810" y="1523"/>
                </a:lnTo>
                <a:lnTo>
                  <a:pt x="3810" y="4571"/>
                </a:lnTo>
                <a:lnTo>
                  <a:pt x="0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827393" y="3550158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1523" y="3809"/>
                </a:moveTo>
                <a:lnTo>
                  <a:pt x="0" y="2285"/>
                </a:lnTo>
                <a:lnTo>
                  <a:pt x="0" y="761"/>
                </a:lnTo>
                <a:lnTo>
                  <a:pt x="1523" y="761"/>
                </a:lnTo>
                <a:lnTo>
                  <a:pt x="1523" y="0"/>
                </a:lnTo>
                <a:lnTo>
                  <a:pt x="3047" y="0"/>
                </a:lnTo>
                <a:lnTo>
                  <a:pt x="4571" y="761"/>
                </a:lnTo>
                <a:lnTo>
                  <a:pt x="4571" y="3809"/>
                </a:lnTo>
                <a:lnTo>
                  <a:pt x="1523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760716" y="3478537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4" h="76835">
                <a:moveTo>
                  <a:pt x="62878" y="67048"/>
                </a:moveTo>
                <a:lnTo>
                  <a:pt x="68212" y="61714"/>
                </a:lnTo>
                <a:lnTo>
                  <a:pt x="72022" y="54856"/>
                </a:lnTo>
                <a:lnTo>
                  <a:pt x="75070" y="47998"/>
                </a:lnTo>
                <a:lnTo>
                  <a:pt x="75070" y="43426"/>
                </a:lnTo>
                <a:lnTo>
                  <a:pt x="76594" y="41140"/>
                </a:lnTo>
                <a:lnTo>
                  <a:pt x="76594" y="36568"/>
                </a:lnTo>
                <a:lnTo>
                  <a:pt x="75070" y="34282"/>
                </a:lnTo>
                <a:lnTo>
                  <a:pt x="75070" y="29710"/>
                </a:lnTo>
                <a:lnTo>
                  <a:pt x="73546" y="25900"/>
                </a:lnTo>
                <a:lnTo>
                  <a:pt x="72022" y="22852"/>
                </a:lnTo>
                <a:lnTo>
                  <a:pt x="71260" y="19042"/>
                </a:lnTo>
                <a:lnTo>
                  <a:pt x="69736" y="15994"/>
                </a:lnTo>
                <a:lnTo>
                  <a:pt x="66688" y="13708"/>
                </a:lnTo>
                <a:lnTo>
                  <a:pt x="61354" y="7612"/>
                </a:lnTo>
                <a:lnTo>
                  <a:pt x="49888" y="1942"/>
                </a:lnTo>
                <a:lnTo>
                  <a:pt x="38188" y="0"/>
                </a:lnTo>
                <a:lnTo>
                  <a:pt x="26385" y="1920"/>
                </a:lnTo>
                <a:lnTo>
                  <a:pt x="15634" y="7612"/>
                </a:lnTo>
                <a:lnTo>
                  <a:pt x="12586" y="9136"/>
                </a:lnTo>
                <a:lnTo>
                  <a:pt x="7252" y="14470"/>
                </a:lnTo>
                <a:lnTo>
                  <a:pt x="3442" y="21328"/>
                </a:lnTo>
                <a:lnTo>
                  <a:pt x="0" y="33391"/>
                </a:lnTo>
                <a:lnTo>
                  <a:pt x="430" y="45727"/>
                </a:lnTo>
                <a:lnTo>
                  <a:pt x="36822" y="76533"/>
                </a:lnTo>
                <a:lnTo>
                  <a:pt x="48571" y="74493"/>
                </a:lnTo>
                <a:lnTo>
                  <a:pt x="56782" y="71620"/>
                </a:lnTo>
                <a:lnTo>
                  <a:pt x="59830" y="70096"/>
                </a:lnTo>
                <a:lnTo>
                  <a:pt x="62878" y="67048"/>
                </a:lnTo>
              </a:path>
            </a:pathLst>
          </a:custGeom>
          <a:ln w="41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7354696" y="3089148"/>
            <a:ext cx="2392045" cy="2121535"/>
          </a:xfrm>
          <a:prstGeom prst="rect">
            <a:avLst/>
          </a:prstGeom>
          <a:ln w="414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0485" marR="83820">
              <a:lnSpc>
                <a:spcPct val="100899"/>
              </a:lnSpc>
            </a:pPr>
            <a:r>
              <a:rPr sz="1150" dirty="0">
                <a:latin typeface="Arial"/>
                <a:cs typeface="Arial"/>
              </a:rPr>
              <a:t>Th</a:t>
            </a:r>
            <a:r>
              <a:rPr sz="1150" spc="5" dirty="0">
                <a:latin typeface="Arial"/>
                <a:cs typeface="Arial"/>
              </a:rPr>
              <a:t>is</a:t>
            </a:r>
            <a:r>
              <a:rPr sz="1150" spc="-1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l</a:t>
            </a:r>
            <a:r>
              <a:rPr sz="1150" spc="5" dirty="0">
                <a:latin typeface="Arial"/>
                <a:cs typeface="Arial"/>
              </a:rPr>
              <a:t>i</a:t>
            </a:r>
            <a:r>
              <a:rPr sz="1150" dirty="0">
                <a:latin typeface="Arial"/>
                <a:cs typeface="Arial"/>
              </a:rPr>
              <a:t>fe</a:t>
            </a:r>
            <a:r>
              <a:rPr sz="1150" spc="5" dirty="0">
                <a:latin typeface="Arial"/>
                <a:cs typeface="Arial"/>
              </a:rPr>
              <a:t>l</a:t>
            </a:r>
            <a:r>
              <a:rPr sz="1150" spc="-5" dirty="0">
                <a:latin typeface="Arial"/>
                <a:cs typeface="Arial"/>
              </a:rPr>
              <a:t>in</a:t>
            </a:r>
            <a:r>
              <a:rPr sz="1150" spc="5" dirty="0">
                <a:latin typeface="Arial"/>
                <a:cs typeface="Arial"/>
              </a:rPr>
              <a:t>e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bo</a:t>
            </a:r>
            <a:r>
              <a:rPr sz="1150" spc="5" dirty="0">
                <a:latin typeface="Arial"/>
                <a:cs typeface="Arial"/>
              </a:rPr>
              <a:t>x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r</a:t>
            </a:r>
            <a:r>
              <a:rPr sz="1150" dirty="0">
                <a:latin typeface="Arial"/>
                <a:cs typeface="Arial"/>
              </a:rPr>
              <a:t>epresent</a:t>
            </a:r>
            <a:r>
              <a:rPr sz="1150" spc="5" dirty="0">
                <a:latin typeface="Arial"/>
                <a:cs typeface="Arial"/>
              </a:rPr>
              <a:t>s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one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i</a:t>
            </a:r>
            <a:r>
              <a:rPr sz="1150" dirty="0">
                <a:latin typeface="Arial"/>
                <a:cs typeface="Arial"/>
              </a:rPr>
              <a:t>nstanc</a:t>
            </a:r>
            <a:r>
              <a:rPr sz="1150" spc="5" dirty="0">
                <a:latin typeface="Arial"/>
                <a:cs typeface="Arial"/>
              </a:rPr>
              <a:t>e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f</a:t>
            </a:r>
            <a:r>
              <a:rPr sz="1150" dirty="0">
                <a:latin typeface="Arial"/>
                <a:cs typeface="Arial"/>
              </a:rPr>
              <a:t>ro</a:t>
            </a:r>
            <a:r>
              <a:rPr sz="1150" spc="5" dirty="0">
                <a:latin typeface="Arial"/>
                <a:cs typeface="Arial"/>
              </a:rPr>
              <a:t>m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a </a:t>
            </a:r>
            <a:r>
              <a:rPr sz="1150" spc="-5" dirty="0">
                <a:latin typeface="Arial"/>
                <a:cs typeface="Arial"/>
              </a:rPr>
              <a:t>col</a:t>
            </a:r>
            <a:r>
              <a:rPr sz="1150" spc="5" dirty="0">
                <a:latin typeface="Arial"/>
                <a:cs typeface="Arial"/>
              </a:rPr>
              <a:t>l</a:t>
            </a:r>
            <a:r>
              <a:rPr sz="1150" spc="-10" dirty="0">
                <a:latin typeface="Arial"/>
                <a:cs typeface="Arial"/>
              </a:rPr>
              <a:t>e</a:t>
            </a:r>
            <a:r>
              <a:rPr sz="1150" dirty="0">
                <a:latin typeface="Arial"/>
                <a:cs typeface="Arial"/>
              </a:rPr>
              <a:t>c</a:t>
            </a:r>
            <a:r>
              <a:rPr sz="1150" spc="5" dirty="0">
                <a:latin typeface="Arial"/>
                <a:cs typeface="Arial"/>
              </a:rPr>
              <a:t>t</a:t>
            </a:r>
            <a:r>
              <a:rPr sz="1150" spc="-5" dirty="0">
                <a:latin typeface="Arial"/>
                <a:cs typeface="Arial"/>
              </a:rPr>
              <a:t>io</a:t>
            </a:r>
            <a:r>
              <a:rPr sz="1150" spc="5" dirty="0">
                <a:latin typeface="Arial"/>
                <a:cs typeface="Arial"/>
              </a:rPr>
              <a:t>n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of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many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i="1" dirty="0">
                <a:latin typeface="Arial"/>
                <a:cs typeface="Arial"/>
              </a:rPr>
              <a:t>Sale</a:t>
            </a:r>
            <a:r>
              <a:rPr sz="1150" i="1" spc="-5" dirty="0">
                <a:latin typeface="Arial"/>
                <a:cs typeface="Arial"/>
              </a:rPr>
              <a:t>s</a:t>
            </a:r>
            <a:r>
              <a:rPr sz="1150" i="1" dirty="0">
                <a:latin typeface="Arial"/>
                <a:cs typeface="Arial"/>
              </a:rPr>
              <a:t>LineIte</a:t>
            </a:r>
            <a:r>
              <a:rPr sz="1150" i="1" spc="5" dirty="0">
                <a:latin typeface="Arial"/>
                <a:cs typeface="Arial"/>
              </a:rPr>
              <a:t>m</a:t>
            </a:r>
            <a:r>
              <a:rPr sz="1150" i="1" spc="2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o</a:t>
            </a:r>
            <a:r>
              <a:rPr sz="1150" dirty="0">
                <a:latin typeface="Arial"/>
                <a:cs typeface="Arial"/>
              </a:rPr>
              <a:t>b</a:t>
            </a:r>
            <a:r>
              <a:rPr sz="1150" spc="5" dirty="0">
                <a:latin typeface="Arial"/>
                <a:cs typeface="Arial"/>
              </a:rPr>
              <a:t>j</a:t>
            </a:r>
            <a:r>
              <a:rPr sz="1150" dirty="0">
                <a:latin typeface="Arial"/>
                <a:cs typeface="Arial"/>
              </a:rPr>
              <a:t>e</a:t>
            </a:r>
            <a:r>
              <a:rPr sz="1150" spc="-5" dirty="0">
                <a:latin typeface="Arial"/>
                <a:cs typeface="Arial"/>
              </a:rPr>
              <a:t>c</a:t>
            </a:r>
            <a:r>
              <a:rPr sz="1150" dirty="0">
                <a:latin typeface="Arial"/>
                <a:cs typeface="Arial"/>
              </a:rPr>
              <a:t>t</a:t>
            </a:r>
            <a:r>
              <a:rPr sz="1150" spc="10" dirty="0">
                <a:latin typeface="Arial"/>
                <a:cs typeface="Arial"/>
              </a:rPr>
              <a:t>s</a:t>
            </a:r>
            <a:r>
              <a:rPr sz="1150" dirty="0"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200">
              <a:latin typeface="Times New Roman"/>
              <a:cs typeface="Times New Roman"/>
            </a:endParaRPr>
          </a:p>
          <a:p>
            <a:pPr marL="70485" marR="91440">
              <a:lnSpc>
                <a:spcPct val="100800"/>
              </a:lnSpc>
            </a:pPr>
            <a:r>
              <a:rPr sz="1150" i="1" spc="5" dirty="0">
                <a:latin typeface="Arial"/>
                <a:cs typeface="Arial"/>
              </a:rPr>
              <a:t>l</a:t>
            </a:r>
            <a:r>
              <a:rPr sz="1150" i="1" spc="-5" dirty="0">
                <a:latin typeface="Arial"/>
                <a:cs typeface="Arial"/>
              </a:rPr>
              <a:t>ineI</a:t>
            </a:r>
            <a:r>
              <a:rPr sz="1150" i="1" spc="5" dirty="0">
                <a:latin typeface="Arial"/>
                <a:cs typeface="Arial"/>
              </a:rPr>
              <a:t>t</a:t>
            </a:r>
            <a:r>
              <a:rPr sz="1150" i="1" dirty="0">
                <a:latin typeface="Arial"/>
                <a:cs typeface="Arial"/>
              </a:rPr>
              <a:t>ems[i]</a:t>
            </a:r>
            <a:r>
              <a:rPr sz="1150" i="1" spc="1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i</a:t>
            </a:r>
            <a:r>
              <a:rPr sz="1150" spc="5" dirty="0">
                <a:latin typeface="Arial"/>
                <a:cs typeface="Arial"/>
              </a:rPr>
              <a:t>s </a:t>
            </a:r>
            <a:r>
              <a:rPr sz="1150" dirty="0">
                <a:latin typeface="Arial"/>
                <a:cs typeface="Arial"/>
              </a:rPr>
              <a:t>th</a:t>
            </a:r>
            <a:r>
              <a:rPr sz="1150" spc="5" dirty="0">
                <a:latin typeface="Arial"/>
                <a:cs typeface="Arial"/>
              </a:rPr>
              <a:t>e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express</a:t>
            </a:r>
            <a:r>
              <a:rPr sz="1150" spc="5" dirty="0">
                <a:latin typeface="Arial"/>
                <a:cs typeface="Arial"/>
              </a:rPr>
              <a:t>i</a:t>
            </a:r>
            <a:r>
              <a:rPr sz="1150" dirty="0">
                <a:latin typeface="Arial"/>
                <a:cs typeface="Arial"/>
              </a:rPr>
              <a:t>o</a:t>
            </a:r>
            <a:r>
              <a:rPr sz="1150" spc="5" dirty="0">
                <a:latin typeface="Arial"/>
                <a:cs typeface="Arial"/>
              </a:rPr>
              <a:t>n</a:t>
            </a:r>
            <a:r>
              <a:rPr sz="1150" spc="-5" dirty="0">
                <a:latin typeface="Arial"/>
                <a:cs typeface="Arial"/>
              </a:rPr>
              <a:t> to</a:t>
            </a:r>
            <a:r>
              <a:rPr sz="1150" dirty="0">
                <a:latin typeface="Arial"/>
                <a:cs typeface="Arial"/>
              </a:rPr>
              <a:t> se</a:t>
            </a:r>
            <a:r>
              <a:rPr sz="1150" spc="5" dirty="0">
                <a:latin typeface="Arial"/>
                <a:cs typeface="Arial"/>
              </a:rPr>
              <a:t>l</a:t>
            </a:r>
            <a:r>
              <a:rPr sz="1150" dirty="0">
                <a:latin typeface="Arial"/>
                <a:cs typeface="Arial"/>
              </a:rPr>
              <a:t>ect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on</a:t>
            </a:r>
            <a:r>
              <a:rPr sz="1150" spc="5" dirty="0">
                <a:latin typeface="Arial"/>
                <a:cs typeface="Arial"/>
              </a:rPr>
              <a:t>e </a:t>
            </a:r>
            <a:r>
              <a:rPr sz="1150" spc="-10" dirty="0">
                <a:latin typeface="Arial"/>
                <a:cs typeface="Arial"/>
              </a:rPr>
              <a:t>e</a:t>
            </a:r>
            <a:r>
              <a:rPr sz="1150" spc="5" dirty="0">
                <a:latin typeface="Arial"/>
                <a:cs typeface="Arial"/>
              </a:rPr>
              <a:t>l</a:t>
            </a:r>
            <a:r>
              <a:rPr sz="1150" dirty="0">
                <a:latin typeface="Arial"/>
                <a:cs typeface="Arial"/>
              </a:rPr>
              <a:t>ement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fro</a:t>
            </a:r>
            <a:r>
              <a:rPr sz="1150" spc="5" dirty="0">
                <a:latin typeface="Arial"/>
                <a:cs typeface="Arial"/>
              </a:rPr>
              <a:t>m </a:t>
            </a:r>
            <a:r>
              <a:rPr sz="1150" dirty="0">
                <a:latin typeface="Arial"/>
                <a:cs typeface="Arial"/>
              </a:rPr>
              <a:t>the co</a:t>
            </a:r>
            <a:r>
              <a:rPr sz="1150" spc="5" dirty="0">
                <a:latin typeface="Arial"/>
                <a:cs typeface="Arial"/>
              </a:rPr>
              <a:t>l</a:t>
            </a:r>
            <a:r>
              <a:rPr sz="1150" spc="-5" dirty="0">
                <a:latin typeface="Arial"/>
                <a:cs typeface="Arial"/>
              </a:rPr>
              <a:t>lec</a:t>
            </a:r>
            <a:r>
              <a:rPr sz="1150" spc="5" dirty="0">
                <a:latin typeface="Arial"/>
                <a:cs typeface="Arial"/>
              </a:rPr>
              <a:t>t</a:t>
            </a:r>
            <a:r>
              <a:rPr sz="1150" spc="-5" dirty="0">
                <a:latin typeface="Arial"/>
                <a:cs typeface="Arial"/>
              </a:rPr>
              <a:t>io</a:t>
            </a:r>
            <a:r>
              <a:rPr sz="1150" spc="5" dirty="0">
                <a:latin typeface="Arial"/>
                <a:cs typeface="Arial"/>
              </a:rPr>
              <a:t>n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of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many Sale</a:t>
            </a:r>
            <a:r>
              <a:rPr sz="1150" spc="-5" dirty="0">
                <a:latin typeface="Arial"/>
                <a:cs typeface="Arial"/>
              </a:rPr>
              <a:t>s</a:t>
            </a:r>
            <a:r>
              <a:rPr sz="1150" dirty="0">
                <a:latin typeface="Arial"/>
                <a:cs typeface="Arial"/>
              </a:rPr>
              <a:t>LineItem</a:t>
            </a:r>
            <a:r>
              <a:rPr sz="1150" spc="20" dirty="0">
                <a:latin typeface="Arial"/>
                <a:cs typeface="Arial"/>
              </a:rPr>
              <a:t>s</a:t>
            </a:r>
            <a:r>
              <a:rPr sz="1150" dirty="0">
                <a:latin typeface="Arial"/>
                <a:cs typeface="Arial"/>
              </a:rPr>
              <a:t>;</a:t>
            </a:r>
            <a:r>
              <a:rPr sz="1150" spc="-5" dirty="0">
                <a:latin typeface="Arial"/>
                <a:cs typeface="Arial"/>
              </a:rPr>
              <a:t> th</a:t>
            </a:r>
            <a:r>
              <a:rPr sz="1150" spc="5" dirty="0">
                <a:latin typeface="Arial"/>
                <a:cs typeface="Arial"/>
              </a:rPr>
              <a:t>e</a:t>
            </a:r>
            <a:r>
              <a:rPr sz="1150" dirty="0">
                <a:latin typeface="Arial"/>
                <a:cs typeface="Arial"/>
              </a:rPr>
              <a:t> </a:t>
            </a:r>
            <a:r>
              <a:rPr sz="950" spc="-10" dirty="0">
                <a:latin typeface="맑은 고딕"/>
                <a:cs typeface="맑은 고딕"/>
              </a:rPr>
              <a:t>멼</a:t>
            </a:r>
            <a:r>
              <a:rPr sz="1150" spc="75" dirty="0">
                <a:latin typeface="Arial"/>
                <a:cs typeface="Arial"/>
              </a:rPr>
              <a:t>?</a:t>
            </a:r>
            <a:r>
              <a:rPr sz="1150" spc="-5" dirty="0">
                <a:latin typeface="Arial"/>
                <a:cs typeface="Arial"/>
              </a:rPr>
              <a:t>v</a:t>
            </a:r>
            <a:r>
              <a:rPr sz="1150" dirty="0">
                <a:latin typeface="Arial"/>
                <a:cs typeface="Arial"/>
              </a:rPr>
              <a:t>alue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r</a:t>
            </a:r>
            <a:r>
              <a:rPr sz="1150" spc="-10" dirty="0">
                <a:latin typeface="Arial"/>
                <a:cs typeface="Arial"/>
              </a:rPr>
              <a:t>e</a:t>
            </a:r>
            <a:r>
              <a:rPr sz="1150" spc="5" dirty="0">
                <a:latin typeface="Arial"/>
                <a:cs typeface="Arial"/>
              </a:rPr>
              <a:t>f</a:t>
            </a:r>
            <a:r>
              <a:rPr sz="1150" dirty="0">
                <a:latin typeface="Arial"/>
                <a:cs typeface="Arial"/>
              </a:rPr>
              <a:t>ers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to</a:t>
            </a:r>
            <a:r>
              <a:rPr sz="1150" spc="-5" dirty="0">
                <a:latin typeface="Arial"/>
                <a:cs typeface="Arial"/>
              </a:rPr>
              <a:t> th</a:t>
            </a:r>
            <a:r>
              <a:rPr sz="1150" spc="5" dirty="0">
                <a:latin typeface="Arial"/>
                <a:cs typeface="Arial"/>
              </a:rPr>
              <a:t>e </a:t>
            </a:r>
            <a:r>
              <a:rPr sz="1150" dirty="0">
                <a:latin typeface="Arial"/>
                <a:cs typeface="Arial"/>
              </a:rPr>
              <a:t>s</a:t>
            </a:r>
            <a:r>
              <a:rPr sz="1150" spc="-10" dirty="0">
                <a:latin typeface="Arial"/>
                <a:cs typeface="Arial"/>
              </a:rPr>
              <a:t>a</a:t>
            </a:r>
            <a:r>
              <a:rPr sz="1150" spc="5" dirty="0">
                <a:latin typeface="Arial"/>
                <a:cs typeface="Arial"/>
              </a:rPr>
              <a:t>me</a:t>
            </a:r>
            <a:r>
              <a:rPr sz="1150" dirty="0">
                <a:latin typeface="Arial"/>
                <a:cs typeface="Arial"/>
              </a:rPr>
              <a:t> </a:t>
            </a:r>
            <a:r>
              <a:rPr sz="950" spc="-15" dirty="0">
                <a:latin typeface="맑은 고딕"/>
                <a:cs typeface="맑은 고딕"/>
              </a:rPr>
              <a:t>밿</a:t>
            </a:r>
            <a:r>
              <a:rPr sz="1150" spc="70" dirty="0">
                <a:latin typeface="Arial"/>
                <a:cs typeface="Arial"/>
              </a:rPr>
              <a:t>?</a:t>
            </a:r>
            <a:r>
              <a:rPr sz="1150" spc="5" dirty="0">
                <a:latin typeface="Arial"/>
                <a:cs typeface="Arial"/>
              </a:rPr>
              <a:t>in</a:t>
            </a:r>
            <a:r>
              <a:rPr sz="1150" spc="-5" dirty="0">
                <a:latin typeface="Arial"/>
                <a:cs typeface="Arial"/>
              </a:rPr>
              <a:t> th</a:t>
            </a:r>
            <a:r>
              <a:rPr sz="1150" spc="5" dirty="0">
                <a:latin typeface="Arial"/>
                <a:cs typeface="Arial"/>
              </a:rPr>
              <a:t>e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gua</a:t>
            </a:r>
            <a:r>
              <a:rPr sz="1150" spc="5" dirty="0">
                <a:latin typeface="Arial"/>
                <a:cs typeface="Arial"/>
              </a:rPr>
              <a:t>rd</a:t>
            </a:r>
            <a:r>
              <a:rPr sz="1150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in</a:t>
            </a:r>
            <a:r>
              <a:rPr sz="1150" spc="-5" dirty="0">
                <a:latin typeface="Arial"/>
                <a:cs typeface="Arial"/>
              </a:rPr>
              <a:t> th</a:t>
            </a:r>
            <a:r>
              <a:rPr sz="1150" spc="5" dirty="0">
                <a:latin typeface="Arial"/>
                <a:cs typeface="Arial"/>
              </a:rPr>
              <a:t>e </a:t>
            </a:r>
            <a:r>
              <a:rPr sz="1150" dirty="0">
                <a:latin typeface="Arial"/>
                <a:cs typeface="Arial"/>
              </a:rPr>
              <a:t>LOO</a:t>
            </a:r>
            <a:r>
              <a:rPr sz="1150" spc="5" dirty="0">
                <a:latin typeface="Arial"/>
                <a:cs typeface="Arial"/>
              </a:rPr>
              <a:t>P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f</a:t>
            </a:r>
            <a:r>
              <a:rPr sz="1150" dirty="0">
                <a:latin typeface="Arial"/>
                <a:cs typeface="Arial"/>
              </a:rPr>
              <a:t>rame</a:t>
            </a:r>
            <a:endParaRPr sz="115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9561448" y="3089148"/>
            <a:ext cx="185420" cy="186055"/>
          </a:xfrm>
          <a:custGeom>
            <a:avLst/>
            <a:gdLst/>
            <a:ahLst/>
            <a:cxnLst/>
            <a:rect l="l" t="t" r="r" b="b"/>
            <a:pathLst>
              <a:path w="185420" h="186054">
                <a:moveTo>
                  <a:pt x="185166" y="185927"/>
                </a:moveTo>
                <a:lnTo>
                  <a:pt x="185166" y="0"/>
                </a:lnTo>
                <a:lnTo>
                  <a:pt x="0" y="0"/>
                </a:lnTo>
                <a:lnTo>
                  <a:pt x="185166" y="1859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561461" y="3089148"/>
            <a:ext cx="185420" cy="186055"/>
          </a:xfrm>
          <a:custGeom>
            <a:avLst/>
            <a:gdLst/>
            <a:ahLst/>
            <a:cxnLst/>
            <a:rect l="l" t="t" r="r" b="b"/>
            <a:pathLst>
              <a:path w="185420" h="186054">
                <a:moveTo>
                  <a:pt x="185166" y="185927"/>
                </a:moveTo>
                <a:lnTo>
                  <a:pt x="0" y="0"/>
                </a:lnTo>
                <a:lnTo>
                  <a:pt x="0" y="185927"/>
                </a:lnTo>
                <a:lnTo>
                  <a:pt x="185166" y="1859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561461" y="3089148"/>
            <a:ext cx="185420" cy="186055"/>
          </a:xfrm>
          <a:custGeom>
            <a:avLst/>
            <a:gdLst/>
            <a:ahLst/>
            <a:cxnLst/>
            <a:rect l="l" t="t" r="r" b="b"/>
            <a:pathLst>
              <a:path w="185420" h="186054">
                <a:moveTo>
                  <a:pt x="185166" y="185927"/>
                </a:moveTo>
                <a:lnTo>
                  <a:pt x="0" y="0"/>
                </a:lnTo>
                <a:lnTo>
                  <a:pt x="0" y="185927"/>
                </a:lnTo>
                <a:lnTo>
                  <a:pt x="185166" y="185927"/>
                </a:lnTo>
                <a:close/>
              </a:path>
            </a:pathLst>
          </a:custGeom>
          <a:ln w="41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612783" y="3514344"/>
            <a:ext cx="0" cy="1748789"/>
          </a:xfrm>
          <a:custGeom>
            <a:avLst/>
            <a:gdLst/>
            <a:ahLst/>
            <a:cxnLst/>
            <a:rect l="l" t="t" r="r" b="b"/>
            <a:pathLst>
              <a:path h="1748789">
                <a:moveTo>
                  <a:pt x="0" y="0"/>
                </a:moveTo>
                <a:lnTo>
                  <a:pt x="0" y="1748789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608211" y="5192267"/>
            <a:ext cx="5715" cy="71120"/>
          </a:xfrm>
          <a:custGeom>
            <a:avLst/>
            <a:gdLst/>
            <a:ahLst/>
            <a:cxnLst/>
            <a:rect l="l" t="t" r="r" b="b"/>
            <a:pathLst>
              <a:path w="5714" h="71120">
                <a:moveTo>
                  <a:pt x="0" y="67817"/>
                </a:moveTo>
                <a:lnTo>
                  <a:pt x="0" y="1523"/>
                </a:lnTo>
                <a:lnTo>
                  <a:pt x="1523" y="0"/>
                </a:lnTo>
                <a:lnTo>
                  <a:pt x="3809" y="0"/>
                </a:lnTo>
                <a:lnTo>
                  <a:pt x="5333" y="1523"/>
                </a:lnTo>
                <a:lnTo>
                  <a:pt x="3810" y="67817"/>
                </a:lnTo>
                <a:lnTo>
                  <a:pt x="3810" y="69341"/>
                </a:lnTo>
                <a:lnTo>
                  <a:pt x="2286" y="70865"/>
                </a:lnTo>
                <a:lnTo>
                  <a:pt x="1524" y="70865"/>
                </a:lnTo>
                <a:lnTo>
                  <a:pt x="1524" y="69341"/>
                </a:lnTo>
                <a:lnTo>
                  <a:pt x="0" y="678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608211" y="5086350"/>
            <a:ext cx="5715" cy="70485"/>
          </a:xfrm>
          <a:custGeom>
            <a:avLst/>
            <a:gdLst/>
            <a:ahLst/>
            <a:cxnLst/>
            <a:rect l="l" t="t" r="r" b="b"/>
            <a:pathLst>
              <a:path w="5714" h="70485">
                <a:moveTo>
                  <a:pt x="0" y="67818"/>
                </a:moveTo>
                <a:lnTo>
                  <a:pt x="1523" y="1524"/>
                </a:lnTo>
                <a:lnTo>
                  <a:pt x="1523" y="0"/>
                </a:lnTo>
                <a:lnTo>
                  <a:pt x="3809" y="0"/>
                </a:lnTo>
                <a:lnTo>
                  <a:pt x="5333" y="1524"/>
                </a:lnTo>
                <a:lnTo>
                  <a:pt x="5333" y="67818"/>
                </a:lnTo>
                <a:lnTo>
                  <a:pt x="3809" y="68580"/>
                </a:lnTo>
                <a:lnTo>
                  <a:pt x="3809" y="70104"/>
                </a:lnTo>
                <a:lnTo>
                  <a:pt x="1523" y="70104"/>
                </a:lnTo>
                <a:lnTo>
                  <a:pt x="1523" y="68580"/>
                </a:lnTo>
                <a:lnTo>
                  <a:pt x="0" y="678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609735" y="4979670"/>
            <a:ext cx="3810" cy="71120"/>
          </a:xfrm>
          <a:custGeom>
            <a:avLst/>
            <a:gdLst/>
            <a:ahLst/>
            <a:cxnLst/>
            <a:rect l="l" t="t" r="r" b="b"/>
            <a:pathLst>
              <a:path w="3810" h="71120">
                <a:moveTo>
                  <a:pt x="0" y="69341"/>
                </a:moveTo>
                <a:lnTo>
                  <a:pt x="0" y="0"/>
                </a:lnTo>
                <a:lnTo>
                  <a:pt x="2285" y="0"/>
                </a:lnTo>
                <a:lnTo>
                  <a:pt x="2285" y="1523"/>
                </a:lnTo>
                <a:lnTo>
                  <a:pt x="3809" y="3047"/>
                </a:lnTo>
                <a:lnTo>
                  <a:pt x="3809" y="69341"/>
                </a:lnTo>
                <a:lnTo>
                  <a:pt x="2285" y="70865"/>
                </a:lnTo>
                <a:lnTo>
                  <a:pt x="0" y="70865"/>
                </a:lnTo>
                <a:lnTo>
                  <a:pt x="0" y="6934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609735" y="4873752"/>
            <a:ext cx="3810" cy="70485"/>
          </a:xfrm>
          <a:custGeom>
            <a:avLst/>
            <a:gdLst/>
            <a:ahLst/>
            <a:cxnLst/>
            <a:rect l="l" t="t" r="r" b="b"/>
            <a:pathLst>
              <a:path w="3810" h="70485">
                <a:moveTo>
                  <a:pt x="0" y="68580"/>
                </a:moveTo>
                <a:lnTo>
                  <a:pt x="0" y="1524"/>
                </a:lnTo>
                <a:lnTo>
                  <a:pt x="761" y="0"/>
                </a:lnTo>
                <a:lnTo>
                  <a:pt x="2285" y="0"/>
                </a:lnTo>
                <a:lnTo>
                  <a:pt x="3809" y="1524"/>
                </a:lnTo>
                <a:lnTo>
                  <a:pt x="3809" y="70104"/>
                </a:lnTo>
                <a:lnTo>
                  <a:pt x="0" y="70104"/>
                </a:lnTo>
                <a:lnTo>
                  <a:pt x="0" y="6858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609735" y="4767071"/>
            <a:ext cx="3810" cy="72390"/>
          </a:xfrm>
          <a:custGeom>
            <a:avLst/>
            <a:gdLst/>
            <a:ahLst/>
            <a:cxnLst/>
            <a:rect l="l" t="t" r="r" b="b"/>
            <a:pathLst>
              <a:path w="3810" h="72389">
                <a:moveTo>
                  <a:pt x="0" y="69341"/>
                </a:moveTo>
                <a:lnTo>
                  <a:pt x="0" y="1523"/>
                </a:lnTo>
                <a:lnTo>
                  <a:pt x="761" y="1523"/>
                </a:lnTo>
                <a:lnTo>
                  <a:pt x="2285" y="0"/>
                </a:lnTo>
                <a:lnTo>
                  <a:pt x="2285" y="1523"/>
                </a:lnTo>
                <a:lnTo>
                  <a:pt x="3809" y="1523"/>
                </a:lnTo>
                <a:lnTo>
                  <a:pt x="3809" y="70865"/>
                </a:lnTo>
                <a:lnTo>
                  <a:pt x="2285" y="72389"/>
                </a:lnTo>
                <a:lnTo>
                  <a:pt x="761" y="72389"/>
                </a:lnTo>
                <a:lnTo>
                  <a:pt x="0" y="70865"/>
                </a:lnTo>
                <a:lnTo>
                  <a:pt x="0" y="6934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609735" y="4662678"/>
            <a:ext cx="5715" cy="70485"/>
          </a:xfrm>
          <a:custGeom>
            <a:avLst/>
            <a:gdLst/>
            <a:ahLst/>
            <a:cxnLst/>
            <a:rect l="l" t="t" r="r" b="b"/>
            <a:pathLst>
              <a:path w="5714" h="70485">
                <a:moveTo>
                  <a:pt x="0" y="67818"/>
                </a:moveTo>
                <a:lnTo>
                  <a:pt x="0" y="1524"/>
                </a:lnTo>
                <a:lnTo>
                  <a:pt x="761" y="0"/>
                </a:lnTo>
                <a:lnTo>
                  <a:pt x="3809" y="0"/>
                </a:lnTo>
                <a:lnTo>
                  <a:pt x="3809" y="1524"/>
                </a:lnTo>
                <a:lnTo>
                  <a:pt x="5333" y="1524"/>
                </a:lnTo>
                <a:lnTo>
                  <a:pt x="3809" y="67818"/>
                </a:lnTo>
                <a:lnTo>
                  <a:pt x="3809" y="68580"/>
                </a:lnTo>
                <a:lnTo>
                  <a:pt x="2285" y="70104"/>
                </a:lnTo>
                <a:lnTo>
                  <a:pt x="761" y="70104"/>
                </a:lnTo>
                <a:lnTo>
                  <a:pt x="761" y="68580"/>
                </a:lnTo>
                <a:lnTo>
                  <a:pt x="0" y="68580"/>
                </a:lnTo>
                <a:lnTo>
                  <a:pt x="0" y="678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609735" y="4555997"/>
            <a:ext cx="5715" cy="71120"/>
          </a:xfrm>
          <a:custGeom>
            <a:avLst/>
            <a:gdLst/>
            <a:ahLst/>
            <a:cxnLst/>
            <a:rect l="l" t="t" r="r" b="b"/>
            <a:pathLst>
              <a:path w="5714" h="71120">
                <a:moveTo>
                  <a:pt x="0" y="67817"/>
                </a:moveTo>
                <a:lnTo>
                  <a:pt x="761" y="1523"/>
                </a:lnTo>
                <a:lnTo>
                  <a:pt x="761" y="0"/>
                </a:lnTo>
                <a:lnTo>
                  <a:pt x="3809" y="0"/>
                </a:lnTo>
                <a:lnTo>
                  <a:pt x="5333" y="1523"/>
                </a:lnTo>
                <a:lnTo>
                  <a:pt x="5333" y="67817"/>
                </a:lnTo>
                <a:lnTo>
                  <a:pt x="3809" y="69342"/>
                </a:lnTo>
                <a:lnTo>
                  <a:pt x="3809" y="70865"/>
                </a:lnTo>
                <a:lnTo>
                  <a:pt x="761" y="70865"/>
                </a:lnTo>
                <a:lnTo>
                  <a:pt x="761" y="69342"/>
                </a:lnTo>
                <a:lnTo>
                  <a:pt x="0" y="678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610497" y="4450079"/>
            <a:ext cx="5080" cy="70485"/>
          </a:xfrm>
          <a:custGeom>
            <a:avLst/>
            <a:gdLst/>
            <a:ahLst/>
            <a:cxnLst/>
            <a:rect l="l" t="t" r="r" b="b"/>
            <a:pathLst>
              <a:path w="5080" h="70485">
                <a:moveTo>
                  <a:pt x="0" y="68580"/>
                </a:moveTo>
                <a:lnTo>
                  <a:pt x="0" y="0"/>
                </a:lnTo>
                <a:lnTo>
                  <a:pt x="3047" y="0"/>
                </a:lnTo>
                <a:lnTo>
                  <a:pt x="3047" y="1524"/>
                </a:lnTo>
                <a:lnTo>
                  <a:pt x="4571" y="1524"/>
                </a:lnTo>
                <a:lnTo>
                  <a:pt x="4571" y="68580"/>
                </a:lnTo>
                <a:lnTo>
                  <a:pt x="3047" y="70104"/>
                </a:lnTo>
                <a:lnTo>
                  <a:pt x="0" y="70104"/>
                </a:lnTo>
                <a:lnTo>
                  <a:pt x="0" y="6858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610497" y="4343400"/>
            <a:ext cx="5080" cy="71120"/>
          </a:xfrm>
          <a:custGeom>
            <a:avLst/>
            <a:gdLst/>
            <a:ahLst/>
            <a:cxnLst/>
            <a:rect l="l" t="t" r="r" b="b"/>
            <a:pathLst>
              <a:path w="5080" h="71120">
                <a:moveTo>
                  <a:pt x="0" y="69342"/>
                </a:moveTo>
                <a:lnTo>
                  <a:pt x="0" y="1524"/>
                </a:lnTo>
                <a:lnTo>
                  <a:pt x="1523" y="0"/>
                </a:lnTo>
                <a:lnTo>
                  <a:pt x="3047" y="0"/>
                </a:lnTo>
                <a:lnTo>
                  <a:pt x="4571" y="1524"/>
                </a:lnTo>
                <a:lnTo>
                  <a:pt x="4571" y="69342"/>
                </a:lnTo>
                <a:lnTo>
                  <a:pt x="3047" y="70866"/>
                </a:lnTo>
                <a:lnTo>
                  <a:pt x="0" y="70866"/>
                </a:lnTo>
                <a:lnTo>
                  <a:pt x="0" y="6934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610497" y="4237482"/>
            <a:ext cx="5080" cy="71755"/>
          </a:xfrm>
          <a:custGeom>
            <a:avLst/>
            <a:gdLst/>
            <a:ahLst/>
            <a:cxnLst/>
            <a:rect l="l" t="t" r="r" b="b"/>
            <a:pathLst>
              <a:path w="5080" h="71754">
                <a:moveTo>
                  <a:pt x="0" y="68579"/>
                </a:moveTo>
                <a:lnTo>
                  <a:pt x="0" y="2285"/>
                </a:lnTo>
                <a:lnTo>
                  <a:pt x="1523" y="1523"/>
                </a:lnTo>
                <a:lnTo>
                  <a:pt x="3047" y="0"/>
                </a:lnTo>
                <a:lnTo>
                  <a:pt x="3047" y="1523"/>
                </a:lnTo>
                <a:lnTo>
                  <a:pt x="4571" y="1523"/>
                </a:lnTo>
                <a:lnTo>
                  <a:pt x="4571" y="70103"/>
                </a:lnTo>
                <a:lnTo>
                  <a:pt x="3047" y="71627"/>
                </a:lnTo>
                <a:lnTo>
                  <a:pt x="1523" y="71627"/>
                </a:lnTo>
                <a:lnTo>
                  <a:pt x="0" y="70103"/>
                </a:lnTo>
                <a:lnTo>
                  <a:pt x="0" y="685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610497" y="4132326"/>
            <a:ext cx="5080" cy="71120"/>
          </a:xfrm>
          <a:custGeom>
            <a:avLst/>
            <a:gdLst/>
            <a:ahLst/>
            <a:cxnLst/>
            <a:rect l="l" t="t" r="r" b="b"/>
            <a:pathLst>
              <a:path w="5080" h="71120">
                <a:moveTo>
                  <a:pt x="0" y="67818"/>
                </a:moveTo>
                <a:lnTo>
                  <a:pt x="0" y="1524"/>
                </a:lnTo>
                <a:lnTo>
                  <a:pt x="1523" y="0"/>
                </a:lnTo>
                <a:lnTo>
                  <a:pt x="4571" y="0"/>
                </a:lnTo>
                <a:lnTo>
                  <a:pt x="4571" y="69342"/>
                </a:lnTo>
                <a:lnTo>
                  <a:pt x="3047" y="70866"/>
                </a:lnTo>
                <a:lnTo>
                  <a:pt x="1523" y="70866"/>
                </a:lnTo>
                <a:lnTo>
                  <a:pt x="1523" y="69342"/>
                </a:lnTo>
                <a:lnTo>
                  <a:pt x="0" y="69342"/>
                </a:lnTo>
                <a:lnTo>
                  <a:pt x="0" y="678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610497" y="4026408"/>
            <a:ext cx="6350" cy="70485"/>
          </a:xfrm>
          <a:custGeom>
            <a:avLst/>
            <a:gdLst/>
            <a:ahLst/>
            <a:cxnLst/>
            <a:rect l="l" t="t" r="r" b="b"/>
            <a:pathLst>
              <a:path w="6350" h="70485">
                <a:moveTo>
                  <a:pt x="0" y="67055"/>
                </a:moveTo>
                <a:lnTo>
                  <a:pt x="0" y="761"/>
                </a:lnTo>
                <a:lnTo>
                  <a:pt x="1523" y="761"/>
                </a:lnTo>
                <a:lnTo>
                  <a:pt x="1523" y="0"/>
                </a:lnTo>
                <a:lnTo>
                  <a:pt x="4571" y="0"/>
                </a:lnTo>
                <a:lnTo>
                  <a:pt x="6095" y="761"/>
                </a:lnTo>
                <a:lnTo>
                  <a:pt x="6095" y="67055"/>
                </a:lnTo>
                <a:lnTo>
                  <a:pt x="4571" y="70103"/>
                </a:lnTo>
                <a:lnTo>
                  <a:pt x="1523" y="70103"/>
                </a:lnTo>
                <a:lnTo>
                  <a:pt x="0" y="68579"/>
                </a:lnTo>
                <a:lnTo>
                  <a:pt x="0" y="6705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612021" y="3919728"/>
            <a:ext cx="5080" cy="71120"/>
          </a:xfrm>
          <a:custGeom>
            <a:avLst/>
            <a:gdLst/>
            <a:ahLst/>
            <a:cxnLst/>
            <a:rect l="l" t="t" r="r" b="b"/>
            <a:pathLst>
              <a:path w="5080" h="71120">
                <a:moveTo>
                  <a:pt x="0" y="69342"/>
                </a:moveTo>
                <a:lnTo>
                  <a:pt x="0" y="0"/>
                </a:lnTo>
                <a:lnTo>
                  <a:pt x="3048" y="0"/>
                </a:lnTo>
                <a:lnTo>
                  <a:pt x="3048" y="1524"/>
                </a:lnTo>
                <a:lnTo>
                  <a:pt x="4572" y="1524"/>
                </a:lnTo>
                <a:lnTo>
                  <a:pt x="4572" y="69342"/>
                </a:lnTo>
                <a:lnTo>
                  <a:pt x="3048" y="70866"/>
                </a:lnTo>
                <a:lnTo>
                  <a:pt x="0" y="70866"/>
                </a:lnTo>
                <a:lnTo>
                  <a:pt x="0" y="6934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612021" y="3813809"/>
            <a:ext cx="5080" cy="70485"/>
          </a:xfrm>
          <a:custGeom>
            <a:avLst/>
            <a:gdLst/>
            <a:ahLst/>
            <a:cxnLst/>
            <a:rect l="l" t="t" r="r" b="b"/>
            <a:pathLst>
              <a:path w="5080" h="70485">
                <a:moveTo>
                  <a:pt x="0" y="68579"/>
                </a:moveTo>
                <a:lnTo>
                  <a:pt x="0" y="762"/>
                </a:lnTo>
                <a:lnTo>
                  <a:pt x="1524" y="0"/>
                </a:lnTo>
                <a:lnTo>
                  <a:pt x="3048" y="0"/>
                </a:lnTo>
                <a:lnTo>
                  <a:pt x="4572" y="762"/>
                </a:lnTo>
                <a:lnTo>
                  <a:pt x="4572" y="68579"/>
                </a:lnTo>
                <a:lnTo>
                  <a:pt x="3048" y="70103"/>
                </a:lnTo>
                <a:lnTo>
                  <a:pt x="0" y="70103"/>
                </a:lnTo>
                <a:lnTo>
                  <a:pt x="0" y="685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612021" y="3707129"/>
            <a:ext cx="5080" cy="71755"/>
          </a:xfrm>
          <a:custGeom>
            <a:avLst/>
            <a:gdLst/>
            <a:ahLst/>
            <a:cxnLst/>
            <a:rect l="l" t="t" r="r" b="b"/>
            <a:pathLst>
              <a:path w="5080" h="71754">
                <a:moveTo>
                  <a:pt x="0" y="69342"/>
                </a:moveTo>
                <a:lnTo>
                  <a:pt x="0" y="1524"/>
                </a:lnTo>
                <a:lnTo>
                  <a:pt x="1524" y="1524"/>
                </a:lnTo>
                <a:lnTo>
                  <a:pt x="3048" y="0"/>
                </a:lnTo>
                <a:lnTo>
                  <a:pt x="3048" y="1524"/>
                </a:lnTo>
                <a:lnTo>
                  <a:pt x="4572" y="1524"/>
                </a:lnTo>
                <a:lnTo>
                  <a:pt x="4572" y="70866"/>
                </a:lnTo>
                <a:lnTo>
                  <a:pt x="3048" y="71628"/>
                </a:lnTo>
                <a:lnTo>
                  <a:pt x="1524" y="71628"/>
                </a:lnTo>
                <a:lnTo>
                  <a:pt x="0" y="70866"/>
                </a:lnTo>
                <a:lnTo>
                  <a:pt x="0" y="6934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612021" y="3602735"/>
            <a:ext cx="5080" cy="70485"/>
          </a:xfrm>
          <a:custGeom>
            <a:avLst/>
            <a:gdLst/>
            <a:ahLst/>
            <a:cxnLst/>
            <a:rect l="l" t="t" r="r" b="b"/>
            <a:pathLst>
              <a:path w="5080" h="70485">
                <a:moveTo>
                  <a:pt x="0" y="67056"/>
                </a:moveTo>
                <a:lnTo>
                  <a:pt x="0" y="762"/>
                </a:lnTo>
                <a:lnTo>
                  <a:pt x="1524" y="0"/>
                </a:lnTo>
                <a:lnTo>
                  <a:pt x="4572" y="0"/>
                </a:lnTo>
                <a:lnTo>
                  <a:pt x="4572" y="68580"/>
                </a:lnTo>
                <a:lnTo>
                  <a:pt x="3048" y="70103"/>
                </a:lnTo>
                <a:lnTo>
                  <a:pt x="1524" y="70103"/>
                </a:lnTo>
                <a:lnTo>
                  <a:pt x="1524" y="68580"/>
                </a:lnTo>
                <a:lnTo>
                  <a:pt x="0" y="68580"/>
                </a:lnTo>
                <a:lnTo>
                  <a:pt x="0" y="6705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612021" y="3514344"/>
            <a:ext cx="5715" cy="52069"/>
          </a:xfrm>
          <a:custGeom>
            <a:avLst/>
            <a:gdLst/>
            <a:ahLst/>
            <a:cxnLst/>
            <a:rect l="l" t="t" r="r" b="b"/>
            <a:pathLst>
              <a:path w="5714" h="52070">
                <a:moveTo>
                  <a:pt x="0" y="49529"/>
                </a:moveTo>
                <a:lnTo>
                  <a:pt x="0" y="2285"/>
                </a:lnTo>
                <a:lnTo>
                  <a:pt x="1524" y="761"/>
                </a:lnTo>
                <a:lnTo>
                  <a:pt x="3048" y="0"/>
                </a:lnTo>
                <a:lnTo>
                  <a:pt x="4572" y="761"/>
                </a:lnTo>
                <a:lnTo>
                  <a:pt x="5334" y="2285"/>
                </a:lnTo>
                <a:lnTo>
                  <a:pt x="5334" y="49529"/>
                </a:lnTo>
                <a:lnTo>
                  <a:pt x="4572" y="51053"/>
                </a:lnTo>
                <a:lnTo>
                  <a:pt x="4572" y="51815"/>
                </a:lnTo>
                <a:lnTo>
                  <a:pt x="1524" y="51815"/>
                </a:lnTo>
                <a:lnTo>
                  <a:pt x="0" y="495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778353" y="4926545"/>
            <a:ext cx="769334" cy="306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2839859" y="5253228"/>
            <a:ext cx="3375660" cy="714375"/>
          </a:xfrm>
          <a:prstGeom prst="rect">
            <a:avLst/>
          </a:prstGeom>
          <a:ln w="414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0485" marR="290195">
              <a:lnSpc>
                <a:spcPct val="101299"/>
              </a:lnSpc>
            </a:pPr>
            <a:r>
              <a:rPr sz="1150" dirty="0">
                <a:latin typeface="Arial"/>
                <a:cs typeface="Arial"/>
              </a:rPr>
              <a:t>a</a:t>
            </a:r>
            <a:r>
              <a:rPr sz="1150" spc="5" dirty="0">
                <a:latin typeface="Arial"/>
                <a:cs typeface="Arial"/>
              </a:rPr>
              <a:t>n</a:t>
            </a:r>
            <a:r>
              <a:rPr sz="1150" spc="10" dirty="0">
                <a:latin typeface="Arial"/>
                <a:cs typeface="Arial"/>
              </a:rPr>
              <a:t> </a:t>
            </a:r>
            <a:r>
              <a:rPr sz="1150" b="1" dirty="0">
                <a:latin typeface="Arial"/>
                <a:cs typeface="Arial"/>
              </a:rPr>
              <a:t>act</a:t>
            </a:r>
            <a:r>
              <a:rPr sz="1150" b="1" spc="5" dirty="0">
                <a:latin typeface="Arial"/>
                <a:cs typeface="Arial"/>
              </a:rPr>
              <a:t>i</a:t>
            </a:r>
            <a:r>
              <a:rPr sz="1150" b="1" spc="-5" dirty="0">
                <a:latin typeface="Arial"/>
                <a:cs typeface="Arial"/>
              </a:rPr>
              <a:t>o</a:t>
            </a:r>
            <a:r>
              <a:rPr sz="1150" b="1" spc="5" dirty="0">
                <a:latin typeface="Arial"/>
                <a:cs typeface="Arial"/>
              </a:rPr>
              <a:t>n </a:t>
            </a:r>
            <a:r>
              <a:rPr sz="1150" b="1" dirty="0">
                <a:latin typeface="Arial"/>
                <a:cs typeface="Arial"/>
              </a:rPr>
              <a:t>bo</a:t>
            </a:r>
            <a:r>
              <a:rPr sz="1150" b="1" spc="5" dirty="0">
                <a:latin typeface="Arial"/>
                <a:cs typeface="Arial"/>
              </a:rPr>
              <a:t>x</a:t>
            </a:r>
            <a:r>
              <a:rPr sz="1150" b="1" spc="-10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m</a:t>
            </a:r>
            <a:r>
              <a:rPr sz="1150" spc="-10" dirty="0">
                <a:latin typeface="Arial"/>
                <a:cs typeface="Arial"/>
              </a:rPr>
              <a:t>a</a:t>
            </a:r>
            <a:r>
              <a:rPr sz="1150" spc="5" dirty="0">
                <a:latin typeface="Arial"/>
                <a:cs typeface="Arial"/>
              </a:rPr>
              <a:t>y</a:t>
            </a:r>
            <a:r>
              <a:rPr sz="1150" dirty="0">
                <a:latin typeface="Arial"/>
                <a:cs typeface="Arial"/>
              </a:rPr>
              <a:t> contai</a:t>
            </a:r>
            <a:r>
              <a:rPr sz="1150" spc="5" dirty="0">
                <a:latin typeface="Arial"/>
                <a:cs typeface="Arial"/>
              </a:rPr>
              <a:t>n </a:t>
            </a:r>
            <a:r>
              <a:rPr sz="1150" dirty="0">
                <a:latin typeface="Arial"/>
                <a:cs typeface="Arial"/>
              </a:rPr>
              <a:t>ar</a:t>
            </a:r>
            <a:r>
              <a:rPr sz="1150" spc="-5" dirty="0">
                <a:latin typeface="Arial"/>
                <a:cs typeface="Arial"/>
              </a:rPr>
              <a:t>bi</a:t>
            </a:r>
            <a:r>
              <a:rPr sz="1150" spc="5" dirty="0">
                <a:latin typeface="Arial"/>
                <a:cs typeface="Arial"/>
              </a:rPr>
              <a:t>t</a:t>
            </a:r>
            <a:r>
              <a:rPr sz="1150" dirty="0">
                <a:latin typeface="Arial"/>
                <a:cs typeface="Arial"/>
              </a:rPr>
              <a:t>rary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l</a:t>
            </a:r>
            <a:r>
              <a:rPr sz="1150" dirty="0">
                <a:latin typeface="Arial"/>
                <a:cs typeface="Arial"/>
              </a:rPr>
              <a:t>angu</a:t>
            </a:r>
            <a:r>
              <a:rPr sz="1150" spc="-10" dirty="0">
                <a:latin typeface="Arial"/>
                <a:cs typeface="Arial"/>
              </a:rPr>
              <a:t>a</a:t>
            </a:r>
            <a:r>
              <a:rPr sz="1150" dirty="0">
                <a:latin typeface="Arial"/>
                <a:cs typeface="Arial"/>
              </a:rPr>
              <a:t>ge</a:t>
            </a:r>
            <a:r>
              <a:rPr sz="1150" spc="-5" dirty="0">
                <a:latin typeface="Arial"/>
                <a:cs typeface="Arial"/>
              </a:rPr>
              <a:t> s</a:t>
            </a:r>
            <a:r>
              <a:rPr sz="1150" spc="5" dirty="0">
                <a:latin typeface="Arial"/>
                <a:cs typeface="Arial"/>
              </a:rPr>
              <a:t>t</a:t>
            </a:r>
            <a:r>
              <a:rPr sz="1150" dirty="0">
                <a:latin typeface="Arial"/>
                <a:cs typeface="Arial"/>
              </a:rPr>
              <a:t>atement</a:t>
            </a:r>
            <a:r>
              <a:rPr sz="1150" spc="5" dirty="0">
                <a:latin typeface="Arial"/>
                <a:cs typeface="Arial"/>
              </a:rPr>
              <a:t>s</a:t>
            </a:r>
            <a:r>
              <a:rPr sz="1150" spc="1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(i</a:t>
            </a:r>
            <a:r>
              <a:rPr sz="1150" spc="5" dirty="0">
                <a:latin typeface="Arial"/>
                <a:cs typeface="Arial"/>
              </a:rPr>
              <a:t>n </a:t>
            </a:r>
            <a:r>
              <a:rPr sz="1150" spc="-5" dirty="0">
                <a:latin typeface="Arial"/>
                <a:cs typeface="Arial"/>
              </a:rPr>
              <a:t>thi</a:t>
            </a:r>
            <a:r>
              <a:rPr sz="1150" spc="5" dirty="0">
                <a:latin typeface="Arial"/>
                <a:cs typeface="Arial"/>
              </a:rPr>
              <a:t>s </a:t>
            </a:r>
            <a:r>
              <a:rPr sz="1150" spc="-5" dirty="0">
                <a:latin typeface="Arial"/>
                <a:cs typeface="Arial"/>
              </a:rPr>
              <a:t>c</a:t>
            </a:r>
            <a:r>
              <a:rPr sz="1150" dirty="0">
                <a:latin typeface="Arial"/>
                <a:cs typeface="Arial"/>
              </a:rPr>
              <a:t>ase, </a:t>
            </a:r>
            <a:r>
              <a:rPr sz="1150" spc="5" dirty="0">
                <a:latin typeface="Arial"/>
                <a:cs typeface="Arial"/>
              </a:rPr>
              <a:t>i</a:t>
            </a:r>
            <a:r>
              <a:rPr sz="1150" dirty="0">
                <a:latin typeface="Arial"/>
                <a:cs typeface="Arial"/>
              </a:rPr>
              <a:t>ncrement</a:t>
            </a:r>
            <a:r>
              <a:rPr sz="1150" spc="5" dirty="0">
                <a:latin typeface="Arial"/>
                <a:cs typeface="Arial"/>
              </a:rPr>
              <a:t>i</a:t>
            </a:r>
            <a:r>
              <a:rPr sz="1150" dirty="0">
                <a:latin typeface="Arial"/>
                <a:cs typeface="Arial"/>
              </a:rPr>
              <a:t>n</a:t>
            </a:r>
            <a:r>
              <a:rPr sz="1150" spc="5" dirty="0">
                <a:latin typeface="Arial"/>
                <a:cs typeface="Arial"/>
              </a:rPr>
              <a:t>g</a:t>
            </a:r>
            <a:r>
              <a:rPr sz="1150" dirty="0">
                <a:latin typeface="Arial"/>
                <a:cs typeface="Arial"/>
              </a:rPr>
              <a:t> </a:t>
            </a:r>
            <a:r>
              <a:rPr sz="950" spc="-185" dirty="0">
                <a:latin typeface="맑은 고딕"/>
                <a:cs typeface="맑은 고딕"/>
              </a:rPr>
              <a:t>멼</a:t>
            </a:r>
            <a:r>
              <a:rPr sz="1150" spc="-220" dirty="0">
                <a:latin typeface="Arial"/>
                <a:cs typeface="Arial"/>
              </a:rPr>
              <a:t>)</a:t>
            </a:r>
            <a:r>
              <a:rPr sz="1150" spc="5" dirty="0">
                <a:latin typeface="Arial"/>
                <a:cs typeface="Arial"/>
              </a:rPr>
              <a:t>?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200">
              <a:latin typeface="Times New Roman"/>
              <a:cs typeface="Times New Roman"/>
            </a:endParaRPr>
          </a:p>
          <a:p>
            <a:pPr marL="70485">
              <a:lnSpc>
                <a:spcPct val="100000"/>
              </a:lnSpc>
            </a:pPr>
            <a:r>
              <a:rPr sz="1150" spc="5" dirty="0">
                <a:latin typeface="Arial"/>
                <a:cs typeface="Arial"/>
              </a:rPr>
              <a:t>i</a:t>
            </a:r>
            <a:r>
              <a:rPr sz="1150" dirty="0">
                <a:latin typeface="Arial"/>
                <a:cs typeface="Arial"/>
              </a:rPr>
              <a:t>t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is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p</a:t>
            </a:r>
            <a:r>
              <a:rPr sz="1150" spc="5" dirty="0">
                <a:latin typeface="Arial"/>
                <a:cs typeface="Arial"/>
              </a:rPr>
              <a:t>l</a:t>
            </a:r>
            <a:r>
              <a:rPr sz="1150" dirty="0">
                <a:latin typeface="Arial"/>
                <a:cs typeface="Arial"/>
              </a:rPr>
              <a:t>ace</a:t>
            </a:r>
            <a:r>
              <a:rPr sz="1150" spc="5" dirty="0">
                <a:latin typeface="Arial"/>
                <a:cs typeface="Arial"/>
              </a:rPr>
              <a:t>d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over</a:t>
            </a:r>
            <a:r>
              <a:rPr sz="1150" spc="5" dirty="0">
                <a:latin typeface="Arial"/>
                <a:cs typeface="Arial"/>
              </a:rPr>
              <a:t> t</a:t>
            </a:r>
            <a:r>
              <a:rPr sz="1150" dirty="0">
                <a:latin typeface="Arial"/>
                <a:cs typeface="Arial"/>
              </a:rPr>
              <a:t>h</a:t>
            </a:r>
            <a:r>
              <a:rPr sz="1150" spc="5" dirty="0">
                <a:latin typeface="Arial"/>
                <a:cs typeface="Arial"/>
              </a:rPr>
              <a:t>e</a:t>
            </a:r>
            <a:r>
              <a:rPr sz="1150" spc="-5" dirty="0">
                <a:latin typeface="Arial"/>
                <a:cs typeface="Arial"/>
              </a:rPr>
              <a:t> l</a:t>
            </a:r>
            <a:r>
              <a:rPr sz="1150" spc="5" dirty="0">
                <a:latin typeface="Arial"/>
                <a:cs typeface="Arial"/>
              </a:rPr>
              <a:t>i</a:t>
            </a:r>
            <a:r>
              <a:rPr sz="1150" spc="-5" dirty="0">
                <a:latin typeface="Arial"/>
                <a:cs typeface="Arial"/>
              </a:rPr>
              <a:t>fel</a:t>
            </a:r>
            <a:r>
              <a:rPr sz="1150" spc="5" dirty="0">
                <a:latin typeface="Arial"/>
                <a:cs typeface="Arial"/>
              </a:rPr>
              <a:t>i</a:t>
            </a:r>
            <a:r>
              <a:rPr sz="1150" dirty="0">
                <a:latin typeface="Arial"/>
                <a:cs typeface="Arial"/>
              </a:rPr>
              <a:t>n</a:t>
            </a:r>
            <a:r>
              <a:rPr sz="1150" spc="5" dirty="0">
                <a:latin typeface="Arial"/>
                <a:cs typeface="Arial"/>
              </a:rPr>
              <a:t>e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to</a:t>
            </a:r>
            <a:r>
              <a:rPr sz="1150" spc="-5" dirty="0">
                <a:latin typeface="Arial"/>
                <a:cs typeface="Arial"/>
              </a:rPr>
              <a:t> w</a:t>
            </a:r>
            <a:r>
              <a:rPr sz="1150" dirty="0">
                <a:latin typeface="Arial"/>
                <a:cs typeface="Arial"/>
              </a:rPr>
              <a:t>h</a:t>
            </a:r>
            <a:r>
              <a:rPr sz="1150" spc="5" dirty="0">
                <a:latin typeface="Arial"/>
                <a:cs typeface="Arial"/>
              </a:rPr>
              <a:t>i</a:t>
            </a:r>
            <a:r>
              <a:rPr sz="1150" dirty="0">
                <a:latin typeface="Arial"/>
                <a:cs typeface="Arial"/>
              </a:rPr>
              <a:t>c</a:t>
            </a:r>
            <a:r>
              <a:rPr sz="1150" spc="5" dirty="0">
                <a:latin typeface="Arial"/>
                <a:cs typeface="Arial"/>
              </a:rPr>
              <a:t>h</a:t>
            </a:r>
            <a:r>
              <a:rPr sz="1150" spc="-5" dirty="0">
                <a:latin typeface="Arial"/>
                <a:cs typeface="Arial"/>
              </a:rPr>
              <a:t> i</a:t>
            </a:r>
            <a:r>
              <a:rPr sz="1150" dirty="0">
                <a:latin typeface="Arial"/>
                <a:cs typeface="Arial"/>
              </a:rPr>
              <a:t>t</a:t>
            </a:r>
            <a:r>
              <a:rPr sz="1150" spc="1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appl</a:t>
            </a:r>
            <a:r>
              <a:rPr sz="1150" spc="5" dirty="0">
                <a:latin typeface="Arial"/>
                <a:cs typeface="Arial"/>
              </a:rPr>
              <a:t>i</a:t>
            </a:r>
            <a:r>
              <a:rPr sz="1150" dirty="0">
                <a:latin typeface="Arial"/>
                <a:cs typeface="Arial"/>
              </a:rPr>
              <a:t>e</a:t>
            </a:r>
            <a:r>
              <a:rPr sz="1150" spc="5" dirty="0">
                <a:latin typeface="Arial"/>
                <a:cs typeface="Arial"/>
              </a:rPr>
              <a:t>s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031115" y="5253228"/>
            <a:ext cx="184785" cy="185420"/>
          </a:xfrm>
          <a:custGeom>
            <a:avLst/>
            <a:gdLst/>
            <a:ahLst/>
            <a:cxnLst/>
            <a:rect l="l" t="t" r="r" b="b"/>
            <a:pathLst>
              <a:path w="184785" h="185420">
                <a:moveTo>
                  <a:pt x="184404" y="185165"/>
                </a:moveTo>
                <a:lnTo>
                  <a:pt x="184404" y="0"/>
                </a:lnTo>
                <a:lnTo>
                  <a:pt x="0" y="0"/>
                </a:lnTo>
                <a:lnTo>
                  <a:pt x="184404" y="1851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031115" y="5253228"/>
            <a:ext cx="184785" cy="185420"/>
          </a:xfrm>
          <a:custGeom>
            <a:avLst/>
            <a:gdLst/>
            <a:ahLst/>
            <a:cxnLst/>
            <a:rect l="l" t="t" r="r" b="b"/>
            <a:pathLst>
              <a:path w="184785" h="185420">
                <a:moveTo>
                  <a:pt x="184403" y="185165"/>
                </a:moveTo>
                <a:lnTo>
                  <a:pt x="0" y="0"/>
                </a:lnTo>
                <a:lnTo>
                  <a:pt x="0" y="185165"/>
                </a:lnTo>
                <a:lnTo>
                  <a:pt x="184403" y="185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031115" y="5253228"/>
            <a:ext cx="184785" cy="185420"/>
          </a:xfrm>
          <a:custGeom>
            <a:avLst/>
            <a:gdLst/>
            <a:ahLst/>
            <a:cxnLst/>
            <a:rect l="l" t="t" r="r" b="b"/>
            <a:pathLst>
              <a:path w="184785" h="185420">
                <a:moveTo>
                  <a:pt x="184403" y="185165"/>
                </a:moveTo>
                <a:lnTo>
                  <a:pt x="0" y="0"/>
                </a:lnTo>
                <a:lnTo>
                  <a:pt x="0" y="185165"/>
                </a:lnTo>
                <a:lnTo>
                  <a:pt x="184403" y="185165"/>
                </a:lnTo>
                <a:close/>
              </a:path>
            </a:pathLst>
          </a:custGeom>
          <a:ln w="41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363609" y="4719065"/>
            <a:ext cx="455930" cy="248920"/>
          </a:xfrm>
          <a:custGeom>
            <a:avLst/>
            <a:gdLst/>
            <a:ahLst/>
            <a:cxnLst/>
            <a:rect l="l" t="t" r="r" b="b"/>
            <a:pathLst>
              <a:path w="455930" h="248920">
                <a:moveTo>
                  <a:pt x="455675" y="83058"/>
                </a:moveTo>
                <a:lnTo>
                  <a:pt x="445962" y="43933"/>
                </a:lnTo>
                <a:lnTo>
                  <a:pt x="418902" y="14072"/>
                </a:lnTo>
                <a:lnTo>
                  <a:pt x="380999" y="0"/>
                </a:lnTo>
                <a:lnTo>
                  <a:pt x="74675" y="0"/>
                </a:lnTo>
                <a:lnTo>
                  <a:pt x="36843" y="14079"/>
                </a:lnTo>
                <a:lnTo>
                  <a:pt x="9916" y="43692"/>
                </a:lnTo>
                <a:lnTo>
                  <a:pt x="0" y="74676"/>
                </a:lnTo>
                <a:lnTo>
                  <a:pt x="0" y="165354"/>
                </a:lnTo>
                <a:lnTo>
                  <a:pt x="13715" y="212598"/>
                </a:lnTo>
                <a:lnTo>
                  <a:pt x="27796" y="226176"/>
                </a:lnTo>
                <a:lnTo>
                  <a:pt x="33388" y="232529"/>
                </a:lnTo>
                <a:lnTo>
                  <a:pt x="41100" y="237847"/>
                </a:lnTo>
                <a:lnTo>
                  <a:pt x="57911" y="244602"/>
                </a:lnTo>
                <a:lnTo>
                  <a:pt x="66293" y="246888"/>
                </a:lnTo>
                <a:lnTo>
                  <a:pt x="74675" y="248412"/>
                </a:lnTo>
                <a:lnTo>
                  <a:pt x="380999" y="248412"/>
                </a:lnTo>
                <a:lnTo>
                  <a:pt x="425604" y="229278"/>
                </a:lnTo>
                <a:lnTo>
                  <a:pt x="449530" y="197025"/>
                </a:lnTo>
                <a:lnTo>
                  <a:pt x="453830" y="184153"/>
                </a:lnTo>
                <a:lnTo>
                  <a:pt x="455675" y="830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363609" y="4719065"/>
            <a:ext cx="455930" cy="248920"/>
          </a:xfrm>
          <a:custGeom>
            <a:avLst/>
            <a:gdLst/>
            <a:ahLst/>
            <a:cxnLst/>
            <a:rect l="l" t="t" r="r" b="b"/>
            <a:pathLst>
              <a:path w="455930" h="248920">
                <a:moveTo>
                  <a:pt x="83057" y="248412"/>
                </a:moveTo>
                <a:lnTo>
                  <a:pt x="380999" y="248412"/>
                </a:lnTo>
                <a:lnTo>
                  <a:pt x="389381" y="246888"/>
                </a:lnTo>
                <a:lnTo>
                  <a:pt x="425604" y="229278"/>
                </a:lnTo>
                <a:lnTo>
                  <a:pt x="449530" y="197025"/>
                </a:lnTo>
                <a:lnTo>
                  <a:pt x="455675" y="83058"/>
                </a:lnTo>
                <a:lnTo>
                  <a:pt x="454760" y="69410"/>
                </a:lnTo>
                <a:lnTo>
                  <a:pt x="438553" y="32612"/>
                </a:lnTo>
                <a:lnTo>
                  <a:pt x="407132" y="7362"/>
                </a:lnTo>
                <a:lnTo>
                  <a:pt x="380999" y="0"/>
                </a:lnTo>
                <a:lnTo>
                  <a:pt x="74675" y="0"/>
                </a:lnTo>
                <a:lnTo>
                  <a:pt x="36843" y="14079"/>
                </a:lnTo>
                <a:lnTo>
                  <a:pt x="9916" y="43692"/>
                </a:lnTo>
                <a:lnTo>
                  <a:pt x="0" y="74676"/>
                </a:lnTo>
                <a:lnTo>
                  <a:pt x="0" y="165354"/>
                </a:lnTo>
                <a:lnTo>
                  <a:pt x="13715" y="212598"/>
                </a:lnTo>
                <a:lnTo>
                  <a:pt x="27796" y="226176"/>
                </a:lnTo>
                <a:lnTo>
                  <a:pt x="33388" y="232529"/>
                </a:lnTo>
                <a:lnTo>
                  <a:pt x="41100" y="237847"/>
                </a:lnTo>
                <a:lnTo>
                  <a:pt x="57911" y="244602"/>
                </a:lnTo>
                <a:lnTo>
                  <a:pt x="66293" y="246888"/>
                </a:lnTo>
                <a:lnTo>
                  <a:pt x="74675" y="248412"/>
                </a:lnTo>
                <a:lnTo>
                  <a:pt x="83057" y="248412"/>
                </a:lnTo>
              </a:path>
            </a:pathLst>
          </a:custGeom>
          <a:ln w="41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2472823" y="4755086"/>
            <a:ext cx="238760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dirty="0">
                <a:latin typeface="Arial"/>
                <a:cs typeface="Arial"/>
              </a:rPr>
              <a:t>i</a:t>
            </a:r>
            <a:r>
              <a:rPr sz="1150" b="1" spc="-5" dirty="0">
                <a:latin typeface="Arial"/>
                <a:cs typeface="Arial"/>
              </a:rPr>
              <a:t>+</a:t>
            </a:r>
            <a:r>
              <a:rPr sz="1150" b="1" spc="5" dirty="0">
                <a:latin typeface="Arial"/>
                <a:cs typeface="Arial"/>
              </a:rPr>
              <a:t>+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7" name="object 10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0502" y="1530486"/>
            <a:ext cx="24911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  <a:tabLst>
                <a:tab pos="268605" algn="l"/>
              </a:tabLst>
            </a:pPr>
            <a:r>
              <a:rPr sz="1350" dirty="0">
                <a:solidFill>
                  <a:srgbClr val="FF388D"/>
                </a:solidFill>
                <a:latin typeface="Wingdings 3"/>
                <a:cs typeface="Wingdings 3"/>
              </a:rPr>
              <a:t></a:t>
            </a:r>
            <a:r>
              <a:rPr sz="1350" dirty="0">
                <a:solidFill>
                  <a:srgbClr val="FF388D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컬렉션에 대한</a:t>
            </a:r>
            <a:r>
              <a:rPr sz="2000" spc="-5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반복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3965" y="2010024"/>
            <a:ext cx="3693160" cy="231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5"/>
              </a:lnSpc>
              <a:tabLst>
                <a:tab pos="240665" algn="l"/>
              </a:tabLst>
            </a:pPr>
            <a:r>
              <a:rPr sz="1800" dirty="0">
                <a:solidFill>
                  <a:srgbClr val="FF388D"/>
                </a:solidFill>
                <a:latin typeface="Verdana"/>
                <a:cs typeface="Verdana"/>
              </a:rPr>
              <a:t>◦	</a:t>
            </a:r>
            <a:r>
              <a:rPr sz="1800" dirty="0">
                <a:latin typeface="맑은 고딕"/>
                <a:cs typeface="맑은 고딕"/>
              </a:rPr>
              <a:t>자바의 향상된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for 문 이용한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코드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5671" y="797813"/>
            <a:ext cx="5599176" cy="299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17967" y="2778251"/>
            <a:ext cx="8144509" cy="4032250"/>
          </a:xfrm>
          <a:prstGeom prst="rect">
            <a:avLst/>
          </a:prstGeom>
          <a:solidFill>
            <a:srgbClr val="C3DDFF"/>
          </a:solidFill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public class Sale {</a:t>
            </a:r>
            <a:endParaRPr sz="1600">
              <a:latin typeface="Courier New"/>
              <a:cs typeface="Courier New"/>
            </a:endParaRPr>
          </a:p>
          <a:p>
            <a:pPr marL="334645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private List&lt;SalesL</a:t>
            </a:r>
            <a:r>
              <a:rPr sz="1600" b="1" spc="5" dirty="0">
                <a:latin typeface="Courier New"/>
                <a:cs typeface="Courier New"/>
              </a:rPr>
              <a:t>i</a:t>
            </a:r>
            <a:r>
              <a:rPr sz="1600" b="1" dirty="0">
                <a:latin typeface="Courier New"/>
                <a:cs typeface="Courier New"/>
              </a:rPr>
              <a:t>neItem&gt;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lineItems =</a:t>
            </a:r>
            <a:endParaRPr sz="1600">
              <a:latin typeface="Courier New"/>
              <a:cs typeface="Courier New"/>
            </a:endParaRPr>
          </a:p>
          <a:p>
            <a:pPr marL="334645" indent="342519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new ArrayList&lt;SalesLineItem&gt;();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579755" marR="4255135" indent="-24511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public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Money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getTotal(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)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 Money total = new Money( ); Money subtotal = null;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824865" marR="2174875" indent="-245745">
              <a:lnSpc>
                <a:spcPct val="100000"/>
              </a:lnSpc>
            </a:pP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for ( SalesLineItem</a:t>
            </a:r>
            <a:r>
              <a:rPr sz="1600" b="1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lineItem : lineItems )</a:t>
            </a:r>
            <a:r>
              <a:rPr sz="1600" b="1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 subtotal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lineIt</a:t>
            </a:r>
            <a:r>
              <a:rPr sz="1600" b="1" spc="5" dirty="0">
                <a:latin typeface="Courier New"/>
                <a:cs typeface="Courier New"/>
              </a:rPr>
              <a:t>e</a:t>
            </a:r>
            <a:r>
              <a:rPr sz="1600" b="1" dirty="0">
                <a:latin typeface="Courier New"/>
                <a:cs typeface="Courier New"/>
              </a:rPr>
              <a:t>m.getSubtotal(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); total.add( subtotal );</a:t>
            </a:r>
            <a:endParaRPr sz="1600">
              <a:latin typeface="Courier New"/>
              <a:cs typeface="Courier New"/>
            </a:endParaRPr>
          </a:p>
          <a:p>
            <a:pPr marL="579755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579755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return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total;</a:t>
            </a:r>
            <a:endParaRPr sz="1600">
              <a:latin typeface="Courier New"/>
              <a:cs typeface="Courier New"/>
            </a:endParaRPr>
          </a:p>
          <a:p>
            <a:pPr marL="334645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334645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//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0502" y="1517786"/>
            <a:ext cx="18942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sz="1350" dirty="0">
                <a:solidFill>
                  <a:srgbClr val="FF388D"/>
                </a:solidFill>
                <a:latin typeface="Wingdings 3"/>
                <a:cs typeface="Wingdings 3"/>
              </a:rPr>
              <a:t></a:t>
            </a:r>
            <a:r>
              <a:rPr sz="1350" dirty="0">
                <a:solidFill>
                  <a:srgbClr val="FF388D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프레임의 중첩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35671" y="797813"/>
            <a:ext cx="5599176" cy="299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94139" y="5263896"/>
            <a:ext cx="5556250" cy="0"/>
          </a:xfrm>
          <a:custGeom>
            <a:avLst/>
            <a:gdLst/>
            <a:ahLst/>
            <a:cxnLst/>
            <a:rect l="l" t="t" r="r" b="b"/>
            <a:pathLst>
              <a:path w="5556250">
                <a:moveTo>
                  <a:pt x="5555742" y="0"/>
                </a:moveTo>
                <a:lnTo>
                  <a:pt x="0" y="0"/>
                </a:lnTo>
              </a:path>
            </a:pathLst>
          </a:custGeom>
          <a:ln w="6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27021" y="5168646"/>
            <a:ext cx="193040" cy="193040"/>
          </a:xfrm>
          <a:custGeom>
            <a:avLst/>
            <a:gdLst/>
            <a:ahLst/>
            <a:cxnLst/>
            <a:rect l="l" t="t" r="r" b="b"/>
            <a:pathLst>
              <a:path w="193040" h="193039">
                <a:moveTo>
                  <a:pt x="192786" y="95250"/>
                </a:moveTo>
                <a:lnTo>
                  <a:pt x="0" y="0"/>
                </a:lnTo>
                <a:lnTo>
                  <a:pt x="0" y="192786"/>
                </a:lnTo>
                <a:lnTo>
                  <a:pt x="192786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06879" y="5027919"/>
            <a:ext cx="897890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-15" dirty="0">
                <a:latin typeface="Arial"/>
                <a:cs typeface="Arial"/>
              </a:rPr>
              <a:t>calcula</a:t>
            </a:r>
            <a:r>
              <a:rPr sz="1750" dirty="0">
                <a:latin typeface="Arial"/>
                <a:cs typeface="Arial"/>
              </a:rPr>
              <a:t>t</a:t>
            </a:r>
            <a:r>
              <a:rPr sz="1750" spc="-10" dirty="0">
                <a:latin typeface="Arial"/>
                <a:cs typeface="Arial"/>
              </a:rPr>
              <a:t>e</a:t>
            </a:r>
            <a:endParaRPr sz="1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45196" y="2529839"/>
            <a:ext cx="1991360" cy="622935"/>
          </a:xfrm>
          <a:prstGeom prst="rect">
            <a:avLst/>
          </a:prstGeom>
          <a:ln w="621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1750" spc="-5" dirty="0">
                <a:latin typeface="Arial"/>
                <a:cs typeface="Arial"/>
              </a:rPr>
              <a:t>:</a:t>
            </a:r>
            <a:r>
              <a:rPr sz="1750" spc="-15" dirty="0">
                <a:latin typeface="Arial"/>
                <a:cs typeface="Arial"/>
              </a:rPr>
              <a:t> </a:t>
            </a:r>
            <a:r>
              <a:rPr sz="1750" spc="-20" dirty="0">
                <a:latin typeface="Arial"/>
                <a:cs typeface="Arial"/>
              </a:rPr>
              <a:t>B</a:t>
            </a:r>
            <a:r>
              <a:rPr sz="1750" spc="-25" dirty="0">
                <a:latin typeface="Arial"/>
                <a:cs typeface="Arial"/>
              </a:rPr>
              <a:t>a</a:t>
            </a:r>
            <a:r>
              <a:rPr sz="1750" spc="-10" dirty="0">
                <a:latin typeface="Arial"/>
                <a:cs typeface="Arial"/>
              </a:rPr>
              <a:t>r</a:t>
            </a:r>
            <a:endParaRPr sz="17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38844" y="3199638"/>
            <a:ext cx="0" cy="3133090"/>
          </a:xfrm>
          <a:custGeom>
            <a:avLst/>
            <a:gdLst/>
            <a:ahLst/>
            <a:cxnLst/>
            <a:rect l="l" t="t" r="r" b="b"/>
            <a:pathLst>
              <a:path h="3133090">
                <a:moveTo>
                  <a:pt x="0" y="0"/>
                </a:moveTo>
                <a:lnTo>
                  <a:pt x="0" y="3132582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32748" y="6226302"/>
            <a:ext cx="6350" cy="106045"/>
          </a:xfrm>
          <a:custGeom>
            <a:avLst/>
            <a:gdLst/>
            <a:ahLst/>
            <a:cxnLst/>
            <a:rect l="l" t="t" r="r" b="b"/>
            <a:pathLst>
              <a:path w="6350" h="106045">
                <a:moveTo>
                  <a:pt x="0" y="101346"/>
                </a:moveTo>
                <a:lnTo>
                  <a:pt x="0" y="0"/>
                </a:lnTo>
                <a:lnTo>
                  <a:pt x="3809" y="0"/>
                </a:lnTo>
                <a:lnTo>
                  <a:pt x="6095" y="2286"/>
                </a:lnTo>
                <a:lnTo>
                  <a:pt x="6096" y="101346"/>
                </a:lnTo>
                <a:lnTo>
                  <a:pt x="3810" y="105918"/>
                </a:lnTo>
                <a:lnTo>
                  <a:pt x="0" y="105918"/>
                </a:lnTo>
                <a:lnTo>
                  <a:pt x="0" y="10134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32748" y="6066282"/>
            <a:ext cx="6350" cy="106045"/>
          </a:xfrm>
          <a:custGeom>
            <a:avLst/>
            <a:gdLst/>
            <a:ahLst/>
            <a:cxnLst/>
            <a:rect l="l" t="t" r="r" b="b"/>
            <a:pathLst>
              <a:path w="6350" h="106045">
                <a:moveTo>
                  <a:pt x="0" y="103631"/>
                </a:moveTo>
                <a:lnTo>
                  <a:pt x="0" y="0"/>
                </a:lnTo>
                <a:lnTo>
                  <a:pt x="3809" y="0"/>
                </a:lnTo>
                <a:lnTo>
                  <a:pt x="3809" y="2285"/>
                </a:lnTo>
                <a:lnTo>
                  <a:pt x="6095" y="4571"/>
                </a:lnTo>
                <a:lnTo>
                  <a:pt x="6095" y="103631"/>
                </a:lnTo>
                <a:lnTo>
                  <a:pt x="3809" y="105917"/>
                </a:lnTo>
                <a:lnTo>
                  <a:pt x="0" y="105917"/>
                </a:lnTo>
                <a:lnTo>
                  <a:pt x="0" y="10363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32748" y="5907023"/>
            <a:ext cx="6350" cy="105410"/>
          </a:xfrm>
          <a:custGeom>
            <a:avLst/>
            <a:gdLst/>
            <a:ahLst/>
            <a:cxnLst/>
            <a:rect l="l" t="t" r="r" b="b"/>
            <a:pathLst>
              <a:path w="6350" h="105410">
                <a:moveTo>
                  <a:pt x="0" y="103632"/>
                </a:moveTo>
                <a:lnTo>
                  <a:pt x="0" y="1524"/>
                </a:lnTo>
                <a:lnTo>
                  <a:pt x="1523" y="0"/>
                </a:lnTo>
                <a:lnTo>
                  <a:pt x="3809" y="0"/>
                </a:lnTo>
                <a:lnTo>
                  <a:pt x="6095" y="1524"/>
                </a:lnTo>
                <a:lnTo>
                  <a:pt x="6095" y="105156"/>
                </a:lnTo>
                <a:lnTo>
                  <a:pt x="0" y="105156"/>
                </a:lnTo>
                <a:lnTo>
                  <a:pt x="0" y="10363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32748" y="5747003"/>
            <a:ext cx="6350" cy="108585"/>
          </a:xfrm>
          <a:custGeom>
            <a:avLst/>
            <a:gdLst/>
            <a:ahLst/>
            <a:cxnLst/>
            <a:rect l="l" t="t" r="r" b="b"/>
            <a:pathLst>
              <a:path w="6350" h="108585">
                <a:moveTo>
                  <a:pt x="0" y="103631"/>
                </a:moveTo>
                <a:lnTo>
                  <a:pt x="0" y="2285"/>
                </a:lnTo>
                <a:lnTo>
                  <a:pt x="1523" y="2285"/>
                </a:lnTo>
                <a:lnTo>
                  <a:pt x="3809" y="0"/>
                </a:lnTo>
                <a:lnTo>
                  <a:pt x="3809" y="2285"/>
                </a:lnTo>
                <a:lnTo>
                  <a:pt x="6095" y="2285"/>
                </a:lnTo>
                <a:lnTo>
                  <a:pt x="6095" y="105917"/>
                </a:lnTo>
                <a:lnTo>
                  <a:pt x="3809" y="108203"/>
                </a:lnTo>
                <a:lnTo>
                  <a:pt x="1523" y="108203"/>
                </a:lnTo>
                <a:lnTo>
                  <a:pt x="0" y="105917"/>
                </a:lnTo>
                <a:lnTo>
                  <a:pt x="0" y="10363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32748" y="5589270"/>
            <a:ext cx="6350" cy="106045"/>
          </a:xfrm>
          <a:custGeom>
            <a:avLst/>
            <a:gdLst/>
            <a:ahLst/>
            <a:cxnLst/>
            <a:rect l="l" t="t" r="r" b="b"/>
            <a:pathLst>
              <a:path w="6350" h="106045">
                <a:moveTo>
                  <a:pt x="0" y="101345"/>
                </a:moveTo>
                <a:lnTo>
                  <a:pt x="0" y="2285"/>
                </a:lnTo>
                <a:lnTo>
                  <a:pt x="1523" y="0"/>
                </a:lnTo>
                <a:lnTo>
                  <a:pt x="6095" y="0"/>
                </a:lnTo>
                <a:lnTo>
                  <a:pt x="6095" y="103631"/>
                </a:lnTo>
                <a:lnTo>
                  <a:pt x="3809" y="105917"/>
                </a:lnTo>
                <a:lnTo>
                  <a:pt x="1523" y="105917"/>
                </a:lnTo>
                <a:lnTo>
                  <a:pt x="1523" y="103631"/>
                </a:lnTo>
                <a:lnTo>
                  <a:pt x="0" y="103631"/>
                </a:lnTo>
                <a:lnTo>
                  <a:pt x="0" y="10134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32748" y="5429250"/>
            <a:ext cx="8890" cy="106045"/>
          </a:xfrm>
          <a:custGeom>
            <a:avLst/>
            <a:gdLst/>
            <a:ahLst/>
            <a:cxnLst/>
            <a:rect l="l" t="t" r="r" b="b"/>
            <a:pathLst>
              <a:path w="8890" h="106045">
                <a:moveTo>
                  <a:pt x="0" y="102108"/>
                </a:moveTo>
                <a:lnTo>
                  <a:pt x="0" y="2286"/>
                </a:lnTo>
                <a:lnTo>
                  <a:pt x="1523" y="2286"/>
                </a:lnTo>
                <a:lnTo>
                  <a:pt x="1523" y="0"/>
                </a:lnTo>
                <a:lnTo>
                  <a:pt x="6095" y="0"/>
                </a:lnTo>
                <a:lnTo>
                  <a:pt x="8381" y="2286"/>
                </a:lnTo>
                <a:lnTo>
                  <a:pt x="8381" y="102108"/>
                </a:lnTo>
                <a:lnTo>
                  <a:pt x="6095" y="104394"/>
                </a:lnTo>
                <a:lnTo>
                  <a:pt x="6095" y="105918"/>
                </a:lnTo>
                <a:lnTo>
                  <a:pt x="1523" y="105918"/>
                </a:lnTo>
                <a:lnTo>
                  <a:pt x="0" y="104394"/>
                </a:lnTo>
                <a:lnTo>
                  <a:pt x="0" y="10210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32748" y="5269991"/>
            <a:ext cx="8890" cy="106045"/>
          </a:xfrm>
          <a:custGeom>
            <a:avLst/>
            <a:gdLst/>
            <a:ahLst/>
            <a:cxnLst/>
            <a:rect l="l" t="t" r="r" b="b"/>
            <a:pathLst>
              <a:path w="8890" h="106045">
                <a:moveTo>
                  <a:pt x="0" y="103632"/>
                </a:moveTo>
                <a:lnTo>
                  <a:pt x="1523" y="3810"/>
                </a:lnTo>
                <a:lnTo>
                  <a:pt x="1523" y="0"/>
                </a:lnTo>
                <a:lnTo>
                  <a:pt x="6095" y="0"/>
                </a:lnTo>
                <a:lnTo>
                  <a:pt x="6095" y="2286"/>
                </a:lnTo>
                <a:lnTo>
                  <a:pt x="8381" y="2286"/>
                </a:lnTo>
                <a:lnTo>
                  <a:pt x="8381" y="103632"/>
                </a:lnTo>
                <a:lnTo>
                  <a:pt x="6095" y="105918"/>
                </a:lnTo>
                <a:lnTo>
                  <a:pt x="1523" y="105918"/>
                </a:lnTo>
                <a:lnTo>
                  <a:pt x="1523" y="103632"/>
                </a:lnTo>
                <a:lnTo>
                  <a:pt x="0" y="10363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34272" y="5109971"/>
            <a:ext cx="6985" cy="106045"/>
          </a:xfrm>
          <a:custGeom>
            <a:avLst/>
            <a:gdLst/>
            <a:ahLst/>
            <a:cxnLst/>
            <a:rect l="l" t="t" r="r" b="b"/>
            <a:pathLst>
              <a:path w="6984" h="106045">
                <a:moveTo>
                  <a:pt x="0" y="103631"/>
                </a:moveTo>
                <a:lnTo>
                  <a:pt x="0" y="2285"/>
                </a:lnTo>
                <a:lnTo>
                  <a:pt x="2285" y="0"/>
                </a:lnTo>
                <a:lnTo>
                  <a:pt x="4571" y="0"/>
                </a:lnTo>
                <a:lnTo>
                  <a:pt x="4571" y="2285"/>
                </a:lnTo>
                <a:lnTo>
                  <a:pt x="6857" y="2285"/>
                </a:lnTo>
                <a:lnTo>
                  <a:pt x="6857" y="103631"/>
                </a:lnTo>
                <a:lnTo>
                  <a:pt x="4571" y="105917"/>
                </a:lnTo>
                <a:lnTo>
                  <a:pt x="0" y="105917"/>
                </a:lnTo>
                <a:lnTo>
                  <a:pt x="0" y="10363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34272" y="4950714"/>
            <a:ext cx="6985" cy="107950"/>
          </a:xfrm>
          <a:custGeom>
            <a:avLst/>
            <a:gdLst/>
            <a:ahLst/>
            <a:cxnLst/>
            <a:rect l="l" t="t" r="r" b="b"/>
            <a:pathLst>
              <a:path w="6984" h="107950">
                <a:moveTo>
                  <a:pt x="0" y="103632"/>
                </a:moveTo>
                <a:lnTo>
                  <a:pt x="0" y="1524"/>
                </a:lnTo>
                <a:lnTo>
                  <a:pt x="2285" y="1524"/>
                </a:lnTo>
                <a:lnTo>
                  <a:pt x="4571" y="0"/>
                </a:lnTo>
                <a:lnTo>
                  <a:pt x="4571" y="1524"/>
                </a:lnTo>
                <a:lnTo>
                  <a:pt x="6857" y="1524"/>
                </a:lnTo>
                <a:lnTo>
                  <a:pt x="6857" y="105918"/>
                </a:lnTo>
                <a:lnTo>
                  <a:pt x="4571" y="107442"/>
                </a:lnTo>
                <a:lnTo>
                  <a:pt x="2285" y="107442"/>
                </a:lnTo>
                <a:lnTo>
                  <a:pt x="0" y="105918"/>
                </a:lnTo>
                <a:lnTo>
                  <a:pt x="0" y="10363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34272" y="4792979"/>
            <a:ext cx="6985" cy="106045"/>
          </a:xfrm>
          <a:custGeom>
            <a:avLst/>
            <a:gdLst/>
            <a:ahLst/>
            <a:cxnLst/>
            <a:rect l="l" t="t" r="r" b="b"/>
            <a:pathLst>
              <a:path w="6984" h="106045">
                <a:moveTo>
                  <a:pt x="0" y="101345"/>
                </a:moveTo>
                <a:lnTo>
                  <a:pt x="0" y="2285"/>
                </a:lnTo>
                <a:lnTo>
                  <a:pt x="2285" y="0"/>
                </a:lnTo>
                <a:lnTo>
                  <a:pt x="6857" y="0"/>
                </a:lnTo>
                <a:lnTo>
                  <a:pt x="6857" y="103631"/>
                </a:lnTo>
                <a:lnTo>
                  <a:pt x="4571" y="105917"/>
                </a:lnTo>
                <a:lnTo>
                  <a:pt x="2285" y="105917"/>
                </a:lnTo>
                <a:lnTo>
                  <a:pt x="0" y="103631"/>
                </a:lnTo>
                <a:lnTo>
                  <a:pt x="0" y="10134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34272" y="4632959"/>
            <a:ext cx="6985" cy="106045"/>
          </a:xfrm>
          <a:custGeom>
            <a:avLst/>
            <a:gdLst/>
            <a:ahLst/>
            <a:cxnLst/>
            <a:rect l="l" t="t" r="r" b="b"/>
            <a:pathLst>
              <a:path w="6984" h="106045">
                <a:moveTo>
                  <a:pt x="0" y="102107"/>
                </a:moveTo>
                <a:lnTo>
                  <a:pt x="0" y="2286"/>
                </a:lnTo>
                <a:lnTo>
                  <a:pt x="2285" y="0"/>
                </a:lnTo>
                <a:lnTo>
                  <a:pt x="6857" y="0"/>
                </a:lnTo>
                <a:lnTo>
                  <a:pt x="6857" y="105918"/>
                </a:lnTo>
                <a:lnTo>
                  <a:pt x="2285" y="105918"/>
                </a:lnTo>
                <a:lnTo>
                  <a:pt x="0" y="103631"/>
                </a:lnTo>
                <a:lnTo>
                  <a:pt x="0" y="10210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34272" y="4473702"/>
            <a:ext cx="8890" cy="105410"/>
          </a:xfrm>
          <a:custGeom>
            <a:avLst/>
            <a:gdLst/>
            <a:ahLst/>
            <a:cxnLst/>
            <a:rect l="l" t="t" r="r" b="b"/>
            <a:pathLst>
              <a:path w="8890" h="105410">
                <a:moveTo>
                  <a:pt x="0" y="103631"/>
                </a:moveTo>
                <a:lnTo>
                  <a:pt x="0" y="3809"/>
                </a:lnTo>
                <a:lnTo>
                  <a:pt x="2285" y="0"/>
                </a:lnTo>
                <a:lnTo>
                  <a:pt x="6857" y="0"/>
                </a:lnTo>
                <a:lnTo>
                  <a:pt x="6857" y="1523"/>
                </a:lnTo>
                <a:lnTo>
                  <a:pt x="8381" y="3809"/>
                </a:lnTo>
                <a:lnTo>
                  <a:pt x="6857" y="103631"/>
                </a:lnTo>
                <a:lnTo>
                  <a:pt x="6857" y="105155"/>
                </a:lnTo>
                <a:lnTo>
                  <a:pt x="2285" y="105155"/>
                </a:lnTo>
                <a:lnTo>
                  <a:pt x="0" y="10363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34272" y="4313682"/>
            <a:ext cx="8890" cy="106045"/>
          </a:xfrm>
          <a:custGeom>
            <a:avLst/>
            <a:gdLst/>
            <a:ahLst/>
            <a:cxnLst/>
            <a:rect l="l" t="t" r="r" b="b"/>
            <a:pathLst>
              <a:path w="8890" h="106045">
                <a:moveTo>
                  <a:pt x="0" y="103631"/>
                </a:moveTo>
                <a:lnTo>
                  <a:pt x="2285" y="3809"/>
                </a:lnTo>
                <a:lnTo>
                  <a:pt x="2285" y="2285"/>
                </a:lnTo>
                <a:lnTo>
                  <a:pt x="4571" y="0"/>
                </a:lnTo>
                <a:lnTo>
                  <a:pt x="6857" y="0"/>
                </a:lnTo>
                <a:lnTo>
                  <a:pt x="6857" y="2285"/>
                </a:lnTo>
                <a:lnTo>
                  <a:pt x="8381" y="3809"/>
                </a:lnTo>
                <a:lnTo>
                  <a:pt x="8381" y="103631"/>
                </a:lnTo>
                <a:lnTo>
                  <a:pt x="6857" y="105917"/>
                </a:lnTo>
                <a:lnTo>
                  <a:pt x="2285" y="105917"/>
                </a:lnTo>
                <a:lnTo>
                  <a:pt x="2285" y="103631"/>
                </a:lnTo>
                <a:lnTo>
                  <a:pt x="0" y="10363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36558" y="4153661"/>
            <a:ext cx="6350" cy="108585"/>
          </a:xfrm>
          <a:custGeom>
            <a:avLst/>
            <a:gdLst/>
            <a:ahLst/>
            <a:cxnLst/>
            <a:rect l="l" t="t" r="r" b="b"/>
            <a:pathLst>
              <a:path w="6350" h="108585">
                <a:moveTo>
                  <a:pt x="0" y="104393"/>
                </a:moveTo>
                <a:lnTo>
                  <a:pt x="0" y="2286"/>
                </a:lnTo>
                <a:lnTo>
                  <a:pt x="2286" y="2286"/>
                </a:lnTo>
                <a:lnTo>
                  <a:pt x="2286" y="0"/>
                </a:lnTo>
                <a:lnTo>
                  <a:pt x="4572" y="2286"/>
                </a:lnTo>
                <a:lnTo>
                  <a:pt x="6096" y="2286"/>
                </a:lnTo>
                <a:lnTo>
                  <a:pt x="6096" y="105918"/>
                </a:lnTo>
                <a:lnTo>
                  <a:pt x="4572" y="105918"/>
                </a:lnTo>
                <a:lnTo>
                  <a:pt x="4572" y="108204"/>
                </a:lnTo>
                <a:lnTo>
                  <a:pt x="2286" y="108204"/>
                </a:lnTo>
                <a:lnTo>
                  <a:pt x="0" y="105918"/>
                </a:lnTo>
                <a:lnTo>
                  <a:pt x="0" y="10439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36558" y="3996690"/>
            <a:ext cx="6350" cy="105410"/>
          </a:xfrm>
          <a:custGeom>
            <a:avLst/>
            <a:gdLst/>
            <a:ahLst/>
            <a:cxnLst/>
            <a:rect l="l" t="t" r="r" b="b"/>
            <a:pathLst>
              <a:path w="6350" h="105410">
                <a:moveTo>
                  <a:pt x="0" y="101346"/>
                </a:moveTo>
                <a:lnTo>
                  <a:pt x="0" y="0"/>
                </a:lnTo>
                <a:lnTo>
                  <a:pt x="6096" y="0"/>
                </a:lnTo>
                <a:lnTo>
                  <a:pt x="6096" y="103632"/>
                </a:lnTo>
                <a:lnTo>
                  <a:pt x="4572" y="103632"/>
                </a:lnTo>
                <a:lnTo>
                  <a:pt x="4572" y="105156"/>
                </a:lnTo>
                <a:lnTo>
                  <a:pt x="2286" y="105156"/>
                </a:lnTo>
                <a:lnTo>
                  <a:pt x="0" y="103632"/>
                </a:lnTo>
                <a:lnTo>
                  <a:pt x="0" y="10134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536558" y="3836670"/>
            <a:ext cx="6350" cy="106045"/>
          </a:xfrm>
          <a:custGeom>
            <a:avLst/>
            <a:gdLst/>
            <a:ahLst/>
            <a:cxnLst/>
            <a:rect l="l" t="t" r="r" b="b"/>
            <a:pathLst>
              <a:path w="6350" h="106045">
                <a:moveTo>
                  <a:pt x="0" y="101345"/>
                </a:moveTo>
                <a:lnTo>
                  <a:pt x="0" y="0"/>
                </a:lnTo>
                <a:lnTo>
                  <a:pt x="6096" y="0"/>
                </a:lnTo>
                <a:lnTo>
                  <a:pt x="6096" y="105917"/>
                </a:lnTo>
                <a:lnTo>
                  <a:pt x="0" y="105917"/>
                </a:lnTo>
                <a:lnTo>
                  <a:pt x="0" y="10134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536558" y="3676650"/>
            <a:ext cx="6350" cy="106045"/>
          </a:xfrm>
          <a:custGeom>
            <a:avLst/>
            <a:gdLst/>
            <a:ahLst/>
            <a:cxnLst/>
            <a:rect l="l" t="t" r="r" b="b"/>
            <a:pathLst>
              <a:path w="6350" h="106045">
                <a:moveTo>
                  <a:pt x="0" y="103631"/>
                </a:moveTo>
                <a:lnTo>
                  <a:pt x="0" y="2286"/>
                </a:lnTo>
                <a:lnTo>
                  <a:pt x="2286" y="2286"/>
                </a:lnTo>
                <a:lnTo>
                  <a:pt x="2286" y="0"/>
                </a:lnTo>
                <a:lnTo>
                  <a:pt x="4572" y="0"/>
                </a:lnTo>
                <a:lnTo>
                  <a:pt x="6096" y="2286"/>
                </a:lnTo>
                <a:lnTo>
                  <a:pt x="6096" y="105918"/>
                </a:lnTo>
                <a:lnTo>
                  <a:pt x="2286" y="105918"/>
                </a:lnTo>
                <a:lnTo>
                  <a:pt x="0" y="10363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536558" y="3517391"/>
            <a:ext cx="8890" cy="106045"/>
          </a:xfrm>
          <a:custGeom>
            <a:avLst/>
            <a:gdLst/>
            <a:ahLst/>
            <a:cxnLst/>
            <a:rect l="l" t="t" r="r" b="b"/>
            <a:pathLst>
              <a:path w="8890" h="106045">
                <a:moveTo>
                  <a:pt x="0" y="103632"/>
                </a:moveTo>
                <a:lnTo>
                  <a:pt x="0" y="1524"/>
                </a:lnTo>
                <a:lnTo>
                  <a:pt x="2286" y="1524"/>
                </a:lnTo>
                <a:lnTo>
                  <a:pt x="2286" y="0"/>
                </a:lnTo>
                <a:lnTo>
                  <a:pt x="6096" y="0"/>
                </a:lnTo>
                <a:lnTo>
                  <a:pt x="6096" y="1524"/>
                </a:lnTo>
                <a:lnTo>
                  <a:pt x="8382" y="3810"/>
                </a:lnTo>
                <a:lnTo>
                  <a:pt x="6096" y="103632"/>
                </a:lnTo>
                <a:lnTo>
                  <a:pt x="6096" y="105918"/>
                </a:lnTo>
                <a:lnTo>
                  <a:pt x="2286" y="105918"/>
                </a:lnTo>
                <a:lnTo>
                  <a:pt x="0" y="10363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536558" y="3357371"/>
            <a:ext cx="8890" cy="108585"/>
          </a:xfrm>
          <a:custGeom>
            <a:avLst/>
            <a:gdLst/>
            <a:ahLst/>
            <a:cxnLst/>
            <a:rect l="l" t="t" r="r" b="b"/>
            <a:pathLst>
              <a:path w="8890" h="108585">
                <a:moveTo>
                  <a:pt x="0" y="103631"/>
                </a:moveTo>
                <a:lnTo>
                  <a:pt x="2286" y="4571"/>
                </a:lnTo>
                <a:lnTo>
                  <a:pt x="2286" y="2286"/>
                </a:lnTo>
                <a:lnTo>
                  <a:pt x="4572" y="0"/>
                </a:lnTo>
                <a:lnTo>
                  <a:pt x="6096" y="2286"/>
                </a:lnTo>
                <a:lnTo>
                  <a:pt x="8382" y="2286"/>
                </a:lnTo>
                <a:lnTo>
                  <a:pt x="8382" y="103631"/>
                </a:lnTo>
                <a:lnTo>
                  <a:pt x="6096" y="105918"/>
                </a:lnTo>
                <a:lnTo>
                  <a:pt x="6096" y="108203"/>
                </a:lnTo>
                <a:lnTo>
                  <a:pt x="2286" y="108203"/>
                </a:lnTo>
                <a:lnTo>
                  <a:pt x="2286" y="105918"/>
                </a:lnTo>
                <a:lnTo>
                  <a:pt x="0" y="10363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538844" y="3199638"/>
            <a:ext cx="6350" cy="106045"/>
          </a:xfrm>
          <a:custGeom>
            <a:avLst/>
            <a:gdLst/>
            <a:ahLst/>
            <a:cxnLst/>
            <a:rect l="l" t="t" r="r" b="b"/>
            <a:pathLst>
              <a:path w="6350" h="106045">
                <a:moveTo>
                  <a:pt x="0" y="102108"/>
                </a:moveTo>
                <a:lnTo>
                  <a:pt x="0" y="0"/>
                </a:lnTo>
                <a:lnTo>
                  <a:pt x="3809" y="0"/>
                </a:lnTo>
                <a:lnTo>
                  <a:pt x="6095" y="2286"/>
                </a:lnTo>
                <a:lnTo>
                  <a:pt x="6095" y="103632"/>
                </a:lnTo>
                <a:lnTo>
                  <a:pt x="3809" y="103632"/>
                </a:lnTo>
                <a:lnTo>
                  <a:pt x="3809" y="105918"/>
                </a:lnTo>
                <a:lnTo>
                  <a:pt x="2285" y="105918"/>
                </a:lnTo>
                <a:lnTo>
                  <a:pt x="0" y="103632"/>
                </a:lnTo>
                <a:lnTo>
                  <a:pt x="0" y="10210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49562" y="3199638"/>
            <a:ext cx="0" cy="744855"/>
          </a:xfrm>
          <a:custGeom>
            <a:avLst/>
            <a:gdLst/>
            <a:ahLst/>
            <a:cxnLst/>
            <a:rect l="l" t="t" r="r" b="b"/>
            <a:pathLst>
              <a:path h="744854">
                <a:moveTo>
                  <a:pt x="0" y="0"/>
                </a:moveTo>
                <a:lnTo>
                  <a:pt x="0" y="744474"/>
                </a:lnTo>
              </a:path>
            </a:pathLst>
          </a:custGeom>
          <a:ln w="15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49562" y="4210050"/>
            <a:ext cx="0" cy="2122170"/>
          </a:xfrm>
          <a:custGeom>
            <a:avLst/>
            <a:gdLst/>
            <a:ahLst/>
            <a:cxnLst/>
            <a:rect l="l" t="t" r="r" b="b"/>
            <a:pathLst>
              <a:path h="2122170">
                <a:moveTo>
                  <a:pt x="0" y="0"/>
                </a:moveTo>
                <a:lnTo>
                  <a:pt x="0" y="2122170"/>
                </a:lnTo>
              </a:path>
            </a:pathLst>
          </a:custGeom>
          <a:ln w="15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42323" y="6226302"/>
            <a:ext cx="8890" cy="106045"/>
          </a:xfrm>
          <a:custGeom>
            <a:avLst/>
            <a:gdLst/>
            <a:ahLst/>
            <a:cxnLst/>
            <a:rect l="l" t="t" r="r" b="b"/>
            <a:pathLst>
              <a:path w="8889" h="106045">
                <a:moveTo>
                  <a:pt x="0" y="101346"/>
                </a:moveTo>
                <a:lnTo>
                  <a:pt x="2285" y="2286"/>
                </a:lnTo>
                <a:lnTo>
                  <a:pt x="2285" y="0"/>
                </a:lnTo>
                <a:lnTo>
                  <a:pt x="6095" y="0"/>
                </a:lnTo>
                <a:lnTo>
                  <a:pt x="8381" y="2286"/>
                </a:lnTo>
                <a:lnTo>
                  <a:pt x="8382" y="101346"/>
                </a:lnTo>
                <a:lnTo>
                  <a:pt x="6096" y="105918"/>
                </a:lnTo>
                <a:lnTo>
                  <a:pt x="2286" y="105918"/>
                </a:lnTo>
                <a:lnTo>
                  <a:pt x="0" y="10134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44609" y="6066282"/>
            <a:ext cx="6350" cy="106045"/>
          </a:xfrm>
          <a:custGeom>
            <a:avLst/>
            <a:gdLst/>
            <a:ahLst/>
            <a:cxnLst/>
            <a:rect l="l" t="t" r="r" b="b"/>
            <a:pathLst>
              <a:path w="6350" h="106045">
                <a:moveTo>
                  <a:pt x="0" y="103631"/>
                </a:moveTo>
                <a:lnTo>
                  <a:pt x="0" y="0"/>
                </a:lnTo>
                <a:lnTo>
                  <a:pt x="3809" y="0"/>
                </a:lnTo>
                <a:lnTo>
                  <a:pt x="6095" y="4571"/>
                </a:lnTo>
                <a:lnTo>
                  <a:pt x="6095" y="103631"/>
                </a:lnTo>
                <a:lnTo>
                  <a:pt x="3809" y="105917"/>
                </a:lnTo>
                <a:lnTo>
                  <a:pt x="0" y="105917"/>
                </a:lnTo>
                <a:lnTo>
                  <a:pt x="0" y="10363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44609" y="5907023"/>
            <a:ext cx="6350" cy="105410"/>
          </a:xfrm>
          <a:custGeom>
            <a:avLst/>
            <a:gdLst/>
            <a:ahLst/>
            <a:cxnLst/>
            <a:rect l="l" t="t" r="r" b="b"/>
            <a:pathLst>
              <a:path w="6350" h="105410">
                <a:moveTo>
                  <a:pt x="0" y="103632"/>
                </a:moveTo>
                <a:lnTo>
                  <a:pt x="0" y="1524"/>
                </a:lnTo>
                <a:lnTo>
                  <a:pt x="2285" y="0"/>
                </a:lnTo>
                <a:lnTo>
                  <a:pt x="3809" y="0"/>
                </a:lnTo>
                <a:lnTo>
                  <a:pt x="6095" y="1524"/>
                </a:lnTo>
                <a:lnTo>
                  <a:pt x="6095" y="105156"/>
                </a:lnTo>
                <a:lnTo>
                  <a:pt x="0" y="105156"/>
                </a:lnTo>
                <a:lnTo>
                  <a:pt x="0" y="10363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44609" y="5747003"/>
            <a:ext cx="6350" cy="108585"/>
          </a:xfrm>
          <a:custGeom>
            <a:avLst/>
            <a:gdLst/>
            <a:ahLst/>
            <a:cxnLst/>
            <a:rect l="l" t="t" r="r" b="b"/>
            <a:pathLst>
              <a:path w="6350" h="108585">
                <a:moveTo>
                  <a:pt x="0" y="103632"/>
                </a:moveTo>
                <a:lnTo>
                  <a:pt x="0" y="2286"/>
                </a:lnTo>
                <a:lnTo>
                  <a:pt x="2285" y="2286"/>
                </a:lnTo>
                <a:lnTo>
                  <a:pt x="2285" y="0"/>
                </a:lnTo>
                <a:lnTo>
                  <a:pt x="3809" y="0"/>
                </a:lnTo>
                <a:lnTo>
                  <a:pt x="6095" y="2286"/>
                </a:lnTo>
                <a:lnTo>
                  <a:pt x="6095" y="105918"/>
                </a:lnTo>
                <a:lnTo>
                  <a:pt x="3809" y="105918"/>
                </a:lnTo>
                <a:lnTo>
                  <a:pt x="3809" y="108204"/>
                </a:lnTo>
                <a:lnTo>
                  <a:pt x="2285" y="105918"/>
                </a:lnTo>
                <a:lnTo>
                  <a:pt x="0" y="105918"/>
                </a:lnTo>
                <a:lnTo>
                  <a:pt x="0" y="10363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44609" y="5589270"/>
            <a:ext cx="6350" cy="106045"/>
          </a:xfrm>
          <a:custGeom>
            <a:avLst/>
            <a:gdLst/>
            <a:ahLst/>
            <a:cxnLst/>
            <a:rect l="l" t="t" r="r" b="b"/>
            <a:pathLst>
              <a:path w="6350" h="106045">
                <a:moveTo>
                  <a:pt x="0" y="101345"/>
                </a:moveTo>
                <a:lnTo>
                  <a:pt x="0" y="2285"/>
                </a:lnTo>
                <a:lnTo>
                  <a:pt x="2285" y="0"/>
                </a:lnTo>
                <a:lnTo>
                  <a:pt x="6095" y="0"/>
                </a:lnTo>
                <a:lnTo>
                  <a:pt x="6095" y="103631"/>
                </a:lnTo>
                <a:lnTo>
                  <a:pt x="3809" y="105917"/>
                </a:lnTo>
                <a:lnTo>
                  <a:pt x="2285" y="105917"/>
                </a:lnTo>
                <a:lnTo>
                  <a:pt x="2285" y="103631"/>
                </a:lnTo>
                <a:lnTo>
                  <a:pt x="0" y="103631"/>
                </a:lnTo>
                <a:lnTo>
                  <a:pt x="0" y="10134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44609" y="5429250"/>
            <a:ext cx="8890" cy="106045"/>
          </a:xfrm>
          <a:custGeom>
            <a:avLst/>
            <a:gdLst/>
            <a:ahLst/>
            <a:cxnLst/>
            <a:rect l="l" t="t" r="r" b="b"/>
            <a:pathLst>
              <a:path w="8889" h="106045">
                <a:moveTo>
                  <a:pt x="0" y="102108"/>
                </a:moveTo>
                <a:lnTo>
                  <a:pt x="0" y="2286"/>
                </a:lnTo>
                <a:lnTo>
                  <a:pt x="2285" y="0"/>
                </a:lnTo>
                <a:lnTo>
                  <a:pt x="6095" y="0"/>
                </a:lnTo>
                <a:lnTo>
                  <a:pt x="6095" y="2286"/>
                </a:lnTo>
                <a:lnTo>
                  <a:pt x="8381" y="2286"/>
                </a:lnTo>
                <a:lnTo>
                  <a:pt x="6095" y="102108"/>
                </a:lnTo>
                <a:lnTo>
                  <a:pt x="6095" y="105918"/>
                </a:lnTo>
                <a:lnTo>
                  <a:pt x="2285" y="105918"/>
                </a:lnTo>
                <a:lnTo>
                  <a:pt x="0" y="104394"/>
                </a:lnTo>
                <a:lnTo>
                  <a:pt x="0" y="10210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44609" y="5269991"/>
            <a:ext cx="8890" cy="106045"/>
          </a:xfrm>
          <a:custGeom>
            <a:avLst/>
            <a:gdLst/>
            <a:ahLst/>
            <a:cxnLst/>
            <a:rect l="l" t="t" r="r" b="b"/>
            <a:pathLst>
              <a:path w="8889" h="106045">
                <a:moveTo>
                  <a:pt x="0" y="103631"/>
                </a:moveTo>
                <a:lnTo>
                  <a:pt x="2285" y="3809"/>
                </a:lnTo>
                <a:lnTo>
                  <a:pt x="2285" y="0"/>
                </a:lnTo>
                <a:lnTo>
                  <a:pt x="6095" y="0"/>
                </a:lnTo>
                <a:lnTo>
                  <a:pt x="8381" y="2285"/>
                </a:lnTo>
                <a:lnTo>
                  <a:pt x="8381" y="103631"/>
                </a:lnTo>
                <a:lnTo>
                  <a:pt x="6095" y="103631"/>
                </a:lnTo>
                <a:lnTo>
                  <a:pt x="6095" y="105917"/>
                </a:lnTo>
                <a:lnTo>
                  <a:pt x="2285" y="105917"/>
                </a:lnTo>
                <a:lnTo>
                  <a:pt x="2285" y="103631"/>
                </a:lnTo>
                <a:lnTo>
                  <a:pt x="0" y="10363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46895" y="5109971"/>
            <a:ext cx="6350" cy="106045"/>
          </a:xfrm>
          <a:custGeom>
            <a:avLst/>
            <a:gdLst/>
            <a:ahLst/>
            <a:cxnLst/>
            <a:rect l="l" t="t" r="r" b="b"/>
            <a:pathLst>
              <a:path w="6350" h="106045">
                <a:moveTo>
                  <a:pt x="0" y="103631"/>
                </a:moveTo>
                <a:lnTo>
                  <a:pt x="0" y="2285"/>
                </a:lnTo>
                <a:lnTo>
                  <a:pt x="1524" y="0"/>
                </a:lnTo>
                <a:lnTo>
                  <a:pt x="3810" y="0"/>
                </a:lnTo>
                <a:lnTo>
                  <a:pt x="3810" y="2285"/>
                </a:lnTo>
                <a:lnTo>
                  <a:pt x="6096" y="2285"/>
                </a:lnTo>
                <a:lnTo>
                  <a:pt x="6096" y="103631"/>
                </a:lnTo>
                <a:lnTo>
                  <a:pt x="3810" y="105917"/>
                </a:lnTo>
                <a:lnTo>
                  <a:pt x="0" y="105917"/>
                </a:lnTo>
                <a:lnTo>
                  <a:pt x="0" y="10363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46895" y="4950714"/>
            <a:ext cx="6350" cy="107950"/>
          </a:xfrm>
          <a:custGeom>
            <a:avLst/>
            <a:gdLst/>
            <a:ahLst/>
            <a:cxnLst/>
            <a:rect l="l" t="t" r="r" b="b"/>
            <a:pathLst>
              <a:path w="6350" h="107950">
                <a:moveTo>
                  <a:pt x="0" y="103632"/>
                </a:moveTo>
                <a:lnTo>
                  <a:pt x="0" y="1524"/>
                </a:lnTo>
                <a:lnTo>
                  <a:pt x="1524" y="1524"/>
                </a:lnTo>
                <a:lnTo>
                  <a:pt x="1524" y="0"/>
                </a:lnTo>
                <a:lnTo>
                  <a:pt x="3810" y="1524"/>
                </a:lnTo>
                <a:lnTo>
                  <a:pt x="6096" y="1524"/>
                </a:lnTo>
                <a:lnTo>
                  <a:pt x="6096" y="105918"/>
                </a:lnTo>
                <a:lnTo>
                  <a:pt x="3810" y="105918"/>
                </a:lnTo>
                <a:lnTo>
                  <a:pt x="1524" y="107442"/>
                </a:lnTo>
                <a:lnTo>
                  <a:pt x="1524" y="105918"/>
                </a:lnTo>
                <a:lnTo>
                  <a:pt x="0" y="105918"/>
                </a:lnTo>
                <a:lnTo>
                  <a:pt x="0" y="10363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46895" y="4792979"/>
            <a:ext cx="6350" cy="106045"/>
          </a:xfrm>
          <a:custGeom>
            <a:avLst/>
            <a:gdLst/>
            <a:ahLst/>
            <a:cxnLst/>
            <a:rect l="l" t="t" r="r" b="b"/>
            <a:pathLst>
              <a:path w="6350" h="106045">
                <a:moveTo>
                  <a:pt x="0" y="101346"/>
                </a:moveTo>
                <a:lnTo>
                  <a:pt x="0" y="0"/>
                </a:lnTo>
                <a:lnTo>
                  <a:pt x="6096" y="0"/>
                </a:lnTo>
                <a:lnTo>
                  <a:pt x="6096" y="103632"/>
                </a:lnTo>
                <a:lnTo>
                  <a:pt x="3810" y="105918"/>
                </a:lnTo>
                <a:lnTo>
                  <a:pt x="1524" y="105918"/>
                </a:lnTo>
                <a:lnTo>
                  <a:pt x="0" y="103632"/>
                </a:lnTo>
                <a:lnTo>
                  <a:pt x="0" y="10134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46895" y="4632959"/>
            <a:ext cx="6350" cy="106045"/>
          </a:xfrm>
          <a:custGeom>
            <a:avLst/>
            <a:gdLst/>
            <a:ahLst/>
            <a:cxnLst/>
            <a:rect l="l" t="t" r="r" b="b"/>
            <a:pathLst>
              <a:path w="6350" h="106045">
                <a:moveTo>
                  <a:pt x="0" y="102107"/>
                </a:moveTo>
                <a:lnTo>
                  <a:pt x="0" y="2286"/>
                </a:lnTo>
                <a:lnTo>
                  <a:pt x="1524" y="0"/>
                </a:lnTo>
                <a:lnTo>
                  <a:pt x="6096" y="0"/>
                </a:lnTo>
                <a:lnTo>
                  <a:pt x="6096" y="105918"/>
                </a:lnTo>
                <a:lnTo>
                  <a:pt x="1524" y="105918"/>
                </a:lnTo>
                <a:lnTo>
                  <a:pt x="0" y="10210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46895" y="4473702"/>
            <a:ext cx="8890" cy="105410"/>
          </a:xfrm>
          <a:custGeom>
            <a:avLst/>
            <a:gdLst/>
            <a:ahLst/>
            <a:cxnLst/>
            <a:rect l="l" t="t" r="r" b="b"/>
            <a:pathLst>
              <a:path w="8889" h="105410">
                <a:moveTo>
                  <a:pt x="0" y="103632"/>
                </a:moveTo>
                <a:lnTo>
                  <a:pt x="0" y="3810"/>
                </a:lnTo>
                <a:lnTo>
                  <a:pt x="1524" y="0"/>
                </a:lnTo>
                <a:lnTo>
                  <a:pt x="6096" y="0"/>
                </a:lnTo>
                <a:lnTo>
                  <a:pt x="8382" y="3810"/>
                </a:lnTo>
                <a:lnTo>
                  <a:pt x="6096" y="103632"/>
                </a:lnTo>
                <a:lnTo>
                  <a:pt x="6096" y="105156"/>
                </a:lnTo>
                <a:lnTo>
                  <a:pt x="1524" y="105156"/>
                </a:lnTo>
                <a:lnTo>
                  <a:pt x="0" y="10363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46895" y="4313682"/>
            <a:ext cx="8890" cy="106045"/>
          </a:xfrm>
          <a:custGeom>
            <a:avLst/>
            <a:gdLst/>
            <a:ahLst/>
            <a:cxnLst/>
            <a:rect l="l" t="t" r="r" b="b"/>
            <a:pathLst>
              <a:path w="8889" h="106045">
                <a:moveTo>
                  <a:pt x="0" y="103632"/>
                </a:moveTo>
                <a:lnTo>
                  <a:pt x="0" y="3810"/>
                </a:lnTo>
                <a:lnTo>
                  <a:pt x="1524" y="2286"/>
                </a:lnTo>
                <a:lnTo>
                  <a:pt x="1524" y="0"/>
                </a:lnTo>
                <a:lnTo>
                  <a:pt x="6096" y="0"/>
                </a:lnTo>
                <a:lnTo>
                  <a:pt x="6096" y="2286"/>
                </a:lnTo>
                <a:lnTo>
                  <a:pt x="8382" y="2286"/>
                </a:lnTo>
                <a:lnTo>
                  <a:pt x="8382" y="103632"/>
                </a:lnTo>
                <a:lnTo>
                  <a:pt x="6096" y="103632"/>
                </a:lnTo>
                <a:lnTo>
                  <a:pt x="6096" y="105918"/>
                </a:lnTo>
                <a:lnTo>
                  <a:pt x="1524" y="105918"/>
                </a:lnTo>
                <a:lnTo>
                  <a:pt x="1524" y="103632"/>
                </a:lnTo>
                <a:lnTo>
                  <a:pt x="0" y="10363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748419" y="4153661"/>
            <a:ext cx="6985" cy="108585"/>
          </a:xfrm>
          <a:custGeom>
            <a:avLst/>
            <a:gdLst/>
            <a:ahLst/>
            <a:cxnLst/>
            <a:rect l="l" t="t" r="r" b="b"/>
            <a:pathLst>
              <a:path w="6985" h="108585">
                <a:moveTo>
                  <a:pt x="0" y="104393"/>
                </a:moveTo>
                <a:lnTo>
                  <a:pt x="0" y="2286"/>
                </a:lnTo>
                <a:lnTo>
                  <a:pt x="2285" y="2286"/>
                </a:lnTo>
                <a:lnTo>
                  <a:pt x="2285" y="0"/>
                </a:lnTo>
                <a:lnTo>
                  <a:pt x="4571" y="2286"/>
                </a:lnTo>
                <a:lnTo>
                  <a:pt x="6857" y="2286"/>
                </a:lnTo>
                <a:lnTo>
                  <a:pt x="6858" y="105918"/>
                </a:lnTo>
                <a:lnTo>
                  <a:pt x="4572" y="105918"/>
                </a:lnTo>
                <a:lnTo>
                  <a:pt x="2286" y="108204"/>
                </a:lnTo>
                <a:lnTo>
                  <a:pt x="2286" y="105918"/>
                </a:lnTo>
                <a:lnTo>
                  <a:pt x="0" y="105918"/>
                </a:lnTo>
                <a:lnTo>
                  <a:pt x="0" y="10439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48419" y="3996690"/>
            <a:ext cx="6985" cy="105410"/>
          </a:xfrm>
          <a:custGeom>
            <a:avLst/>
            <a:gdLst/>
            <a:ahLst/>
            <a:cxnLst/>
            <a:rect l="l" t="t" r="r" b="b"/>
            <a:pathLst>
              <a:path w="6985" h="105410">
                <a:moveTo>
                  <a:pt x="0" y="101345"/>
                </a:moveTo>
                <a:lnTo>
                  <a:pt x="0" y="0"/>
                </a:lnTo>
                <a:lnTo>
                  <a:pt x="6857" y="0"/>
                </a:lnTo>
                <a:lnTo>
                  <a:pt x="6857" y="101345"/>
                </a:lnTo>
                <a:lnTo>
                  <a:pt x="4571" y="103631"/>
                </a:lnTo>
                <a:lnTo>
                  <a:pt x="2285" y="105155"/>
                </a:lnTo>
                <a:lnTo>
                  <a:pt x="0" y="103631"/>
                </a:lnTo>
                <a:lnTo>
                  <a:pt x="0" y="10134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48419" y="3836670"/>
            <a:ext cx="6985" cy="106045"/>
          </a:xfrm>
          <a:custGeom>
            <a:avLst/>
            <a:gdLst/>
            <a:ahLst/>
            <a:cxnLst/>
            <a:rect l="l" t="t" r="r" b="b"/>
            <a:pathLst>
              <a:path w="6985" h="106045">
                <a:moveTo>
                  <a:pt x="0" y="101345"/>
                </a:moveTo>
                <a:lnTo>
                  <a:pt x="0" y="0"/>
                </a:lnTo>
                <a:lnTo>
                  <a:pt x="6857" y="0"/>
                </a:lnTo>
                <a:lnTo>
                  <a:pt x="6857" y="105917"/>
                </a:lnTo>
                <a:lnTo>
                  <a:pt x="0" y="105917"/>
                </a:lnTo>
                <a:lnTo>
                  <a:pt x="0" y="10134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48419" y="3676650"/>
            <a:ext cx="6985" cy="106045"/>
          </a:xfrm>
          <a:custGeom>
            <a:avLst/>
            <a:gdLst/>
            <a:ahLst/>
            <a:cxnLst/>
            <a:rect l="l" t="t" r="r" b="b"/>
            <a:pathLst>
              <a:path w="6985" h="106045">
                <a:moveTo>
                  <a:pt x="0" y="103631"/>
                </a:moveTo>
                <a:lnTo>
                  <a:pt x="0" y="2286"/>
                </a:lnTo>
                <a:lnTo>
                  <a:pt x="2285" y="0"/>
                </a:lnTo>
                <a:lnTo>
                  <a:pt x="6857" y="0"/>
                </a:lnTo>
                <a:lnTo>
                  <a:pt x="6857" y="105918"/>
                </a:lnTo>
                <a:lnTo>
                  <a:pt x="0" y="105918"/>
                </a:lnTo>
                <a:lnTo>
                  <a:pt x="0" y="10363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48419" y="3517391"/>
            <a:ext cx="6985" cy="106045"/>
          </a:xfrm>
          <a:custGeom>
            <a:avLst/>
            <a:gdLst/>
            <a:ahLst/>
            <a:cxnLst/>
            <a:rect l="l" t="t" r="r" b="b"/>
            <a:pathLst>
              <a:path w="6985" h="106045">
                <a:moveTo>
                  <a:pt x="0" y="103631"/>
                </a:moveTo>
                <a:lnTo>
                  <a:pt x="0" y="1523"/>
                </a:lnTo>
                <a:lnTo>
                  <a:pt x="2285" y="1523"/>
                </a:lnTo>
                <a:lnTo>
                  <a:pt x="2285" y="0"/>
                </a:lnTo>
                <a:lnTo>
                  <a:pt x="6857" y="0"/>
                </a:lnTo>
                <a:lnTo>
                  <a:pt x="6857" y="105917"/>
                </a:lnTo>
                <a:lnTo>
                  <a:pt x="2285" y="105917"/>
                </a:lnTo>
                <a:lnTo>
                  <a:pt x="0" y="10363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48419" y="3357371"/>
            <a:ext cx="8890" cy="108585"/>
          </a:xfrm>
          <a:custGeom>
            <a:avLst/>
            <a:gdLst/>
            <a:ahLst/>
            <a:cxnLst/>
            <a:rect l="l" t="t" r="r" b="b"/>
            <a:pathLst>
              <a:path w="8889" h="108585">
                <a:moveTo>
                  <a:pt x="0" y="103631"/>
                </a:moveTo>
                <a:lnTo>
                  <a:pt x="0" y="4571"/>
                </a:lnTo>
                <a:lnTo>
                  <a:pt x="4571" y="0"/>
                </a:lnTo>
                <a:lnTo>
                  <a:pt x="6857" y="2286"/>
                </a:lnTo>
                <a:lnTo>
                  <a:pt x="8381" y="2286"/>
                </a:lnTo>
                <a:lnTo>
                  <a:pt x="8381" y="103631"/>
                </a:lnTo>
                <a:lnTo>
                  <a:pt x="6857" y="105918"/>
                </a:lnTo>
                <a:lnTo>
                  <a:pt x="4571" y="108203"/>
                </a:lnTo>
                <a:lnTo>
                  <a:pt x="0" y="10363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50705" y="3199638"/>
            <a:ext cx="6350" cy="106045"/>
          </a:xfrm>
          <a:custGeom>
            <a:avLst/>
            <a:gdLst/>
            <a:ahLst/>
            <a:cxnLst/>
            <a:rect l="l" t="t" r="r" b="b"/>
            <a:pathLst>
              <a:path w="6350" h="106045">
                <a:moveTo>
                  <a:pt x="0" y="102108"/>
                </a:moveTo>
                <a:lnTo>
                  <a:pt x="0" y="0"/>
                </a:lnTo>
                <a:lnTo>
                  <a:pt x="4571" y="0"/>
                </a:lnTo>
                <a:lnTo>
                  <a:pt x="6095" y="2286"/>
                </a:lnTo>
                <a:lnTo>
                  <a:pt x="6095" y="103632"/>
                </a:lnTo>
                <a:lnTo>
                  <a:pt x="4571" y="103632"/>
                </a:lnTo>
                <a:lnTo>
                  <a:pt x="2285" y="105918"/>
                </a:lnTo>
                <a:lnTo>
                  <a:pt x="0" y="105918"/>
                </a:lnTo>
                <a:lnTo>
                  <a:pt x="0" y="10210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94139" y="3386328"/>
            <a:ext cx="5556250" cy="0"/>
          </a:xfrm>
          <a:custGeom>
            <a:avLst/>
            <a:gdLst/>
            <a:ahLst/>
            <a:cxnLst/>
            <a:rect l="l" t="t" r="r" b="b"/>
            <a:pathLst>
              <a:path w="5556250">
                <a:moveTo>
                  <a:pt x="5555742" y="0"/>
                </a:moveTo>
                <a:lnTo>
                  <a:pt x="0" y="0"/>
                </a:lnTo>
              </a:path>
            </a:pathLst>
          </a:custGeom>
          <a:ln w="6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27021" y="3288791"/>
            <a:ext cx="193040" cy="193040"/>
          </a:xfrm>
          <a:custGeom>
            <a:avLst/>
            <a:gdLst/>
            <a:ahLst/>
            <a:cxnLst/>
            <a:rect l="l" t="t" r="r" b="b"/>
            <a:pathLst>
              <a:path w="193040" h="193039">
                <a:moveTo>
                  <a:pt x="192786" y="97536"/>
                </a:moveTo>
                <a:lnTo>
                  <a:pt x="0" y="0"/>
                </a:lnTo>
                <a:lnTo>
                  <a:pt x="0" y="192786"/>
                </a:lnTo>
                <a:lnTo>
                  <a:pt x="192786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532253" y="3148065"/>
            <a:ext cx="246379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-15" dirty="0">
                <a:latin typeface="Arial"/>
                <a:cs typeface="Arial"/>
              </a:rPr>
              <a:t>xx</a:t>
            </a:r>
            <a:endParaRPr sz="175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383677" y="3776471"/>
            <a:ext cx="7710805" cy="2296160"/>
          </a:xfrm>
          <a:custGeom>
            <a:avLst/>
            <a:gdLst/>
            <a:ahLst/>
            <a:cxnLst/>
            <a:rect l="l" t="t" r="r" b="b"/>
            <a:pathLst>
              <a:path w="7710805" h="2296160">
                <a:moveTo>
                  <a:pt x="0" y="0"/>
                </a:moveTo>
                <a:lnTo>
                  <a:pt x="0" y="2295906"/>
                </a:lnTo>
                <a:lnTo>
                  <a:pt x="7710678" y="2295906"/>
                </a:lnTo>
                <a:lnTo>
                  <a:pt x="7710678" y="0"/>
                </a:lnTo>
                <a:lnTo>
                  <a:pt x="0" y="0"/>
                </a:lnTo>
                <a:close/>
              </a:path>
            </a:pathLst>
          </a:custGeom>
          <a:ln w="6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408567" y="3944111"/>
            <a:ext cx="1296670" cy="266065"/>
          </a:xfrm>
          <a:custGeom>
            <a:avLst/>
            <a:gdLst/>
            <a:ahLst/>
            <a:cxnLst/>
            <a:rect l="l" t="t" r="r" b="b"/>
            <a:pathLst>
              <a:path w="1296670" h="266064">
                <a:moveTo>
                  <a:pt x="0" y="0"/>
                </a:moveTo>
                <a:lnTo>
                  <a:pt x="0" y="265938"/>
                </a:lnTo>
                <a:lnTo>
                  <a:pt x="1296161" y="265938"/>
                </a:lnTo>
                <a:lnTo>
                  <a:pt x="129616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404243" y="3948927"/>
            <a:ext cx="1323340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-5" dirty="0">
                <a:latin typeface="Arial"/>
                <a:cs typeface="Arial"/>
              </a:rPr>
              <a:t>[</a:t>
            </a:r>
            <a:r>
              <a:rPr sz="1750" spc="5" dirty="0">
                <a:latin typeface="Arial"/>
                <a:cs typeface="Arial"/>
              </a:rPr>
              <a:t> </a:t>
            </a:r>
            <a:r>
              <a:rPr sz="1750" spc="-20" dirty="0">
                <a:latin typeface="Arial"/>
                <a:cs typeface="Arial"/>
              </a:rPr>
              <a:t>co</a:t>
            </a:r>
            <a:r>
              <a:rPr sz="1750" spc="-5" dirty="0">
                <a:latin typeface="Arial"/>
                <a:cs typeface="Arial"/>
              </a:rPr>
              <a:t>l</a:t>
            </a:r>
            <a:r>
              <a:rPr sz="1750" spc="-20" dirty="0">
                <a:latin typeface="Arial"/>
                <a:cs typeface="Arial"/>
              </a:rPr>
              <a:t>o</a:t>
            </a:r>
            <a:r>
              <a:rPr sz="1750" spc="-10" dirty="0">
                <a:latin typeface="Arial"/>
                <a:cs typeface="Arial"/>
              </a:rPr>
              <a:t>r</a:t>
            </a:r>
            <a:r>
              <a:rPr sz="1750" spc="5" dirty="0">
                <a:latin typeface="Arial"/>
                <a:cs typeface="Arial"/>
              </a:rPr>
              <a:t> </a:t>
            </a:r>
            <a:r>
              <a:rPr sz="1750" spc="-15" dirty="0">
                <a:latin typeface="Arial"/>
                <a:cs typeface="Arial"/>
              </a:rPr>
              <a:t>=</a:t>
            </a:r>
            <a:r>
              <a:rPr sz="1750" spc="-25" dirty="0">
                <a:latin typeface="Arial"/>
                <a:cs typeface="Arial"/>
              </a:rPr>
              <a:t> </a:t>
            </a:r>
            <a:r>
              <a:rPr sz="1750" spc="-10" dirty="0">
                <a:latin typeface="Arial"/>
                <a:cs typeface="Arial"/>
              </a:rPr>
              <a:t>r</a:t>
            </a:r>
            <a:r>
              <a:rPr sz="1750" spc="-20" dirty="0">
                <a:latin typeface="Arial"/>
                <a:cs typeface="Arial"/>
              </a:rPr>
              <a:t>e</a:t>
            </a:r>
            <a:r>
              <a:rPr sz="1750" spc="-10" dirty="0">
                <a:latin typeface="Arial"/>
                <a:cs typeface="Arial"/>
              </a:rPr>
              <a:t>d </a:t>
            </a:r>
            <a:r>
              <a:rPr sz="1750" spc="-5" dirty="0">
                <a:latin typeface="Arial"/>
                <a:cs typeface="Arial"/>
              </a:rPr>
              <a:t>]</a:t>
            </a:r>
            <a:endParaRPr sz="175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383677" y="6072378"/>
            <a:ext cx="7710805" cy="0"/>
          </a:xfrm>
          <a:custGeom>
            <a:avLst/>
            <a:gdLst/>
            <a:ahLst/>
            <a:cxnLst/>
            <a:rect l="l" t="t" r="r" b="b"/>
            <a:pathLst>
              <a:path w="7710805">
                <a:moveTo>
                  <a:pt x="7710678" y="0"/>
                </a:moveTo>
                <a:lnTo>
                  <a:pt x="0" y="0"/>
                </a:lnTo>
              </a:path>
            </a:pathLst>
          </a:custGeom>
          <a:ln w="6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383677" y="3776471"/>
            <a:ext cx="871219" cy="497840"/>
          </a:xfrm>
          <a:custGeom>
            <a:avLst/>
            <a:gdLst/>
            <a:ahLst/>
            <a:cxnLst/>
            <a:rect l="l" t="t" r="r" b="b"/>
            <a:pathLst>
              <a:path w="871219" h="497839">
                <a:moveTo>
                  <a:pt x="0" y="497586"/>
                </a:moveTo>
                <a:lnTo>
                  <a:pt x="622554" y="497586"/>
                </a:lnTo>
                <a:lnTo>
                  <a:pt x="870966" y="249174"/>
                </a:lnTo>
                <a:lnTo>
                  <a:pt x="870966" y="0"/>
                </a:lnTo>
                <a:lnTo>
                  <a:pt x="0" y="0"/>
                </a:lnTo>
                <a:lnTo>
                  <a:pt x="0" y="497586"/>
                </a:lnTo>
                <a:close/>
              </a:path>
            </a:pathLst>
          </a:custGeom>
          <a:ln w="6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634623" y="3899397"/>
            <a:ext cx="368935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b="1" spc="-20" dirty="0">
                <a:latin typeface="Arial"/>
                <a:cs typeface="Arial"/>
              </a:rPr>
              <a:t>opt</a:t>
            </a:r>
            <a:endParaRPr sz="17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757057" y="2529839"/>
            <a:ext cx="1991995" cy="622935"/>
          </a:xfrm>
          <a:prstGeom prst="rect">
            <a:avLst/>
          </a:prstGeom>
          <a:ln w="621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750" spc="-5" dirty="0">
                <a:latin typeface="Arial"/>
                <a:cs typeface="Arial"/>
              </a:rPr>
              <a:t>:</a:t>
            </a:r>
            <a:r>
              <a:rPr sz="1750" spc="-10" dirty="0">
                <a:latin typeface="Arial"/>
                <a:cs typeface="Arial"/>
              </a:rPr>
              <a:t> </a:t>
            </a:r>
            <a:r>
              <a:rPr sz="1750" spc="-25" dirty="0">
                <a:latin typeface="Arial"/>
                <a:cs typeface="Arial"/>
              </a:rPr>
              <a:t>Fo</a:t>
            </a:r>
            <a:r>
              <a:rPr sz="1750" spc="-10" dirty="0">
                <a:latin typeface="Arial"/>
                <a:cs typeface="Arial"/>
              </a:rPr>
              <a:t>o</a:t>
            </a:r>
            <a:endParaRPr sz="175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626755" y="4578858"/>
            <a:ext cx="7219315" cy="1245235"/>
          </a:xfrm>
          <a:custGeom>
            <a:avLst/>
            <a:gdLst/>
            <a:ahLst/>
            <a:cxnLst/>
            <a:rect l="l" t="t" r="r" b="b"/>
            <a:pathLst>
              <a:path w="7219315" h="1245235">
                <a:moveTo>
                  <a:pt x="0" y="0"/>
                </a:moveTo>
                <a:lnTo>
                  <a:pt x="0" y="1245108"/>
                </a:lnTo>
                <a:lnTo>
                  <a:pt x="7219188" y="1245108"/>
                </a:lnTo>
                <a:lnTo>
                  <a:pt x="7219188" y="0"/>
                </a:lnTo>
                <a:lnTo>
                  <a:pt x="0" y="0"/>
                </a:lnTo>
                <a:close/>
              </a:path>
            </a:pathLst>
          </a:custGeom>
          <a:ln w="6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626755" y="5823965"/>
            <a:ext cx="7219315" cy="0"/>
          </a:xfrm>
          <a:custGeom>
            <a:avLst/>
            <a:gdLst/>
            <a:ahLst/>
            <a:cxnLst/>
            <a:rect l="l" t="t" r="r" b="b"/>
            <a:pathLst>
              <a:path w="7219315">
                <a:moveTo>
                  <a:pt x="7219188" y="0"/>
                </a:moveTo>
                <a:lnTo>
                  <a:pt x="0" y="0"/>
                </a:lnTo>
              </a:path>
            </a:pathLst>
          </a:custGeom>
          <a:ln w="6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26755" y="4578858"/>
            <a:ext cx="1054100" cy="544195"/>
          </a:xfrm>
          <a:custGeom>
            <a:avLst/>
            <a:gdLst/>
            <a:ahLst/>
            <a:cxnLst/>
            <a:rect l="l" t="t" r="r" b="b"/>
            <a:pathLst>
              <a:path w="1054100" h="544195">
                <a:moveTo>
                  <a:pt x="0" y="544068"/>
                </a:moveTo>
                <a:lnTo>
                  <a:pt x="804672" y="544068"/>
                </a:lnTo>
                <a:lnTo>
                  <a:pt x="1053846" y="294894"/>
                </a:lnTo>
                <a:lnTo>
                  <a:pt x="1053846" y="0"/>
                </a:lnTo>
                <a:lnTo>
                  <a:pt x="0" y="0"/>
                </a:lnTo>
                <a:lnTo>
                  <a:pt x="0" y="544068"/>
                </a:lnTo>
                <a:close/>
              </a:path>
            </a:pathLst>
          </a:custGeom>
          <a:ln w="6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764925" y="4752075"/>
            <a:ext cx="775970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b="1" dirty="0">
                <a:latin typeface="Arial"/>
                <a:cs typeface="Arial"/>
              </a:rPr>
              <a:t>l</a:t>
            </a:r>
            <a:r>
              <a:rPr sz="1750" b="1" spc="-25" dirty="0">
                <a:latin typeface="Arial"/>
                <a:cs typeface="Arial"/>
              </a:rPr>
              <a:t>oop</a:t>
            </a:r>
            <a:r>
              <a:rPr sz="1750" b="1" spc="-5" dirty="0">
                <a:latin typeface="Arial"/>
                <a:cs typeface="Arial"/>
              </a:rPr>
              <a:t>(</a:t>
            </a:r>
            <a:r>
              <a:rPr sz="1750" b="1" spc="-20" dirty="0">
                <a:latin typeface="Arial"/>
                <a:cs typeface="Arial"/>
              </a:rPr>
              <a:t>n)</a:t>
            </a:r>
            <a:endParaRPr sz="1750">
              <a:latin typeface="Arial"/>
              <a:cs typeface="Arial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0502" y="1517786"/>
            <a:ext cx="463931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sz="1350" dirty="0">
                <a:solidFill>
                  <a:srgbClr val="FF388D"/>
                </a:solidFill>
                <a:latin typeface="Wingdings 3"/>
                <a:cs typeface="Wingdings 3"/>
              </a:rPr>
              <a:t></a:t>
            </a:r>
            <a:r>
              <a:rPr sz="1350" dirty="0">
                <a:solidFill>
                  <a:srgbClr val="FF388D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다이어그램들을</a:t>
            </a:r>
            <a:r>
              <a:rPr sz="2000" spc="10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어떻게</a:t>
            </a:r>
            <a:r>
              <a:rPr sz="2000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연결시키는가?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3965" y="1997324"/>
            <a:ext cx="6617334" cy="668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50000"/>
              </a:lnSpc>
              <a:tabLst>
                <a:tab pos="240665" algn="l"/>
              </a:tabLst>
            </a:pPr>
            <a:r>
              <a:rPr sz="1800" dirty="0">
                <a:solidFill>
                  <a:srgbClr val="FF388D"/>
                </a:solidFill>
                <a:latin typeface="Verdana"/>
                <a:cs typeface="Verdana"/>
              </a:rPr>
              <a:t>◦	</a:t>
            </a:r>
            <a:r>
              <a:rPr sz="1800" dirty="0">
                <a:latin typeface="맑은 고딕"/>
                <a:cs typeface="맑은 고딕"/>
              </a:rPr>
              <a:t>“</a:t>
            </a:r>
            <a:r>
              <a:rPr sz="1800" spc="-25" dirty="0">
                <a:latin typeface="맑은 고딕"/>
                <a:cs typeface="맑은 고딕"/>
              </a:rPr>
              <a:t>r</a:t>
            </a:r>
            <a:r>
              <a:rPr sz="1800" dirty="0">
                <a:latin typeface="맑은 고딕"/>
                <a:cs typeface="맑은 고딕"/>
              </a:rPr>
              <a:t>e</a:t>
            </a:r>
            <a:r>
              <a:rPr sz="1800" spc="75" dirty="0">
                <a:latin typeface="맑은 고딕"/>
                <a:cs typeface="맑은 고딕"/>
              </a:rPr>
              <a:t>f</a:t>
            </a:r>
            <a:r>
              <a:rPr sz="1800" dirty="0">
                <a:latin typeface="맑은 고딕"/>
                <a:cs typeface="맑은 고딕"/>
              </a:rPr>
              <a:t>”</a:t>
            </a:r>
            <a:r>
              <a:rPr sz="1800" spc="1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라는 이름이 붙은 프레임을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이용해서 다른 이름의 시퀀스 다이어그램을 </a:t>
            </a:r>
            <a:r>
              <a:rPr sz="1800" spc="-25" dirty="0">
                <a:latin typeface="맑은 고딕"/>
                <a:cs typeface="맑은 고딕"/>
              </a:rPr>
              <a:t>r</a:t>
            </a:r>
            <a:r>
              <a:rPr sz="1800" dirty="0">
                <a:latin typeface="맑은 고딕"/>
                <a:cs typeface="맑은 고딕"/>
              </a:rPr>
              <a:t>efe</a:t>
            </a:r>
            <a:r>
              <a:rPr sz="1800" spc="-25" dirty="0">
                <a:latin typeface="맑은 고딕"/>
                <a:cs typeface="맑은 고딕"/>
              </a:rPr>
              <a:t>r</a:t>
            </a:r>
            <a:r>
              <a:rPr sz="1800" dirty="0">
                <a:latin typeface="맑은 고딕"/>
                <a:cs typeface="맑은 고딕"/>
              </a:rPr>
              <a:t>ence(참조)한다.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5671" y="797813"/>
            <a:ext cx="5599176" cy="299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56495" y="5785103"/>
            <a:ext cx="2119630" cy="1007110"/>
          </a:xfrm>
          <a:prstGeom prst="rect">
            <a:avLst/>
          </a:prstGeom>
          <a:ln w="346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690">
              <a:lnSpc>
                <a:spcPct val="100000"/>
              </a:lnSpc>
            </a:pPr>
            <a:r>
              <a:rPr sz="950" dirty="0">
                <a:latin typeface="Arial"/>
                <a:cs typeface="Arial"/>
              </a:rPr>
              <a:t>in</a:t>
            </a:r>
            <a:r>
              <a:rPr sz="950" spc="10" dirty="0">
                <a:latin typeface="Arial"/>
                <a:cs typeface="Arial"/>
              </a:rPr>
              <a:t>t</a:t>
            </a:r>
            <a:r>
              <a:rPr sz="950" dirty="0">
                <a:latin typeface="Arial"/>
                <a:cs typeface="Arial"/>
              </a:rPr>
              <a:t>e</a:t>
            </a:r>
            <a:r>
              <a:rPr sz="950" spc="10" dirty="0">
                <a:latin typeface="Arial"/>
                <a:cs typeface="Arial"/>
              </a:rPr>
              <a:t>r</a:t>
            </a:r>
            <a:r>
              <a:rPr sz="950" spc="5" dirty="0">
                <a:latin typeface="Arial"/>
                <a:cs typeface="Arial"/>
              </a:rPr>
              <a:t>a</a:t>
            </a:r>
            <a:r>
              <a:rPr sz="950" spc="-5" dirty="0">
                <a:latin typeface="Arial"/>
                <a:cs typeface="Arial"/>
              </a:rPr>
              <a:t>c</a:t>
            </a:r>
            <a:r>
              <a:rPr sz="950" spc="10" dirty="0">
                <a:latin typeface="Arial"/>
                <a:cs typeface="Arial"/>
              </a:rPr>
              <a:t>t</a:t>
            </a:r>
            <a:r>
              <a:rPr sz="950" dirty="0">
                <a:latin typeface="Arial"/>
                <a:cs typeface="Arial"/>
              </a:rPr>
              <a:t>io</a:t>
            </a:r>
            <a:r>
              <a:rPr sz="950" spc="10" dirty="0">
                <a:latin typeface="Arial"/>
                <a:cs typeface="Arial"/>
              </a:rPr>
              <a:t>n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o</a:t>
            </a:r>
            <a:r>
              <a:rPr sz="950" spc="-5" dirty="0">
                <a:latin typeface="Arial"/>
                <a:cs typeface="Arial"/>
              </a:rPr>
              <a:t>c</a:t>
            </a:r>
            <a:r>
              <a:rPr sz="950" dirty="0">
                <a:latin typeface="Arial"/>
                <a:cs typeface="Arial"/>
              </a:rPr>
              <a:t>cu</a:t>
            </a:r>
            <a:r>
              <a:rPr sz="950" spc="10" dirty="0">
                <a:latin typeface="Arial"/>
                <a:cs typeface="Arial"/>
              </a:rPr>
              <a:t>rr</a:t>
            </a:r>
            <a:r>
              <a:rPr sz="950" dirty="0">
                <a:latin typeface="Arial"/>
                <a:cs typeface="Arial"/>
              </a:rPr>
              <a:t>e</a:t>
            </a:r>
            <a:r>
              <a:rPr sz="950" spc="5" dirty="0">
                <a:latin typeface="Arial"/>
                <a:cs typeface="Arial"/>
              </a:rPr>
              <a:t>nce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00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n</a:t>
            </a:r>
            <a:r>
              <a:rPr sz="950" dirty="0">
                <a:latin typeface="Arial"/>
                <a:cs typeface="Arial"/>
              </a:rPr>
              <a:t>o</a:t>
            </a:r>
            <a:r>
              <a:rPr sz="950" spc="10" dirty="0">
                <a:latin typeface="Arial"/>
                <a:cs typeface="Arial"/>
              </a:rPr>
              <a:t>te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it</a:t>
            </a:r>
            <a:r>
              <a:rPr sz="950" spc="1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c</a:t>
            </a:r>
            <a:r>
              <a:rPr sz="950" spc="5" dirty="0">
                <a:latin typeface="Arial"/>
                <a:cs typeface="Arial"/>
              </a:rPr>
              <a:t>o</a:t>
            </a:r>
            <a:r>
              <a:rPr sz="950" spc="-5" dirty="0">
                <a:latin typeface="Arial"/>
                <a:cs typeface="Arial"/>
              </a:rPr>
              <a:t>v</a:t>
            </a:r>
            <a:r>
              <a:rPr sz="950" spc="5" dirty="0">
                <a:latin typeface="Arial"/>
                <a:cs typeface="Arial"/>
              </a:rPr>
              <a:t>e</a:t>
            </a:r>
            <a:r>
              <a:rPr sz="950" spc="10" dirty="0">
                <a:latin typeface="Arial"/>
                <a:cs typeface="Arial"/>
              </a:rPr>
              <a:t>r</a:t>
            </a:r>
            <a:r>
              <a:rPr sz="950" spc="5" dirty="0">
                <a:latin typeface="Arial"/>
                <a:cs typeface="Arial"/>
              </a:rPr>
              <a:t>s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a</a:t>
            </a:r>
            <a:r>
              <a:rPr sz="950" dirty="0">
                <a:latin typeface="Arial"/>
                <a:cs typeface="Arial"/>
              </a:rPr>
              <a:t> se</a:t>
            </a:r>
            <a:r>
              <a:rPr sz="950" spc="5" dirty="0">
                <a:latin typeface="Arial"/>
                <a:cs typeface="Arial"/>
              </a:rPr>
              <a:t>t</a:t>
            </a:r>
            <a:r>
              <a:rPr sz="950" spc="1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of</a:t>
            </a:r>
            <a:r>
              <a:rPr sz="950" spc="1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l</a:t>
            </a:r>
            <a:r>
              <a:rPr sz="950" spc="-5" dirty="0">
                <a:latin typeface="Arial"/>
                <a:cs typeface="Arial"/>
              </a:rPr>
              <a:t>i</a:t>
            </a:r>
            <a:r>
              <a:rPr sz="950" spc="10" dirty="0">
                <a:latin typeface="Arial"/>
                <a:cs typeface="Arial"/>
              </a:rPr>
              <a:t>f</a:t>
            </a:r>
            <a:r>
              <a:rPr sz="950" dirty="0">
                <a:latin typeface="Arial"/>
                <a:cs typeface="Arial"/>
              </a:rPr>
              <a:t>e</a:t>
            </a:r>
            <a:r>
              <a:rPr sz="950" spc="5" dirty="0">
                <a:latin typeface="Arial"/>
                <a:cs typeface="Arial"/>
              </a:rPr>
              <a:t>l</a:t>
            </a:r>
            <a:r>
              <a:rPr sz="950" dirty="0">
                <a:latin typeface="Arial"/>
                <a:cs typeface="Arial"/>
              </a:rPr>
              <a:t>ine</a:t>
            </a:r>
            <a:r>
              <a:rPr sz="950" spc="5" dirty="0"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/>
              <a:cs typeface="Times New Roman"/>
            </a:endParaRPr>
          </a:p>
          <a:p>
            <a:pPr marL="59690" marR="205104">
              <a:lnSpc>
                <a:spcPct val="102099"/>
              </a:lnSpc>
            </a:pPr>
            <a:r>
              <a:rPr sz="950" spc="5" dirty="0">
                <a:latin typeface="Arial"/>
                <a:cs typeface="Arial"/>
              </a:rPr>
              <a:t>n</a:t>
            </a:r>
            <a:r>
              <a:rPr sz="950" dirty="0">
                <a:latin typeface="Arial"/>
                <a:cs typeface="Arial"/>
              </a:rPr>
              <a:t>o</a:t>
            </a:r>
            <a:r>
              <a:rPr sz="950" spc="10" dirty="0">
                <a:latin typeface="Arial"/>
                <a:cs typeface="Arial"/>
              </a:rPr>
              <a:t>te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</a:t>
            </a:r>
            <a:r>
              <a:rPr sz="950" dirty="0">
                <a:latin typeface="Arial"/>
                <a:cs typeface="Arial"/>
              </a:rPr>
              <a:t>h</a:t>
            </a:r>
            <a:r>
              <a:rPr sz="950" spc="5" dirty="0">
                <a:latin typeface="Arial"/>
                <a:cs typeface="Arial"/>
              </a:rPr>
              <a:t>at</a:t>
            </a:r>
            <a:r>
              <a:rPr sz="950" spc="10" dirty="0">
                <a:latin typeface="Arial"/>
                <a:cs typeface="Arial"/>
              </a:rPr>
              <a:t> t</a:t>
            </a:r>
            <a:r>
              <a:rPr sz="950" dirty="0">
                <a:latin typeface="Arial"/>
                <a:cs typeface="Arial"/>
              </a:rPr>
              <a:t>h</a:t>
            </a:r>
            <a:r>
              <a:rPr sz="950" spc="10" dirty="0">
                <a:latin typeface="Arial"/>
                <a:cs typeface="Arial"/>
              </a:rPr>
              <a:t>e </a:t>
            </a:r>
            <a:r>
              <a:rPr sz="950" spc="-5" dirty="0">
                <a:latin typeface="Arial"/>
                <a:cs typeface="Arial"/>
              </a:rPr>
              <a:t>s</a:t>
            </a:r>
            <a:r>
              <a:rPr sz="950" spc="10" dirty="0">
                <a:latin typeface="Arial"/>
                <a:cs typeface="Arial"/>
              </a:rPr>
              <a:t>d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fr</a:t>
            </a:r>
            <a:r>
              <a:rPr sz="950" dirty="0">
                <a:latin typeface="Arial"/>
                <a:cs typeface="Arial"/>
              </a:rPr>
              <a:t>a</a:t>
            </a:r>
            <a:r>
              <a:rPr sz="950" spc="10" dirty="0">
                <a:latin typeface="Arial"/>
                <a:cs typeface="Arial"/>
              </a:rPr>
              <a:t>me </a:t>
            </a:r>
            <a:r>
              <a:rPr sz="950" spc="-5" dirty="0">
                <a:latin typeface="Arial"/>
                <a:cs typeface="Arial"/>
              </a:rPr>
              <a:t>i</a:t>
            </a:r>
            <a:r>
              <a:rPr sz="950" spc="5" dirty="0">
                <a:latin typeface="Arial"/>
                <a:cs typeface="Arial"/>
              </a:rPr>
              <a:t>t</a:t>
            </a:r>
            <a:r>
              <a:rPr sz="950" spc="10" dirty="0">
                <a:latin typeface="Arial"/>
                <a:cs typeface="Arial"/>
              </a:rPr>
              <a:t> r</a:t>
            </a:r>
            <a:r>
              <a:rPr sz="950" dirty="0">
                <a:latin typeface="Arial"/>
                <a:cs typeface="Arial"/>
              </a:rPr>
              <a:t>elate</a:t>
            </a:r>
            <a:r>
              <a:rPr sz="950" spc="5" dirty="0">
                <a:latin typeface="Arial"/>
                <a:cs typeface="Arial"/>
              </a:rPr>
              <a:t>s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to</a:t>
            </a:r>
            <a:r>
              <a:rPr sz="950" spc="5" dirty="0">
                <a:latin typeface="Arial"/>
                <a:cs typeface="Arial"/>
              </a:rPr>
              <a:t> h</a:t>
            </a:r>
            <a:r>
              <a:rPr sz="950" dirty="0">
                <a:latin typeface="Arial"/>
                <a:cs typeface="Arial"/>
              </a:rPr>
              <a:t>a</a:t>
            </a:r>
            <a:r>
              <a:rPr sz="950" spc="5" dirty="0">
                <a:latin typeface="Arial"/>
                <a:cs typeface="Arial"/>
              </a:rPr>
              <a:t>s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</a:t>
            </a:r>
            <a:r>
              <a:rPr sz="950" spc="5" dirty="0">
                <a:latin typeface="Arial"/>
                <a:cs typeface="Arial"/>
              </a:rPr>
              <a:t>h</a:t>
            </a:r>
            <a:r>
              <a:rPr sz="950" spc="10" dirty="0">
                <a:latin typeface="Arial"/>
                <a:cs typeface="Arial"/>
              </a:rPr>
              <a:t>e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s</a:t>
            </a:r>
            <a:r>
              <a:rPr sz="950" spc="5" dirty="0">
                <a:latin typeface="Arial"/>
                <a:cs typeface="Arial"/>
              </a:rPr>
              <a:t>am</a:t>
            </a:r>
            <a:r>
              <a:rPr sz="950" spc="10" dirty="0">
                <a:latin typeface="Arial"/>
                <a:cs typeface="Arial"/>
              </a:rPr>
              <a:t>e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l</a:t>
            </a:r>
            <a:r>
              <a:rPr sz="950" spc="-5" dirty="0">
                <a:latin typeface="Arial"/>
                <a:cs typeface="Arial"/>
              </a:rPr>
              <a:t>i</a:t>
            </a:r>
            <a:r>
              <a:rPr sz="950" spc="10" dirty="0">
                <a:latin typeface="Arial"/>
                <a:cs typeface="Arial"/>
              </a:rPr>
              <a:t>f</a:t>
            </a:r>
            <a:r>
              <a:rPr sz="950" dirty="0">
                <a:latin typeface="Arial"/>
                <a:cs typeface="Arial"/>
              </a:rPr>
              <a:t>el</a:t>
            </a:r>
            <a:r>
              <a:rPr sz="950" spc="5" dirty="0">
                <a:latin typeface="Arial"/>
                <a:cs typeface="Arial"/>
              </a:rPr>
              <a:t>i</a:t>
            </a:r>
            <a:r>
              <a:rPr sz="950" dirty="0">
                <a:latin typeface="Arial"/>
                <a:cs typeface="Arial"/>
              </a:rPr>
              <a:t>n</a:t>
            </a:r>
            <a:r>
              <a:rPr sz="950" spc="5" dirty="0">
                <a:latin typeface="Arial"/>
                <a:cs typeface="Arial"/>
              </a:rPr>
              <a:t>es: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B </a:t>
            </a:r>
            <a:r>
              <a:rPr sz="950" spc="5" dirty="0">
                <a:latin typeface="Arial"/>
                <a:cs typeface="Arial"/>
              </a:rPr>
              <a:t>a</a:t>
            </a:r>
            <a:r>
              <a:rPr sz="950" dirty="0">
                <a:latin typeface="Arial"/>
                <a:cs typeface="Arial"/>
              </a:rPr>
              <a:t>n</a:t>
            </a:r>
            <a:r>
              <a:rPr sz="950" spc="10" dirty="0">
                <a:latin typeface="Arial"/>
                <a:cs typeface="Arial"/>
              </a:rPr>
              <a:t>d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</a:t>
            </a:r>
            <a:endParaRPr sz="9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20169" y="5785103"/>
            <a:ext cx="155575" cy="156210"/>
          </a:xfrm>
          <a:custGeom>
            <a:avLst/>
            <a:gdLst/>
            <a:ahLst/>
            <a:cxnLst/>
            <a:rect l="l" t="t" r="r" b="b"/>
            <a:pathLst>
              <a:path w="155575" h="156210">
                <a:moveTo>
                  <a:pt x="155448" y="156210"/>
                </a:moveTo>
                <a:lnTo>
                  <a:pt x="155448" y="0"/>
                </a:lnTo>
                <a:lnTo>
                  <a:pt x="0" y="0"/>
                </a:lnTo>
                <a:lnTo>
                  <a:pt x="155448" y="1562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20169" y="5785103"/>
            <a:ext cx="155575" cy="156210"/>
          </a:xfrm>
          <a:custGeom>
            <a:avLst/>
            <a:gdLst/>
            <a:ahLst/>
            <a:cxnLst/>
            <a:rect l="l" t="t" r="r" b="b"/>
            <a:pathLst>
              <a:path w="155575" h="156210">
                <a:moveTo>
                  <a:pt x="155448" y="156210"/>
                </a:moveTo>
                <a:lnTo>
                  <a:pt x="0" y="0"/>
                </a:lnTo>
                <a:lnTo>
                  <a:pt x="0" y="156210"/>
                </a:lnTo>
                <a:lnTo>
                  <a:pt x="155448" y="1562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20169" y="5785103"/>
            <a:ext cx="155575" cy="156210"/>
          </a:xfrm>
          <a:custGeom>
            <a:avLst/>
            <a:gdLst/>
            <a:ahLst/>
            <a:cxnLst/>
            <a:rect l="l" t="t" r="r" b="b"/>
            <a:pathLst>
              <a:path w="155575" h="156210">
                <a:moveTo>
                  <a:pt x="155448" y="156210"/>
                </a:moveTo>
                <a:lnTo>
                  <a:pt x="0" y="0"/>
                </a:lnTo>
                <a:lnTo>
                  <a:pt x="0" y="156210"/>
                </a:lnTo>
                <a:lnTo>
                  <a:pt x="155448" y="156210"/>
                </a:lnTo>
                <a:close/>
              </a:path>
            </a:pathLst>
          </a:custGeom>
          <a:ln w="3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43741" y="5335523"/>
            <a:ext cx="184150" cy="452120"/>
          </a:xfrm>
          <a:custGeom>
            <a:avLst/>
            <a:gdLst/>
            <a:ahLst/>
            <a:cxnLst/>
            <a:rect l="l" t="t" r="r" b="b"/>
            <a:pathLst>
              <a:path w="184150" h="452120">
                <a:moveTo>
                  <a:pt x="5333" y="424433"/>
                </a:moveTo>
                <a:lnTo>
                  <a:pt x="5333" y="422909"/>
                </a:lnTo>
                <a:lnTo>
                  <a:pt x="3809" y="422147"/>
                </a:lnTo>
                <a:lnTo>
                  <a:pt x="3047" y="422147"/>
                </a:lnTo>
                <a:lnTo>
                  <a:pt x="3047" y="422909"/>
                </a:lnTo>
                <a:lnTo>
                  <a:pt x="1523" y="422909"/>
                </a:lnTo>
                <a:lnTo>
                  <a:pt x="1523" y="424433"/>
                </a:lnTo>
                <a:lnTo>
                  <a:pt x="0" y="449579"/>
                </a:lnTo>
                <a:lnTo>
                  <a:pt x="0" y="451103"/>
                </a:lnTo>
                <a:lnTo>
                  <a:pt x="1524" y="451865"/>
                </a:lnTo>
                <a:lnTo>
                  <a:pt x="3810" y="451865"/>
                </a:lnTo>
                <a:lnTo>
                  <a:pt x="3810" y="449579"/>
                </a:lnTo>
                <a:lnTo>
                  <a:pt x="5333" y="424433"/>
                </a:lnTo>
                <a:close/>
              </a:path>
              <a:path w="184150" h="452120">
                <a:moveTo>
                  <a:pt x="6095" y="408431"/>
                </a:moveTo>
                <a:lnTo>
                  <a:pt x="6095" y="386333"/>
                </a:lnTo>
                <a:lnTo>
                  <a:pt x="3809" y="405383"/>
                </a:lnTo>
                <a:lnTo>
                  <a:pt x="3809" y="406907"/>
                </a:lnTo>
                <a:lnTo>
                  <a:pt x="5333" y="408431"/>
                </a:lnTo>
                <a:lnTo>
                  <a:pt x="6095" y="408431"/>
                </a:lnTo>
                <a:close/>
              </a:path>
              <a:path w="184150" h="452120">
                <a:moveTo>
                  <a:pt x="10667" y="380237"/>
                </a:moveTo>
                <a:lnTo>
                  <a:pt x="10667" y="379475"/>
                </a:lnTo>
                <a:lnTo>
                  <a:pt x="9905" y="379475"/>
                </a:lnTo>
                <a:lnTo>
                  <a:pt x="8381" y="377951"/>
                </a:lnTo>
                <a:lnTo>
                  <a:pt x="7619" y="379475"/>
                </a:lnTo>
                <a:lnTo>
                  <a:pt x="6095" y="380237"/>
                </a:lnTo>
                <a:lnTo>
                  <a:pt x="6095" y="406907"/>
                </a:lnTo>
                <a:lnTo>
                  <a:pt x="7619" y="405383"/>
                </a:lnTo>
                <a:lnTo>
                  <a:pt x="10667" y="380237"/>
                </a:lnTo>
                <a:close/>
              </a:path>
              <a:path w="184150" h="452120">
                <a:moveTo>
                  <a:pt x="17525" y="336041"/>
                </a:moveTo>
                <a:lnTo>
                  <a:pt x="17525" y="335279"/>
                </a:lnTo>
                <a:lnTo>
                  <a:pt x="16763" y="335279"/>
                </a:lnTo>
                <a:lnTo>
                  <a:pt x="16763" y="333755"/>
                </a:lnTo>
                <a:lnTo>
                  <a:pt x="14477" y="336041"/>
                </a:lnTo>
                <a:lnTo>
                  <a:pt x="10667" y="353567"/>
                </a:lnTo>
                <a:lnTo>
                  <a:pt x="9905" y="361949"/>
                </a:lnTo>
                <a:lnTo>
                  <a:pt x="9905" y="362711"/>
                </a:lnTo>
                <a:lnTo>
                  <a:pt x="10667" y="364235"/>
                </a:lnTo>
                <a:lnTo>
                  <a:pt x="12191" y="364235"/>
                </a:lnTo>
                <a:lnTo>
                  <a:pt x="12191" y="362711"/>
                </a:lnTo>
                <a:lnTo>
                  <a:pt x="12953" y="362711"/>
                </a:lnTo>
                <a:lnTo>
                  <a:pt x="12953" y="361949"/>
                </a:lnTo>
                <a:lnTo>
                  <a:pt x="17525" y="336041"/>
                </a:lnTo>
                <a:close/>
              </a:path>
              <a:path w="184150" h="452120">
                <a:moveTo>
                  <a:pt x="28193" y="293369"/>
                </a:moveTo>
                <a:lnTo>
                  <a:pt x="26669" y="292607"/>
                </a:lnTo>
                <a:lnTo>
                  <a:pt x="26669" y="291083"/>
                </a:lnTo>
                <a:lnTo>
                  <a:pt x="24383" y="291083"/>
                </a:lnTo>
                <a:lnTo>
                  <a:pt x="24383" y="292607"/>
                </a:lnTo>
                <a:lnTo>
                  <a:pt x="17525" y="317753"/>
                </a:lnTo>
                <a:lnTo>
                  <a:pt x="17525" y="319277"/>
                </a:lnTo>
                <a:lnTo>
                  <a:pt x="19049" y="320039"/>
                </a:lnTo>
                <a:lnTo>
                  <a:pt x="21335" y="320039"/>
                </a:lnTo>
                <a:lnTo>
                  <a:pt x="21335" y="319277"/>
                </a:lnTo>
                <a:lnTo>
                  <a:pt x="28193" y="293369"/>
                </a:lnTo>
                <a:close/>
              </a:path>
              <a:path w="184150" h="452120">
                <a:moveTo>
                  <a:pt x="39623" y="250697"/>
                </a:moveTo>
                <a:lnTo>
                  <a:pt x="39623" y="249935"/>
                </a:lnTo>
                <a:lnTo>
                  <a:pt x="38861" y="248411"/>
                </a:lnTo>
                <a:lnTo>
                  <a:pt x="37337" y="248411"/>
                </a:lnTo>
                <a:lnTo>
                  <a:pt x="36575" y="249935"/>
                </a:lnTo>
                <a:lnTo>
                  <a:pt x="34289" y="256793"/>
                </a:lnTo>
                <a:lnTo>
                  <a:pt x="28955" y="275081"/>
                </a:lnTo>
                <a:lnTo>
                  <a:pt x="28955" y="275843"/>
                </a:lnTo>
                <a:lnTo>
                  <a:pt x="30479" y="277367"/>
                </a:lnTo>
                <a:lnTo>
                  <a:pt x="32003" y="277367"/>
                </a:lnTo>
                <a:lnTo>
                  <a:pt x="32765" y="275843"/>
                </a:lnTo>
                <a:lnTo>
                  <a:pt x="37337" y="257555"/>
                </a:lnTo>
                <a:lnTo>
                  <a:pt x="39623" y="250697"/>
                </a:lnTo>
                <a:close/>
              </a:path>
              <a:path w="184150" h="452120">
                <a:moveTo>
                  <a:pt x="54863" y="208787"/>
                </a:moveTo>
                <a:lnTo>
                  <a:pt x="54863" y="208025"/>
                </a:lnTo>
                <a:lnTo>
                  <a:pt x="53339" y="206501"/>
                </a:lnTo>
                <a:lnTo>
                  <a:pt x="52577" y="206501"/>
                </a:lnTo>
                <a:lnTo>
                  <a:pt x="51053" y="208025"/>
                </a:lnTo>
                <a:lnTo>
                  <a:pt x="44195" y="225551"/>
                </a:lnTo>
                <a:lnTo>
                  <a:pt x="41909" y="232409"/>
                </a:lnTo>
                <a:lnTo>
                  <a:pt x="41909" y="233171"/>
                </a:lnTo>
                <a:lnTo>
                  <a:pt x="43433" y="234695"/>
                </a:lnTo>
                <a:lnTo>
                  <a:pt x="45719" y="234695"/>
                </a:lnTo>
                <a:lnTo>
                  <a:pt x="45719" y="233171"/>
                </a:lnTo>
                <a:lnTo>
                  <a:pt x="48005" y="226313"/>
                </a:lnTo>
                <a:lnTo>
                  <a:pt x="54863" y="208787"/>
                </a:lnTo>
                <a:close/>
              </a:path>
              <a:path w="184150" h="452120">
                <a:moveTo>
                  <a:pt x="72389" y="167639"/>
                </a:moveTo>
                <a:lnTo>
                  <a:pt x="70865" y="166115"/>
                </a:lnTo>
                <a:lnTo>
                  <a:pt x="70865" y="165353"/>
                </a:lnTo>
                <a:lnTo>
                  <a:pt x="68579" y="165353"/>
                </a:lnTo>
                <a:lnTo>
                  <a:pt x="68579" y="166115"/>
                </a:lnTo>
                <a:lnTo>
                  <a:pt x="57911" y="190499"/>
                </a:lnTo>
                <a:lnTo>
                  <a:pt x="57911" y="192023"/>
                </a:lnTo>
                <a:lnTo>
                  <a:pt x="59435" y="192785"/>
                </a:lnTo>
                <a:lnTo>
                  <a:pt x="60959" y="192785"/>
                </a:lnTo>
                <a:lnTo>
                  <a:pt x="61721" y="192023"/>
                </a:lnTo>
                <a:lnTo>
                  <a:pt x="70865" y="168401"/>
                </a:lnTo>
                <a:lnTo>
                  <a:pt x="72389" y="167639"/>
                </a:lnTo>
                <a:close/>
              </a:path>
              <a:path w="184150" h="452120">
                <a:moveTo>
                  <a:pt x="90677" y="128015"/>
                </a:moveTo>
                <a:lnTo>
                  <a:pt x="90677" y="125729"/>
                </a:lnTo>
                <a:lnTo>
                  <a:pt x="88391" y="125729"/>
                </a:lnTo>
                <a:lnTo>
                  <a:pt x="86867" y="127253"/>
                </a:lnTo>
                <a:lnTo>
                  <a:pt x="82295" y="137159"/>
                </a:lnTo>
                <a:lnTo>
                  <a:pt x="75437" y="150113"/>
                </a:lnTo>
                <a:lnTo>
                  <a:pt x="75437" y="150875"/>
                </a:lnTo>
                <a:lnTo>
                  <a:pt x="76961" y="152399"/>
                </a:lnTo>
                <a:lnTo>
                  <a:pt x="77723" y="152399"/>
                </a:lnTo>
                <a:lnTo>
                  <a:pt x="79247" y="150875"/>
                </a:lnTo>
                <a:lnTo>
                  <a:pt x="86105" y="138683"/>
                </a:lnTo>
                <a:lnTo>
                  <a:pt x="90677" y="128015"/>
                </a:lnTo>
                <a:close/>
              </a:path>
              <a:path w="184150" h="452120">
                <a:moveTo>
                  <a:pt x="112775" y="89915"/>
                </a:moveTo>
                <a:lnTo>
                  <a:pt x="112775" y="87629"/>
                </a:lnTo>
                <a:lnTo>
                  <a:pt x="110489" y="87629"/>
                </a:lnTo>
                <a:lnTo>
                  <a:pt x="96773" y="109727"/>
                </a:lnTo>
                <a:lnTo>
                  <a:pt x="96773" y="112013"/>
                </a:lnTo>
                <a:lnTo>
                  <a:pt x="97535" y="112775"/>
                </a:lnTo>
                <a:lnTo>
                  <a:pt x="99059" y="112775"/>
                </a:lnTo>
                <a:lnTo>
                  <a:pt x="99821" y="112013"/>
                </a:lnTo>
                <a:lnTo>
                  <a:pt x="112775" y="89915"/>
                </a:lnTo>
                <a:close/>
              </a:path>
              <a:path w="184150" h="452120">
                <a:moveTo>
                  <a:pt x="137921" y="52577"/>
                </a:moveTo>
                <a:lnTo>
                  <a:pt x="137921" y="51815"/>
                </a:lnTo>
                <a:lnTo>
                  <a:pt x="137160" y="50291"/>
                </a:lnTo>
                <a:lnTo>
                  <a:pt x="134873" y="50291"/>
                </a:lnTo>
                <a:lnTo>
                  <a:pt x="119633" y="72389"/>
                </a:lnTo>
                <a:lnTo>
                  <a:pt x="119633" y="73913"/>
                </a:lnTo>
                <a:lnTo>
                  <a:pt x="121157" y="74675"/>
                </a:lnTo>
                <a:lnTo>
                  <a:pt x="121919" y="74675"/>
                </a:lnTo>
                <a:lnTo>
                  <a:pt x="123443" y="73913"/>
                </a:lnTo>
                <a:lnTo>
                  <a:pt x="131063" y="62483"/>
                </a:lnTo>
                <a:lnTo>
                  <a:pt x="137921" y="52577"/>
                </a:lnTo>
                <a:close/>
              </a:path>
              <a:path w="184150" h="452120">
                <a:moveTo>
                  <a:pt x="166877" y="18287"/>
                </a:moveTo>
                <a:lnTo>
                  <a:pt x="166115" y="16763"/>
                </a:lnTo>
                <a:lnTo>
                  <a:pt x="164592" y="16001"/>
                </a:lnTo>
                <a:lnTo>
                  <a:pt x="153161" y="27431"/>
                </a:lnTo>
                <a:lnTo>
                  <a:pt x="146303" y="36575"/>
                </a:lnTo>
                <a:lnTo>
                  <a:pt x="146303" y="38861"/>
                </a:lnTo>
                <a:lnTo>
                  <a:pt x="149351" y="38861"/>
                </a:lnTo>
                <a:lnTo>
                  <a:pt x="164592" y="20573"/>
                </a:lnTo>
                <a:lnTo>
                  <a:pt x="166877" y="18287"/>
                </a:lnTo>
                <a:close/>
              </a:path>
              <a:path w="184150" h="452120">
                <a:moveTo>
                  <a:pt x="183642" y="3047"/>
                </a:moveTo>
                <a:lnTo>
                  <a:pt x="183642" y="761"/>
                </a:lnTo>
                <a:lnTo>
                  <a:pt x="182117" y="0"/>
                </a:lnTo>
                <a:lnTo>
                  <a:pt x="181355" y="0"/>
                </a:lnTo>
                <a:lnTo>
                  <a:pt x="176021" y="3047"/>
                </a:lnTo>
                <a:lnTo>
                  <a:pt x="176021" y="6857"/>
                </a:lnTo>
                <a:lnTo>
                  <a:pt x="179831" y="6857"/>
                </a:lnTo>
                <a:lnTo>
                  <a:pt x="183642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43741" y="5757671"/>
            <a:ext cx="5715" cy="29845"/>
          </a:xfrm>
          <a:custGeom>
            <a:avLst/>
            <a:gdLst/>
            <a:ahLst/>
            <a:cxnLst/>
            <a:rect l="l" t="t" r="r" b="b"/>
            <a:pathLst>
              <a:path w="5714" h="29845">
                <a:moveTo>
                  <a:pt x="0" y="27431"/>
                </a:moveTo>
                <a:lnTo>
                  <a:pt x="1523" y="2285"/>
                </a:lnTo>
                <a:lnTo>
                  <a:pt x="1523" y="761"/>
                </a:lnTo>
                <a:lnTo>
                  <a:pt x="3047" y="761"/>
                </a:lnTo>
                <a:lnTo>
                  <a:pt x="3047" y="0"/>
                </a:lnTo>
                <a:lnTo>
                  <a:pt x="3809" y="0"/>
                </a:lnTo>
                <a:lnTo>
                  <a:pt x="5333" y="761"/>
                </a:lnTo>
                <a:lnTo>
                  <a:pt x="5333" y="2285"/>
                </a:lnTo>
                <a:lnTo>
                  <a:pt x="3810" y="27431"/>
                </a:lnTo>
                <a:lnTo>
                  <a:pt x="3810" y="29717"/>
                </a:lnTo>
                <a:lnTo>
                  <a:pt x="1524" y="29717"/>
                </a:lnTo>
                <a:lnTo>
                  <a:pt x="0" y="28955"/>
                </a:lnTo>
                <a:lnTo>
                  <a:pt x="0" y="2743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47551" y="5713476"/>
            <a:ext cx="6985" cy="30480"/>
          </a:xfrm>
          <a:custGeom>
            <a:avLst/>
            <a:gdLst/>
            <a:ahLst/>
            <a:cxnLst/>
            <a:rect l="l" t="t" r="r" b="b"/>
            <a:pathLst>
              <a:path w="6985" h="30479">
                <a:moveTo>
                  <a:pt x="0" y="27431"/>
                </a:moveTo>
                <a:lnTo>
                  <a:pt x="2285" y="8381"/>
                </a:lnTo>
                <a:lnTo>
                  <a:pt x="2285" y="2285"/>
                </a:lnTo>
                <a:lnTo>
                  <a:pt x="3809" y="1523"/>
                </a:lnTo>
                <a:lnTo>
                  <a:pt x="4571" y="0"/>
                </a:lnTo>
                <a:lnTo>
                  <a:pt x="6095" y="1523"/>
                </a:lnTo>
                <a:lnTo>
                  <a:pt x="6857" y="1523"/>
                </a:lnTo>
                <a:lnTo>
                  <a:pt x="6857" y="2285"/>
                </a:lnTo>
                <a:lnTo>
                  <a:pt x="6095" y="8381"/>
                </a:lnTo>
                <a:lnTo>
                  <a:pt x="3809" y="27431"/>
                </a:lnTo>
                <a:lnTo>
                  <a:pt x="2285" y="28955"/>
                </a:lnTo>
                <a:lnTo>
                  <a:pt x="2285" y="30479"/>
                </a:lnTo>
                <a:lnTo>
                  <a:pt x="1523" y="30479"/>
                </a:lnTo>
                <a:lnTo>
                  <a:pt x="0" y="28955"/>
                </a:lnTo>
                <a:lnTo>
                  <a:pt x="0" y="2743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647" y="566927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0" y="28194"/>
                </a:moveTo>
                <a:lnTo>
                  <a:pt x="762" y="19812"/>
                </a:lnTo>
                <a:lnTo>
                  <a:pt x="4572" y="2286"/>
                </a:lnTo>
                <a:lnTo>
                  <a:pt x="6858" y="0"/>
                </a:lnTo>
                <a:lnTo>
                  <a:pt x="6858" y="1524"/>
                </a:lnTo>
                <a:lnTo>
                  <a:pt x="7620" y="1524"/>
                </a:lnTo>
                <a:lnTo>
                  <a:pt x="7620" y="2286"/>
                </a:lnTo>
                <a:lnTo>
                  <a:pt x="4572" y="19812"/>
                </a:lnTo>
                <a:lnTo>
                  <a:pt x="3048" y="28194"/>
                </a:lnTo>
                <a:lnTo>
                  <a:pt x="3048" y="28956"/>
                </a:lnTo>
                <a:lnTo>
                  <a:pt x="2286" y="28956"/>
                </a:lnTo>
                <a:lnTo>
                  <a:pt x="2286" y="30480"/>
                </a:lnTo>
                <a:lnTo>
                  <a:pt x="762" y="30480"/>
                </a:lnTo>
                <a:lnTo>
                  <a:pt x="0" y="28956"/>
                </a:lnTo>
                <a:lnTo>
                  <a:pt x="0" y="2819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61267" y="5626608"/>
            <a:ext cx="10795" cy="29209"/>
          </a:xfrm>
          <a:custGeom>
            <a:avLst/>
            <a:gdLst/>
            <a:ahLst/>
            <a:cxnLst/>
            <a:rect l="l" t="t" r="r" b="b"/>
            <a:pathLst>
              <a:path w="10795" h="29210">
                <a:moveTo>
                  <a:pt x="0" y="26670"/>
                </a:moveTo>
                <a:lnTo>
                  <a:pt x="6858" y="1524"/>
                </a:lnTo>
                <a:lnTo>
                  <a:pt x="6858" y="0"/>
                </a:lnTo>
                <a:lnTo>
                  <a:pt x="9144" y="0"/>
                </a:lnTo>
                <a:lnTo>
                  <a:pt x="9144" y="1524"/>
                </a:lnTo>
                <a:lnTo>
                  <a:pt x="10668" y="2286"/>
                </a:lnTo>
                <a:lnTo>
                  <a:pt x="3810" y="28194"/>
                </a:lnTo>
                <a:lnTo>
                  <a:pt x="3810" y="28956"/>
                </a:lnTo>
                <a:lnTo>
                  <a:pt x="1524" y="28956"/>
                </a:lnTo>
                <a:lnTo>
                  <a:pt x="0" y="28194"/>
                </a:lnTo>
                <a:lnTo>
                  <a:pt x="0" y="266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72697" y="5583935"/>
            <a:ext cx="10795" cy="29209"/>
          </a:xfrm>
          <a:custGeom>
            <a:avLst/>
            <a:gdLst/>
            <a:ahLst/>
            <a:cxnLst/>
            <a:rect l="l" t="t" r="r" b="b"/>
            <a:pathLst>
              <a:path w="10795" h="29210">
                <a:moveTo>
                  <a:pt x="0" y="26670"/>
                </a:moveTo>
                <a:lnTo>
                  <a:pt x="5334" y="8382"/>
                </a:lnTo>
                <a:lnTo>
                  <a:pt x="7620" y="1524"/>
                </a:lnTo>
                <a:lnTo>
                  <a:pt x="8382" y="0"/>
                </a:lnTo>
                <a:lnTo>
                  <a:pt x="9906" y="0"/>
                </a:lnTo>
                <a:lnTo>
                  <a:pt x="10668" y="1524"/>
                </a:lnTo>
                <a:lnTo>
                  <a:pt x="10668" y="2286"/>
                </a:lnTo>
                <a:lnTo>
                  <a:pt x="8382" y="9144"/>
                </a:lnTo>
                <a:lnTo>
                  <a:pt x="3810" y="27432"/>
                </a:lnTo>
                <a:lnTo>
                  <a:pt x="3048" y="28956"/>
                </a:lnTo>
                <a:lnTo>
                  <a:pt x="1524" y="28956"/>
                </a:lnTo>
                <a:lnTo>
                  <a:pt x="0" y="27432"/>
                </a:lnTo>
                <a:lnTo>
                  <a:pt x="0" y="266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85651" y="5542026"/>
            <a:ext cx="13335" cy="28575"/>
          </a:xfrm>
          <a:custGeom>
            <a:avLst/>
            <a:gdLst/>
            <a:ahLst/>
            <a:cxnLst/>
            <a:rect l="l" t="t" r="r" b="b"/>
            <a:pathLst>
              <a:path w="13335" h="28575">
                <a:moveTo>
                  <a:pt x="0" y="25907"/>
                </a:moveTo>
                <a:lnTo>
                  <a:pt x="2285" y="19049"/>
                </a:lnTo>
                <a:lnTo>
                  <a:pt x="9143" y="1523"/>
                </a:lnTo>
                <a:lnTo>
                  <a:pt x="10667" y="0"/>
                </a:lnTo>
                <a:lnTo>
                  <a:pt x="11429" y="0"/>
                </a:lnTo>
                <a:lnTo>
                  <a:pt x="12953" y="1523"/>
                </a:lnTo>
                <a:lnTo>
                  <a:pt x="12953" y="2285"/>
                </a:lnTo>
                <a:lnTo>
                  <a:pt x="6095" y="19811"/>
                </a:lnTo>
                <a:lnTo>
                  <a:pt x="3809" y="26669"/>
                </a:lnTo>
                <a:lnTo>
                  <a:pt x="3809" y="28193"/>
                </a:lnTo>
                <a:lnTo>
                  <a:pt x="1523" y="28193"/>
                </a:lnTo>
                <a:lnTo>
                  <a:pt x="0" y="26669"/>
                </a:lnTo>
                <a:lnTo>
                  <a:pt x="0" y="2590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01653" y="5500878"/>
            <a:ext cx="14604" cy="27940"/>
          </a:xfrm>
          <a:custGeom>
            <a:avLst/>
            <a:gdLst/>
            <a:ahLst/>
            <a:cxnLst/>
            <a:rect l="l" t="t" r="r" b="b"/>
            <a:pathLst>
              <a:path w="14604" h="27939">
                <a:moveTo>
                  <a:pt x="0" y="25145"/>
                </a:moveTo>
                <a:lnTo>
                  <a:pt x="10667" y="761"/>
                </a:lnTo>
                <a:lnTo>
                  <a:pt x="10667" y="0"/>
                </a:lnTo>
                <a:lnTo>
                  <a:pt x="12953" y="0"/>
                </a:lnTo>
                <a:lnTo>
                  <a:pt x="12953" y="761"/>
                </a:lnTo>
                <a:lnTo>
                  <a:pt x="14477" y="2285"/>
                </a:lnTo>
                <a:lnTo>
                  <a:pt x="12953" y="3047"/>
                </a:lnTo>
                <a:lnTo>
                  <a:pt x="3809" y="26669"/>
                </a:lnTo>
                <a:lnTo>
                  <a:pt x="3047" y="27431"/>
                </a:lnTo>
                <a:lnTo>
                  <a:pt x="1523" y="27431"/>
                </a:lnTo>
                <a:lnTo>
                  <a:pt x="0" y="26669"/>
                </a:lnTo>
                <a:lnTo>
                  <a:pt x="0" y="2514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19179" y="5461253"/>
            <a:ext cx="15240" cy="26670"/>
          </a:xfrm>
          <a:custGeom>
            <a:avLst/>
            <a:gdLst/>
            <a:ahLst/>
            <a:cxnLst/>
            <a:rect l="l" t="t" r="r" b="b"/>
            <a:pathLst>
              <a:path w="15239" h="26670">
                <a:moveTo>
                  <a:pt x="0" y="24384"/>
                </a:moveTo>
                <a:lnTo>
                  <a:pt x="6858" y="11429"/>
                </a:lnTo>
                <a:lnTo>
                  <a:pt x="11430" y="1524"/>
                </a:lnTo>
                <a:lnTo>
                  <a:pt x="12954" y="0"/>
                </a:lnTo>
                <a:lnTo>
                  <a:pt x="15240" y="0"/>
                </a:lnTo>
                <a:lnTo>
                  <a:pt x="15240" y="2285"/>
                </a:lnTo>
                <a:lnTo>
                  <a:pt x="10668" y="12953"/>
                </a:lnTo>
                <a:lnTo>
                  <a:pt x="3810" y="25146"/>
                </a:lnTo>
                <a:lnTo>
                  <a:pt x="2286" y="26670"/>
                </a:lnTo>
                <a:lnTo>
                  <a:pt x="1524" y="26670"/>
                </a:lnTo>
                <a:lnTo>
                  <a:pt x="0" y="25146"/>
                </a:lnTo>
                <a:lnTo>
                  <a:pt x="0" y="2438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40515" y="5423153"/>
            <a:ext cx="16510" cy="25400"/>
          </a:xfrm>
          <a:custGeom>
            <a:avLst/>
            <a:gdLst/>
            <a:ahLst/>
            <a:cxnLst/>
            <a:rect l="l" t="t" r="r" b="b"/>
            <a:pathLst>
              <a:path w="16510" h="25400">
                <a:moveTo>
                  <a:pt x="0" y="22860"/>
                </a:moveTo>
                <a:lnTo>
                  <a:pt x="0" y="22097"/>
                </a:lnTo>
                <a:lnTo>
                  <a:pt x="13715" y="0"/>
                </a:lnTo>
                <a:lnTo>
                  <a:pt x="16001" y="0"/>
                </a:lnTo>
                <a:lnTo>
                  <a:pt x="16001" y="2285"/>
                </a:lnTo>
                <a:lnTo>
                  <a:pt x="3047" y="24384"/>
                </a:lnTo>
                <a:lnTo>
                  <a:pt x="2285" y="25146"/>
                </a:lnTo>
                <a:lnTo>
                  <a:pt x="761" y="25146"/>
                </a:lnTo>
                <a:lnTo>
                  <a:pt x="0" y="24384"/>
                </a:lnTo>
                <a:lnTo>
                  <a:pt x="0" y="2286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63375" y="5385815"/>
            <a:ext cx="18415" cy="24765"/>
          </a:xfrm>
          <a:custGeom>
            <a:avLst/>
            <a:gdLst/>
            <a:ahLst/>
            <a:cxnLst/>
            <a:rect l="l" t="t" r="r" b="b"/>
            <a:pathLst>
              <a:path w="18414" h="24764">
                <a:moveTo>
                  <a:pt x="0" y="22097"/>
                </a:moveTo>
                <a:lnTo>
                  <a:pt x="8381" y="9905"/>
                </a:lnTo>
                <a:lnTo>
                  <a:pt x="15239" y="0"/>
                </a:lnTo>
                <a:lnTo>
                  <a:pt x="17525" y="0"/>
                </a:lnTo>
                <a:lnTo>
                  <a:pt x="18287" y="1523"/>
                </a:lnTo>
                <a:lnTo>
                  <a:pt x="18287" y="2285"/>
                </a:lnTo>
                <a:lnTo>
                  <a:pt x="11429" y="12191"/>
                </a:lnTo>
                <a:lnTo>
                  <a:pt x="3809" y="23621"/>
                </a:lnTo>
                <a:lnTo>
                  <a:pt x="2285" y="24383"/>
                </a:lnTo>
                <a:lnTo>
                  <a:pt x="1523" y="24383"/>
                </a:lnTo>
                <a:lnTo>
                  <a:pt x="0" y="23621"/>
                </a:lnTo>
                <a:lnTo>
                  <a:pt x="0" y="2209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90045" y="5351526"/>
            <a:ext cx="20955" cy="22860"/>
          </a:xfrm>
          <a:custGeom>
            <a:avLst/>
            <a:gdLst/>
            <a:ahLst/>
            <a:cxnLst/>
            <a:rect l="l" t="t" r="r" b="b"/>
            <a:pathLst>
              <a:path w="20954" h="22860">
                <a:moveTo>
                  <a:pt x="0" y="20573"/>
                </a:moveTo>
                <a:lnTo>
                  <a:pt x="6858" y="11429"/>
                </a:lnTo>
                <a:lnTo>
                  <a:pt x="18288" y="0"/>
                </a:lnTo>
                <a:lnTo>
                  <a:pt x="19812" y="761"/>
                </a:lnTo>
                <a:lnTo>
                  <a:pt x="20574" y="2285"/>
                </a:lnTo>
                <a:lnTo>
                  <a:pt x="18288" y="4571"/>
                </a:lnTo>
                <a:lnTo>
                  <a:pt x="3048" y="22859"/>
                </a:lnTo>
                <a:lnTo>
                  <a:pt x="0" y="22859"/>
                </a:lnTo>
                <a:lnTo>
                  <a:pt x="0" y="2057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19763" y="5335523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5">
                <a:moveTo>
                  <a:pt x="0" y="3047"/>
                </a:moveTo>
                <a:lnTo>
                  <a:pt x="5333" y="0"/>
                </a:lnTo>
                <a:lnTo>
                  <a:pt x="6095" y="0"/>
                </a:lnTo>
                <a:lnTo>
                  <a:pt x="7619" y="761"/>
                </a:lnTo>
                <a:lnTo>
                  <a:pt x="7619" y="3047"/>
                </a:lnTo>
                <a:lnTo>
                  <a:pt x="3809" y="6857"/>
                </a:lnTo>
                <a:lnTo>
                  <a:pt x="0" y="6857"/>
                </a:lnTo>
                <a:lnTo>
                  <a:pt x="0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18423" y="5285045"/>
            <a:ext cx="64135" cy="64769"/>
          </a:xfrm>
          <a:custGeom>
            <a:avLst/>
            <a:gdLst/>
            <a:ahLst/>
            <a:cxnLst/>
            <a:rect l="l" t="t" r="r" b="b"/>
            <a:pathLst>
              <a:path w="64135" h="64770">
                <a:moveTo>
                  <a:pt x="7436" y="52764"/>
                </a:moveTo>
                <a:lnTo>
                  <a:pt x="5150" y="48954"/>
                </a:lnTo>
                <a:lnTo>
                  <a:pt x="2864" y="46668"/>
                </a:lnTo>
                <a:lnTo>
                  <a:pt x="0" y="36268"/>
                </a:lnTo>
                <a:lnTo>
                  <a:pt x="25007" y="797"/>
                </a:lnTo>
                <a:lnTo>
                  <a:pt x="34427" y="0"/>
                </a:lnTo>
                <a:lnTo>
                  <a:pt x="44172" y="2298"/>
                </a:lnTo>
                <a:lnTo>
                  <a:pt x="56966" y="11616"/>
                </a:lnTo>
                <a:lnTo>
                  <a:pt x="58490" y="14664"/>
                </a:lnTo>
                <a:lnTo>
                  <a:pt x="60776" y="17712"/>
                </a:lnTo>
                <a:lnTo>
                  <a:pt x="63989" y="30455"/>
                </a:lnTo>
                <a:lnTo>
                  <a:pt x="61885" y="40671"/>
                </a:lnTo>
                <a:lnTo>
                  <a:pt x="56204" y="52764"/>
                </a:lnTo>
                <a:lnTo>
                  <a:pt x="51632" y="57336"/>
                </a:lnTo>
                <a:lnTo>
                  <a:pt x="49346" y="58098"/>
                </a:lnTo>
                <a:lnTo>
                  <a:pt x="47060" y="60384"/>
                </a:lnTo>
                <a:lnTo>
                  <a:pt x="43250" y="61908"/>
                </a:lnTo>
                <a:lnTo>
                  <a:pt x="40964" y="62670"/>
                </a:lnTo>
                <a:lnTo>
                  <a:pt x="37916" y="62670"/>
                </a:lnTo>
                <a:lnTo>
                  <a:pt x="34106" y="64194"/>
                </a:lnTo>
                <a:lnTo>
                  <a:pt x="28010" y="64194"/>
                </a:lnTo>
                <a:lnTo>
                  <a:pt x="24962" y="62670"/>
                </a:lnTo>
                <a:lnTo>
                  <a:pt x="22676" y="62670"/>
                </a:lnTo>
                <a:lnTo>
                  <a:pt x="16580" y="60384"/>
                </a:lnTo>
                <a:lnTo>
                  <a:pt x="11246" y="57336"/>
                </a:lnTo>
                <a:lnTo>
                  <a:pt x="7436" y="52764"/>
                </a:lnTo>
              </a:path>
            </a:pathLst>
          </a:custGeom>
          <a:ln w="3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84792" y="3587496"/>
            <a:ext cx="0" cy="1835785"/>
          </a:xfrm>
          <a:custGeom>
            <a:avLst/>
            <a:gdLst/>
            <a:ahLst/>
            <a:cxnLst/>
            <a:rect l="l" t="t" r="r" b="b"/>
            <a:pathLst>
              <a:path h="1835785">
                <a:moveTo>
                  <a:pt x="0" y="0"/>
                </a:moveTo>
                <a:lnTo>
                  <a:pt x="0" y="1835658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82887" y="5364479"/>
            <a:ext cx="3810" cy="59055"/>
          </a:xfrm>
          <a:custGeom>
            <a:avLst/>
            <a:gdLst/>
            <a:ahLst/>
            <a:cxnLst/>
            <a:rect l="l" t="t" r="r" b="b"/>
            <a:pathLst>
              <a:path w="3810" h="59054">
                <a:moveTo>
                  <a:pt x="0" y="56387"/>
                </a:moveTo>
                <a:lnTo>
                  <a:pt x="0" y="0"/>
                </a:lnTo>
                <a:lnTo>
                  <a:pt x="3809" y="0"/>
                </a:lnTo>
                <a:lnTo>
                  <a:pt x="3810" y="57149"/>
                </a:lnTo>
                <a:lnTo>
                  <a:pt x="2286" y="58673"/>
                </a:lnTo>
                <a:lnTo>
                  <a:pt x="1524" y="58673"/>
                </a:lnTo>
                <a:lnTo>
                  <a:pt x="0" y="57149"/>
                </a:lnTo>
                <a:lnTo>
                  <a:pt x="0" y="5638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82887" y="5275326"/>
            <a:ext cx="3810" cy="59055"/>
          </a:xfrm>
          <a:custGeom>
            <a:avLst/>
            <a:gdLst/>
            <a:ahLst/>
            <a:cxnLst/>
            <a:rect l="l" t="t" r="r" b="b"/>
            <a:pathLst>
              <a:path w="3810" h="59054">
                <a:moveTo>
                  <a:pt x="0" y="57911"/>
                </a:moveTo>
                <a:lnTo>
                  <a:pt x="0" y="0"/>
                </a:lnTo>
                <a:lnTo>
                  <a:pt x="3809" y="0"/>
                </a:lnTo>
                <a:lnTo>
                  <a:pt x="3809" y="58673"/>
                </a:lnTo>
                <a:lnTo>
                  <a:pt x="0" y="58673"/>
                </a:lnTo>
                <a:lnTo>
                  <a:pt x="0" y="5791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82887" y="5186171"/>
            <a:ext cx="3810" cy="59055"/>
          </a:xfrm>
          <a:custGeom>
            <a:avLst/>
            <a:gdLst/>
            <a:ahLst/>
            <a:cxnLst/>
            <a:rect l="l" t="t" r="r" b="b"/>
            <a:pathLst>
              <a:path w="3810" h="59054">
                <a:moveTo>
                  <a:pt x="0" y="57911"/>
                </a:moveTo>
                <a:lnTo>
                  <a:pt x="0" y="761"/>
                </a:lnTo>
                <a:lnTo>
                  <a:pt x="1523" y="0"/>
                </a:lnTo>
                <a:lnTo>
                  <a:pt x="2285" y="0"/>
                </a:lnTo>
                <a:lnTo>
                  <a:pt x="3809" y="761"/>
                </a:lnTo>
                <a:lnTo>
                  <a:pt x="3809" y="58673"/>
                </a:lnTo>
                <a:lnTo>
                  <a:pt x="0" y="58673"/>
                </a:lnTo>
                <a:lnTo>
                  <a:pt x="0" y="5791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82887" y="5097017"/>
            <a:ext cx="3810" cy="60325"/>
          </a:xfrm>
          <a:custGeom>
            <a:avLst/>
            <a:gdLst/>
            <a:ahLst/>
            <a:cxnLst/>
            <a:rect l="l" t="t" r="r" b="b"/>
            <a:pathLst>
              <a:path w="3810" h="60325">
                <a:moveTo>
                  <a:pt x="0" y="57911"/>
                </a:moveTo>
                <a:lnTo>
                  <a:pt x="0" y="761"/>
                </a:lnTo>
                <a:lnTo>
                  <a:pt x="1523" y="0"/>
                </a:lnTo>
                <a:lnTo>
                  <a:pt x="2285" y="0"/>
                </a:lnTo>
                <a:lnTo>
                  <a:pt x="3809" y="761"/>
                </a:lnTo>
                <a:lnTo>
                  <a:pt x="3809" y="58674"/>
                </a:lnTo>
                <a:lnTo>
                  <a:pt x="2285" y="58674"/>
                </a:lnTo>
                <a:lnTo>
                  <a:pt x="1523" y="60197"/>
                </a:lnTo>
                <a:lnTo>
                  <a:pt x="1523" y="58674"/>
                </a:lnTo>
                <a:lnTo>
                  <a:pt x="0" y="58674"/>
                </a:lnTo>
                <a:lnTo>
                  <a:pt x="0" y="5791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82887" y="5008626"/>
            <a:ext cx="3810" cy="59690"/>
          </a:xfrm>
          <a:custGeom>
            <a:avLst/>
            <a:gdLst/>
            <a:ahLst/>
            <a:cxnLst/>
            <a:rect l="l" t="t" r="r" b="b"/>
            <a:pathLst>
              <a:path w="3810" h="59689">
                <a:moveTo>
                  <a:pt x="0" y="57149"/>
                </a:moveTo>
                <a:lnTo>
                  <a:pt x="0" y="0"/>
                </a:lnTo>
                <a:lnTo>
                  <a:pt x="3809" y="0"/>
                </a:lnTo>
                <a:lnTo>
                  <a:pt x="3809" y="57911"/>
                </a:lnTo>
                <a:lnTo>
                  <a:pt x="1523" y="59435"/>
                </a:lnTo>
                <a:lnTo>
                  <a:pt x="0" y="57911"/>
                </a:lnTo>
                <a:lnTo>
                  <a:pt x="0" y="5714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82887" y="4920234"/>
            <a:ext cx="3810" cy="59055"/>
          </a:xfrm>
          <a:custGeom>
            <a:avLst/>
            <a:gdLst/>
            <a:ahLst/>
            <a:cxnLst/>
            <a:rect l="l" t="t" r="r" b="b"/>
            <a:pathLst>
              <a:path w="3810" h="59054">
                <a:moveTo>
                  <a:pt x="0" y="56388"/>
                </a:moveTo>
                <a:lnTo>
                  <a:pt x="0" y="0"/>
                </a:lnTo>
                <a:lnTo>
                  <a:pt x="3809" y="0"/>
                </a:lnTo>
                <a:lnTo>
                  <a:pt x="3809" y="57150"/>
                </a:lnTo>
                <a:lnTo>
                  <a:pt x="2285" y="58674"/>
                </a:lnTo>
                <a:lnTo>
                  <a:pt x="1523" y="58674"/>
                </a:lnTo>
                <a:lnTo>
                  <a:pt x="0" y="57150"/>
                </a:lnTo>
                <a:lnTo>
                  <a:pt x="0" y="563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82887" y="4831079"/>
            <a:ext cx="3810" cy="59055"/>
          </a:xfrm>
          <a:custGeom>
            <a:avLst/>
            <a:gdLst/>
            <a:ahLst/>
            <a:cxnLst/>
            <a:rect l="l" t="t" r="r" b="b"/>
            <a:pathLst>
              <a:path w="3810" h="59054">
                <a:moveTo>
                  <a:pt x="0" y="57911"/>
                </a:moveTo>
                <a:lnTo>
                  <a:pt x="0" y="0"/>
                </a:lnTo>
                <a:lnTo>
                  <a:pt x="3809" y="0"/>
                </a:lnTo>
                <a:lnTo>
                  <a:pt x="3809" y="58673"/>
                </a:lnTo>
                <a:lnTo>
                  <a:pt x="0" y="58673"/>
                </a:lnTo>
                <a:lnTo>
                  <a:pt x="0" y="5791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82887" y="4741926"/>
            <a:ext cx="3810" cy="59055"/>
          </a:xfrm>
          <a:custGeom>
            <a:avLst/>
            <a:gdLst/>
            <a:ahLst/>
            <a:cxnLst/>
            <a:rect l="l" t="t" r="r" b="b"/>
            <a:pathLst>
              <a:path w="3810" h="59054">
                <a:moveTo>
                  <a:pt x="0" y="57911"/>
                </a:moveTo>
                <a:lnTo>
                  <a:pt x="0" y="761"/>
                </a:lnTo>
                <a:lnTo>
                  <a:pt x="1523" y="0"/>
                </a:lnTo>
                <a:lnTo>
                  <a:pt x="2285" y="0"/>
                </a:lnTo>
                <a:lnTo>
                  <a:pt x="3809" y="761"/>
                </a:lnTo>
                <a:lnTo>
                  <a:pt x="3809" y="58673"/>
                </a:lnTo>
                <a:lnTo>
                  <a:pt x="0" y="58673"/>
                </a:lnTo>
                <a:lnTo>
                  <a:pt x="0" y="5791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82887" y="4652771"/>
            <a:ext cx="3810" cy="60325"/>
          </a:xfrm>
          <a:custGeom>
            <a:avLst/>
            <a:gdLst/>
            <a:ahLst/>
            <a:cxnLst/>
            <a:rect l="l" t="t" r="r" b="b"/>
            <a:pathLst>
              <a:path w="3810" h="60325">
                <a:moveTo>
                  <a:pt x="0" y="57911"/>
                </a:moveTo>
                <a:lnTo>
                  <a:pt x="0" y="761"/>
                </a:lnTo>
                <a:lnTo>
                  <a:pt x="1523" y="0"/>
                </a:lnTo>
                <a:lnTo>
                  <a:pt x="2285" y="0"/>
                </a:lnTo>
                <a:lnTo>
                  <a:pt x="3809" y="761"/>
                </a:lnTo>
                <a:lnTo>
                  <a:pt x="3809" y="58673"/>
                </a:lnTo>
                <a:lnTo>
                  <a:pt x="2285" y="58673"/>
                </a:lnTo>
                <a:lnTo>
                  <a:pt x="1523" y="60197"/>
                </a:lnTo>
                <a:lnTo>
                  <a:pt x="1523" y="58673"/>
                </a:lnTo>
                <a:lnTo>
                  <a:pt x="0" y="58673"/>
                </a:lnTo>
                <a:lnTo>
                  <a:pt x="0" y="5791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82887" y="4564379"/>
            <a:ext cx="3810" cy="59690"/>
          </a:xfrm>
          <a:custGeom>
            <a:avLst/>
            <a:gdLst/>
            <a:ahLst/>
            <a:cxnLst/>
            <a:rect l="l" t="t" r="r" b="b"/>
            <a:pathLst>
              <a:path w="3810" h="59689">
                <a:moveTo>
                  <a:pt x="0" y="57150"/>
                </a:moveTo>
                <a:lnTo>
                  <a:pt x="0" y="0"/>
                </a:lnTo>
                <a:lnTo>
                  <a:pt x="3809" y="0"/>
                </a:lnTo>
                <a:lnTo>
                  <a:pt x="3809" y="57911"/>
                </a:lnTo>
                <a:lnTo>
                  <a:pt x="1523" y="59436"/>
                </a:lnTo>
                <a:lnTo>
                  <a:pt x="0" y="57911"/>
                </a:lnTo>
                <a:lnTo>
                  <a:pt x="0" y="571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82887" y="4475988"/>
            <a:ext cx="3810" cy="59055"/>
          </a:xfrm>
          <a:custGeom>
            <a:avLst/>
            <a:gdLst/>
            <a:ahLst/>
            <a:cxnLst/>
            <a:rect l="l" t="t" r="r" b="b"/>
            <a:pathLst>
              <a:path w="3810" h="59054">
                <a:moveTo>
                  <a:pt x="0" y="56388"/>
                </a:moveTo>
                <a:lnTo>
                  <a:pt x="0" y="0"/>
                </a:lnTo>
                <a:lnTo>
                  <a:pt x="3809" y="0"/>
                </a:lnTo>
                <a:lnTo>
                  <a:pt x="3809" y="57150"/>
                </a:lnTo>
                <a:lnTo>
                  <a:pt x="2285" y="58674"/>
                </a:lnTo>
                <a:lnTo>
                  <a:pt x="1523" y="58674"/>
                </a:lnTo>
                <a:lnTo>
                  <a:pt x="0" y="57150"/>
                </a:lnTo>
                <a:lnTo>
                  <a:pt x="0" y="563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82887" y="4386834"/>
            <a:ext cx="3810" cy="59055"/>
          </a:xfrm>
          <a:custGeom>
            <a:avLst/>
            <a:gdLst/>
            <a:ahLst/>
            <a:cxnLst/>
            <a:rect l="l" t="t" r="r" b="b"/>
            <a:pathLst>
              <a:path w="3810" h="59054">
                <a:moveTo>
                  <a:pt x="0" y="57912"/>
                </a:moveTo>
                <a:lnTo>
                  <a:pt x="0" y="0"/>
                </a:lnTo>
                <a:lnTo>
                  <a:pt x="3809" y="0"/>
                </a:lnTo>
                <a:lnTo>
                  <a:pt x="3809" y="58674"/>
                </a:lnTo>
                <a:lnTo>
                  <a:pt x="0" y="58674"/>
                </a:lnTo>
                <a:lnTo>
                  <a:pt x="0" y="5791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682887" y="4297679"/>
            <a:ext cx="3810" cy="59055"/>
          </a:xfrm>
          <a:custGeom>
            <a:avLst/>
            <a:gdLst/>
            <a:ahLst/>
            <a:cxnLst/>
            <a:rect l="l" t="t" r="r" b="b"/>
            <a:pathLst>
              <a:path w="3810" h="59054">
                <a:moveTo>
                  <a:pt x="0" y="57912"/>
                </a:moveTo>
                <a:lnTo>
                  <a:pt x="0" y="762"/>
                </a:lnTo>
                <a:lnTo>
                  <a:pt x="1523" y="0"/>
                </a:lnTo>
                <a:lnTo>
                  <a:pt x="2285" y="0"/>
                </a:lnTo>
                <a:lnTo>
                  <a:pt x="3809" y="762"/>
                </a:lnTo>
                <a:lnTo>
                  <a:pt x="3809" y="58674"/>
                </a:lnTo>
                <a:lnTo>
                  <a:pt x="0" y="58674"/>
                </a:lnTo>
                <a:lnTo>
                  <a:pt x="0" y="5791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82887" y="4208526"/>
            <a:ext cx="3810" cy="60325"/>
          </a:xfrm>
          <a:custGeom>
            <a:avLst/>
            <a:gdLst/>
            <a:ahLst/>
            <a:cxnLst/>
            <a:rect l="l" t="t" r="r" b="b"/>
            <a:pathLst>
              <a:path w="3810" h="60325">
                <a:moveTo>
                  <a:pt x="0" y="57911"/>
                </a:moveTo>
                <a:lnTo>
                  <a:pt x="0" y="761"/>
                </a:lnTo>
                <a:lnTo>
                  <a:pt x="1523" y="0"/>
                </a:lnTo>
                <a:lnTo>
                  <a:pt x="2285" y="0"/>
                </a:lnTo>
                <a:lnTo>
                  <a:pt x="3809" y="761"/>
                </a:lnTo>
                <a:lnTo>
                  <a:pt x="3809" y="58673"/>
                </a:lnTo>
                <a:lnTo>
                  <a:pt x="2285" y="58673"/>
                </a:lnTo>
                <a:lnTo>
                  <a:pt x="1523" y="60197"/>
                </a:lnTo>
                <a:lnTo>
                  <a:pt x="1523" y="58673"/>
                </a:lnTo>
                <a:lnTo>
                  <a:pt x="0" y="58673"/>
                </a:lnTo>
                <a:lnTo>
                  <a:pt x="0" y="5791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82887" y="4120134"/>
            <a:ext cx="3810" cy="59690"/>
          </a:xfrm>
          <a:custGeom>
            <a:avLst/>
            <a:gdLst/>
            <a:ahLst/>
            <a:cxnLst/>
            <a:rect l="l" t="t" r="r" b="b"/>
            <a:pathLst>
              <a:path w="3810" h="59689">
                <a:moveTo>
                  <a:pt x="0" y="57150"/>
                </a:moveTo>
                <a:lnTo>
                  <a:pt x="0" y="0"/>
                </a:lnTo>
                <a:lnTo>
                  <a:pt x="3809" y="0"/>
                </a:lnTo>
                <a:lnTo>
                  <a:pt x="3809" y="57912"/>
                </a:lnTo>
                <a:lnTo>
                  <a:pt x="1523" y="59436"/>
                </a:lnTo>
                <a:lnTo>
                  <a:pt x="0" y="57912"/>
                </a:lnTo>
                <a:lnTo>
                  <a:pt x="0" y="571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82887" y="4031741"/>
            <a:ext cx="3810" cy="59055"/>
          </a:xfrm>
          <a:custGeom>
            <a:avLst/>
            <a:gdLst/>
            <a:ahLst/>
            <a:cxnLst/>
            <a:rect l="l" t="t" r="r" b="b"/>
            <a:pathLst>
              <a:path w="3810" h="59054">
                <a:moveTo>
                  <a:pt x="0" y="56387"/>
                </a:moveTo>
                <a:lnTo>
                  <a:pt x="0" y="0"/>
                </a:lnTo>
                <a:lnTo>
                  <a:pt x="3809" y="0"/>
                </a:lnTo>
                <a:lnTo>
                  <a:pt x="3809" y="57150"/>
                </a:lnTo>
                <a:lnTo>
                  <a:pt x="2285" y="58673"/>
                </a:lnTo>
                <a:lnTo>
                  <a:pt x="1523" y="58673"/>
                </a:lnTo>
                <a:lnTo>
                  <a:pt x="0" y="57150"/>
                </a:lnTo>
                <a:lnTo>
                  <a:pt x="0" y="5638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82887" y="3942588"/>
            <a:ext cx="3810" cy="59055"/>
          </a:xfrm>
          <a:custGeom>
            <a:avLst/>
            <a:gdLst/>
            <a:ahLst/>
            <a:cxnLst/>
            <a:rect l="l" t="t" r="r" b="b"/>
            <a:pathLst>
              <a:path w="3810" h="59054">
                <a:moveTo>
                  <a:pt x="0" y="57912"/>
                </a:moveTo>
                <a:lnTo>
                  <a:pt x="0" y="0"/>
                </a:lnTo>
                <a:lnTo>
                  <a:pt x="3809" y="0"/>
                </a:lnTo>
                <a:lnTo>
                  <a:pt x="3809" y="58674"/>
                </a:lnTo>
                <a:lnTo>
                  <a:pt x="0" y="58674"/>
                </a:lnTo>
                <a:lnTo>
                  <a:pt x="0" y="5791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82887" y="3853434"/>
            <a:ext cx="3810" cy="59055"/>
          </a:xfrm>
          <a:custGeom>
            <a:avLst/>
            <a:gdLst/>
            <a:ahLst/>
            <a:cxnLst/>
            <a:rect l="l" t="t" r="r" b="b"/>
            <a:pathLst>
              <a:path w="3810" h="59054">
                <a:moveTo>
                  <a:pt x="0" y="57912"/>
                </a:moveTo>
                <a:lnTo>
                  <a:pt x="0" y="762"/>
                </a:lnTo>
                <a:lnTo>
                  <a:pt x="1523" y="0"/>
                </a:lnTo>
                <a:lnTo>
                  <a:pt x="2285" y="0"/>
                </a:lnTo>
                <a:lnTo>
                  <a:pt x="3809" y="762"/>
                </a:lnTo>
                <a:lnTo>
                  <a:pt x="3809" y="58674"/>
                </a:lnTo>
                <a:lnTo>
                  <a:pt x="0" y="58674"/>
                </a:lnTo>
                <a:lnTo>
                  <a:pt x="0" y="5791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82887" y="3764279"/>
            <a:ext cx="3810" cy="60325"/>
          </a:xfrm>
          <a:custGeom>
            <a:avLst/>
            <a:gdLst/>
            <a:ahLst/>
            <a:cxnLst/>
            <a:rect l="l" t="t" r="r" b="b"/>
            <a:pathLst>
              <a:path w="3810" h="60325">
                <a:moveTo>
                  <a:pt x="0" y="57912"/>
                </a:moveTo>
                <a:lnTo>
                  <a:pt x="0" y="762"/>
                </a:lnTo>
                <a:lnTo>
                  <a:pt x="1523" y="0"/>
                </a:lnTo>
                <a:lnTo>
                  <a:pt x="2285" y="0"/>
                </a:lnTo>
                <a:lnTo>
                  <a:pt x="3809" y="762"/>
                </a:lnTo>
                <a:lnTo>
                  <a:pt x="3809" y="58674"/>
                </a:lnTo>
                <a:lnTo>
                  <a:pt x="2285" y="58674"/>
                </a:lnTo>
                <a:lnTo>
                  <a:pt x="1523" y="60197"/>
                </a:lnTo>
                <a:lnTo>
                  <a:pt x="1523" y="58674"/>
                </a:lnTo>
                <a:lnTo>
                  <a:pt x="0" y="58674"/>
                </a:lnTo>
                <a:lnTo>
                  <a:pt x="0" y="5791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82887" y="3675888"/>
            <a:ext cx="3810" cy="59690"/>
          </a:xfrm>
          <a:custGeom>
            <a:avLst/>
            <a:gdLst/>
            <a:ahLst/>
            <a:cxnLst/>
            <a:rect l="l" t="t" r="r" b="b"/>
            <a:pathLst>
              <a:path w="3810" h="59689">
                <a:moveTo>
                  <a:pt x="0" y="57150"/>
                </a:moveTo>
                <a:lnTo>
                  <a:pt x="0" y="0"/>
                </a:lnTo>
                <a:lnTo>
                  <a:pt x="3809" y="0"/>
                </a:lnTo>
                <a:lnTo>
                  <a:pt x="3809" y="57912"/>
                </a:lnTo>
                <a:lnTo>
                  <a:pt x="1523" y="59436"/>
                </a:lnTo>
                <a:lnTo>
                  <a:pt x="0" y="57912"/>
                </a:lnTo>
                <a:lnTo>
                  <a:pt x="0" y="571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82887" y="3587496"/>
            <a:ext cx="3810" cy="59055"/>
          </a:xfrm>
          <a:custGeom>
            <a:avLst/>
            <a:gdLst/>
            <a:ahLst/>
            <a:cxnLst/>
            <a:rect l="l" t="t" r="r" b="b"/>
            <a:pathLst>
              <a:path w="3810" h="59054">
                <a:moveTo>
                  <a:pt x="0" y="56388"/>
                </a:moveTo>
                <a:lnTo>
                  <a:pt x="0" y="0"/>
                </a:lnTo>
                <a:lnTo>
                  <a:pt x="3809" y="0"/>
                </a:lnTo>
                <a:lnTo>
                  <a:pt x="3809" y="57912"/>
                </a:lnTo>
                <a:lnTo>
                  <a:pt x="2285" y="58674"/>
                </a:lnTo>
                <a:lnTo>
                  <a:pt x="1523" y="58674"/>
                </a:lnTo>
                <a:lnTo>
                  <a:pt x="0" y="57912"/>
                </a:lnTo>
                <a:lnTo>
                  <a:pt x="0" y="563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17939" y="3928109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1295400" y="0"/>
                </a:moveTo>
                <a:lnTo>
                  <a:pt x="0" y="0"/>
                </a:lnTo>
              </a:path>
            </a:pathLst>
          </a:custGeom>
          <a:ln w="3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99623" y="3875532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442" y="52577"/>
                </a:moveTo>
                <a:lnTo>
                  <a:pt x="0" y="0"/>
                </a:lnTo>
                <a:lnTo>
                  <a:pt x="0" y="107441"/>
                </a:lnTo>
                <a:lnTo>
                  <a:pt x="107442" y="525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73515" y="3234689"/>
            <a:ext cx="622300" cy="346710"/>
          </a:xfrm>
          <a:custGeom>
            <a:avLst/>
            <a:gdLst/>
            <a:ahLst/>
            <a:cxnLst/>
            <a:rect l="l" t="t" r="r" b="b"/>
            <a:pathLst>
              <a:path w="622300" h="346710">
                <a:moveTo>
                  <a:pt x="0" y="0"/>
                </a:moveTo>
                <a:lnTo>
                  <a:pt x="0" y="346710"/>
                </a:lnTo>
                <a:lnTo>
                  <a:pt x="621792" y="346710"/>
                </a:lnTo>
                <a:lnTo>
                  <a:pt x="621792" y="0"/>
                </a:lnTo>
                <a:lnTo>
                  <a:pt x="0" y="0"/>
                </a:lnTo>
                <a:close/>
              </a:path>
            </a:pathLst>
          </a:custGeom>
          <a:ln w="3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40212" y="3587496"/>
            <a:ext cx="0" cy="619125"/>
          </a:xfrm>
          <a:custGeom>
            <a:avLst/>
            <a:gdLst/>
            <a:ahLst/>
            <a:cxnLst/>
            <a:rect l="l" t="t" r="r" b="b"/>
            <a:pathLst>
              <a:path h="619125">
                <a:moveTo>
                  <a:pt x="0" y="0"/>
                </a:moveTo>
                <a:lnTo>
                  <a:pt x="0" y="618744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40212" y="4622291"/>
            <a:ext cx="0" cy="278130"/>
          </a:xfrm>
          <a:custGeom>
            <a:avLst/>
            <a:gdLst/>
            <a:ahLst/>
            <a:cxnLst/>
            <a:rect l="l" t="t" r="r" b="b"/>
            <a:pathLst>
              <a:path h="278129">
                <a:moveTo>
                  <a:pt x="0" y="0"/>
                </a:moveTo>
                <a:lnTo>
                  <a:pt x="0" y="27813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40212" y="5316473"/>
            <a:ext cx="0" cy="106680"/>
          </a:xfrm>
          <a:custGeom>
            <a:avLst/>
            <a:gdLst/>
            <a:ahLst/>
            <a:cxnLst/>
            <a:rect l="l" t="t" r="r" b="b"/>
            <a:pathLst>
              <a:path h="106679">
                <a:moveTo>
                  <a:pt x="0" y="0"/>
                </a:moveTo>
                <a:lnTo>
                  <a:pt x="0" y="106679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38307" y="5364479"/>
            <a:ext cx="3810" cy="59055"/>
          </a:xfrm>
          <a:custGeom>
            <a:avLst/>
            <a:gdLst/>
            <a:ahLst/>
            <a:cxnLst/>
            <a:rect l="l" t="t" r="r" b="b"/>
            <a:pathLst>
              <a:path w="3810" h="59054">
                <a:moveTo>
                  <a:pt x="0" y="56387"/>
                </a:moveTo>
                <a:lnTo>
                  <a:pt x="0" y="0"/>
                </a:lnTo>
                <a:lnTo>
                  <a:pt x="2285" y="0"/>
                </a:lnTo>
                <a:lnTo>
                  <a:pt x="3809" y="761"/>
                </a:lnTo>
                <a:lnTo>
                  <a:pt x="3810" y="56387"/>
                </a:lnTo>
                <a:lnTo>
                  <a:pt x="2286" y="57149"/>
                </a:lnTo>
                <a:lnTo>
                  <a:pt x="2286" y="58673"/>
                </a:lnTo>
                <a:lnTo>
                  <a:pt x="1524" y="58673"/>
                </a:lnTo>
                <a:lnTo>
                  <a:pt x="0" y="57149"/>
                </a:lnTo>
                <a:lnTo>
                  <a:pt x="0" y="5638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38307" y="5275326"/>
            <a:ext cx="3810" cy="59055"/>
          </a:xfrm>
          <a:custGeom>
            <a:avLst/>
            <a:gdLst/>
            <a:ahLst/>
            <a:cxnLst/>
            <a:rect l="l" t="t" r="r" b="b"/>
            <a:pathLst>
              <a:path w="3810" h="59054">
                <a:moveTo>
                  <a:pt x="0" y="57911"/>
                </a:moveTo>
                <a:lnTo>
                  <a:pt x="0" y="0"/>
                </a:lnTo>
                <a:lnTo>
                  <a:pt x="2285" y="0"/>
                </a:lnTo>
                <a:lnTo>
                  <a:pt x="3809" y="2285"/>
                </a:lnTo>
                <a:lnTo>
                  <a:pt x="3809" y="57911"/>
                </a:lnTo>
                <a:lnTo>
                  <a:pt x="2285" y="58673"/>
                </a:lnTo>
                <a:lnTo>
                  <a:pt x="0" y="58673"/>
                </a:lnTo>
                <a:lnTo>
                  <a:pt x="0" y="5791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38307" y="5186171"/>
            <a:ext cx="3810" cy="59055"/>
          </a:xfrm>
          <a:custGeom>
            <a:avLst/>
            <a:gdLst/>
            <a:ahLst/>
            <a:cxnLst/>
            <a:rect l="l" t="t" r="r" b="b"/>
            <a:pathLst>
              <a:path w="3810" h="59054">
                <a:moveTo>
                  <a:pt x="0" y="57911"/>
                </a:moveTo>
                <a:lnTo>
                  <a:pt x="0" y="761"/>
                </a:lnTo>
                <a:lnTo>
                  <a:pt x="1523" y="0"/>
                </a:lnTo>
                <a:lnTo>
                  <a:pt x="2285" y="0"/>
                </a:lnTo>
                <a:lnTo>
                  <a:pt x="2285" y="761"/>
                </a:lnTo>
                <a:lnTo>
                  <a:pt x="3809" y="2285"/>
                </a:lnTo>
                <a:lnTo>
                  <a:pt x="3809" y="57911"/>
                </a:lnTo>
                <a:lnTo>
                  <a:pt x="2285" y="58673"/>
                </a:lnTo>
                <a:lnTo>
                  <a:pt x="0" y="58673"/>
                </a:lnTo>
                <a:lnTo>
                  <a:pt x="0" y="5791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38307" y="5097017"/>
            <a:ext cx="3810" cy="60325"/>
          </a:xfrm>
          <a:custGeom>
            <a:avLst/>
            <a:gdLst/>
            <a:ahLst/>
            <a:cxnLst/>
            <a:rect l="l" t="t" r="r" b="b"/>
            <a:pathLst>
              <a:path w="3810" h="60325">
                <a:moveTo>
                  <a:pt x="0" y="57911"/>
                </a:moveTo>
                <a:lnTo>
                  <a:pt x="0" y="761"/>
                </a:lnTo>
                <a:lnTo>
                  <a:pt x="1523" y="0"/>
                </a:lnTo>
                <a:lnTo>
                  <a:pt x="2285" y="0"/>
                </a:lnTo>
                <a:lnTo>
                  <a:pt x="2285" y="761"/>
                </a:lnTo>
                <a:lnTo>
                  <a:pt x="3809" y="2285"/>
                </a:lnTo>
                <a:lnTo>
                  <a:pt x="3809" y="57911"/>
                </a:lnTo>
                <a:lnTo>
                  <a:pt x="2285" y="58674"/>
                </a:lnTo>
                <a:lnTo>
                  <a:pt x="1523" y="60197"/>
                </a:lnTo>
                <a:lnTo>
                  <a:pt x="1523" y="58674"/>
                </a:lnTo>
                <a:lnTo>
                  <a:pt x="0" y="58674"/>
                </a:lnTo>
                <a:lnTo>
                  <a:pt x="0" y="5791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38307" y="5008626"/>
            <a:ext cx="3810" cy="59690"/>
          </a:xfrm>
          <a:custGeom>
            <a:avLst/>
            <a:gdLst/>
            <a:ahLst/>
            <a:cxnLst/>
            <a:rect l="l" t="t" r="r" b="b"/>
            <a:pathLst>
              <a:path w="3810" h="59689">
                <a:moveTo>
                  <a:pt x="0" y="57149"/>
                </a:moveTo>
                <a:lnTo>
                  <a:pt x="0" y="0"/>
                </a:lnTo>
                <a:lnTo>
                  <a:pt x="2285" y="0"/>
                </a:lnTo>
                <a:lnTo>
                  <a:pt x="3809" y="1523"/>
                </a:lnTo>
                <a:lnTo>
                  <a:pt x="3809" y="57149"/>
                </a:lnTo>
                <a:lnTo>
                  <a:pt x="2285" y="57911"/>
                </a:lnTo>
                <a:lnTo>
                  <a:pt x="1523" y="59435"/>
                </a:lnTo>
                <a:lnTo>
                  <a:pt x="0" y="57911"/>
                </a:lnTo>
                <a:lnTo>
                  <a:pt x="0" y="5714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38307" y="4920234"/>
            <a:ext cx="3810" cy="59055"/>
          </a:xfrm>
          <a:custGeom>
            <a:avLst/>
            <a:gdLst/>
            <a:ahLst/>
            <a:cxnLst/>
            <a:rect l="l" t="t" r="r" b="b"/>
            <a:pathLst>
              <a:path w="3810" h="59054">
                <a:moveTo>
                  <a:pt x="0" y="56388"/>
                </a:moveTo>
                <a:lnTo>
                  <a:pt x="0" y="0"/>
                </a:lnTo>
                <a:lnTo>
                  <a:pt x="2285" y="0"/>
                </a:lnTo>
                <a:lnTo>
                  <a:pt x="3809" y="762"/>
                </a:lnTo>
                <a:lnTo>
                  <a:pt x="3809" y="56388"/>
                </a:lnTo>
                <a:lnTo>
                  <a:pt x="2285" y="57150"/>
                </a:lnTo>
                <a:lnTo>
                  <a:pt x="2285" y="58674"/>
                </a:lnTo>
                <a:lnTo>
                  <a:pt x="1523" y="58674"/>
                </a:lnTo>
                <a:lnTo>
                  <a:pt x="0" y="57150"/>
                </a:lnTo>
                <a:lnTo>
                  <a:pt x="0" y="563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38307" y="4831079"/>
            <a:ext cx="3810" cy="59055"/>
          </a:xfrm>
          <a:custGeom>
            <a:avLst/>
            <a:gdLst/>
            <a:ahLst/>
            <a:cxnLst/>
            <a:rect l="l" t="t" r="r" b="b"/>
            <a:pathLst>
              <a:path w="3810" h="59054">
                <a:moveTo>
                  <a:pt x="0" y="57911"/>
                </a:moveTo>
                <a:lnTo>
                  <a:pt x="0" y="0"/>
                </a:lnTo>
                <a:lnTo>
                  <a:pt x="2285" y="0"/>
                </a:lnTo>
                <a:lnTo>
                  <a:pt x="3809" y="2285"/>
                </a:lnTo>
                <a:lnTo>
                  <a:pt x="3809" y="57911"/>
                </a:lnTo>
                <a:lnTo>
                  <a:pt x="2285" y="58673"/>
                </a:lnTo>
                <a:lnTo>
                  <a:pt x="0" y="58673"/>
                </a:lnTo>
                <a:lnTo>
                  <a:pt x="0" y="5791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138307" y="4741926"/>
            <a:ext cx="3810" cy="59055"/>
          </a:xfrm>
          <a:custGeom>
            <a:avLst/>
            <a:gdLst/>
            <a:ahLst/>
            <a:cxnLst/>
            <a:rect l="l" t="t" r="r" b="b"/>
            <a:pathLst>
              <a:path w="3810" h="59054">
                <a:moveTo>
                  <a:pt x="0" y="57911"/>
                </a:moveTo>
                <a:lnTo>
                  <a:pt x="0" y="761"/>
                </a:lnTo>
                <a:lnTo>
                  <a:pt x="1523" y="0"/>
                </a:lnTo>
                <a:lnTo>
                  <a:pt x="2285" y="0"/>
                </a:lnTo>
                <a:lnTo>
                  <a:pt x="2285" y="761"/>
                </a:lnTo>
                <a:lnTo>
                  <a:pt x="3809" y="2285"/>
                </a:lnTo>
                <a:lnTo>
                  <a:pt x="3809" y="57911"/>
                </a:lnTo>
                <a:lnTo>
                  <a:pt x="2285" y="58673"/>
                </a:lnTo>
                <a:lnTo>
                  <a:pt x="0" y="58673"/>
                </a:lnTo>
                <a:lnTo>
                  <a:pt x="0" y="5791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138307" y="4652771"/>
            <a:ext cx="3810" cy="60325"/>
          </a:xfrm>
          <a:custGeom>
            <a:avLst/>
            <a:gdLst/>
            <a:ahLst/>
            <a:cxnLst/>
            <a:rect l="l" t="t" r="r" b="b"/>
            <a:pathLst>
              <a:path w="3810" h="60325">
                <a:moveTo>
                  <a:pt x="0" y="57911"/>
                </a:moveTo>
                <a:lnTo>
                  <a:pt x="0" y="761"/>
                </a:lnTo>
                <a:lnTo>
                  <a:pt x="1523" y="0"/>
                </a:lnTo>
                <a:lnTo>
                  <a:pt x="2285" y="0"/>
                </a:lnTo>
                <a:lnTo>
                  <a:pt x="2285" y="761"/>
                </a:lnTo>
                <a:lnTo>
                  <a:pt x="3809" y="2285"/>
                </a:lnTo>
                <a:lnTo>
                  <a:pt x="3809" y="57911"/>
                </a:lnTo>
                <a:lnTo>
                  <a:pt x="2285" y="58673"/>
                </a:lnTo>
                <a:lnTo>
                  <a:pt x="1523" y="60197"/>
                </a:lnTo>
                <a:lnTo>
                  <a:pt x="1523" y="58673"/>
                </a:lnTo>
                <a:lnTo>
                  <a:pt x="0" y="58673"/>
                </a:lnTo>
                <a:lnTo>
                  <a:pt x="0" y="5791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138307" y="4564379"/>
            <a:ext cx="3810" cy="59690"/>
          </a:xfrm>
          <a:custGeom>
            <a:avLst/>
            <a:gdLst/>
            <a:ahLst/>
            <a:cxnLst/>
            <a:rect l="l" t="t" r="r" b="b"/>
            <a:pathLst>
              <a:path w="3810" h="59689">
                <a:moveTo>
                  <a:pt x="0" y="57150"/>
                </a:moveTo>
                <a:lnTo>
                  <a:pt x="0" y="0"/>
                </a:lnTo>
                <a:lnTo>
                  <a:pt x="2285" y="0"/>
                </a:lnTo>
                <a:lnTo>
                  <a:pt x="3809" y="1524"/>
                </a:lnTo>
                <a:lnTo>
                  <a:pt x="3809" y="57150"/>
                </a:lnTo>
                <a:lnTo>
                  <a:pt x="2285" y="57911"/>
                </a:lnTo>
                <a:lnTo>
                  <a:pt x="1523" y="59436"/>
                </a:lnTo>
                <a:lnTo>
                  <a:pt x="0" y="57911"/>
                </a:lnTo>
                <a:lnTo>
                  <a:pt x="0" y="571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38307" y="4475988"/>
            <a:ext cx="3810" cy="59055"/>
          </a:xfrm>
          <a:custGeom>
            <a:avLst/>
            <a:gdLst/>
            <a:ahLst/>
            <a:cxnLst/>
            <a:rect l="l" t="t" r="r" b="b"/>
            <a:pathLst>
              <a:path w="3810" h="59054">
                <a:moveTo>
                  <a:pt x="0" y="56388"/>
                </a:moveTo>
                <a:lnTo>
                  <a:pt x="0" y="0"/>
                </a:lnTo>
                <a:lnTo>
                  <a:pt x="2285" y="0"/>
                </a:lnTo>
                <a:lnTo>
                  <a:pt x="3809" y="762"/>
                </a:lnTo>
                <a:lnTo>
                  <a:pt x="3809" y="56388"/>
                </a:lnTo>
                <a:lnTo>
                  <a:pt x="2285" y="57150"/>
                </a:lnTo>
                <a:lnTo>
                  <a:pt x="2285" y="58674"/>
                </a:lnTo>
                <a:lnTo>
                  <a:pt x="1523" y="58674"/>
                </a:lnTo>
                <a:lnTo>
                  <a:pt x="0" y="57150"/>
                </a:lnTo>
                <a:lnTo>
                  <a:pt x="0" y="563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38307" y="4386834"/>
            <a:ext cx="3810" cy="59055"/>
          </a:xfrm>
          <a:custGeom>
            <a:avLst/>
            <a:gdLst/>
            <a:ahLst/>
            <a:cxnLst/>
            <a:rect l="l" t="t" r="r" b="b"/>
            <a:pathLst>
              <a:path w="3810" h="59054">
                <a:moveTo>
                  <a:pt x="0" y="57912"/>
                </a:moveTo>
                <a:lnTo>
                  <a:pt x="0" y="0"/>
                </a:lnTo>
                <a:lnTo>
                  <a:pt x="2285" y="0"/>
                </a:lnTo>
                <a:lnTo>
                  <a:pt x="3809" y="2286"/>
                </a:lnTo>
                <a:lnTo>
                  <a:pt x="3809" y="57912"/>
                </a:lnTo>
                <a:lnTo>
                  <a:pt x="2285" y="58674"/>
                </a:lnTo>
                <a:lnTo>
                  <a:pt x="0" y="58674"/>
                </a:lnTo>
                <a:lnTo>
                  <a:pt x="0" y="5791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38307" y="4297679"/>
            <a:ext cx="3810" cy="59055"/>
          </a:xfrm>
          <a:custGeom>
            <a:avLst/>
            <a:gdLst/>
            <a:ahLst/>
            <a:cxnLst/>
            <a:rect l="l" t="t" r="r" b="b"/>
            <a:pathLst>
              <a:path w="3810" h="59054">
                <a:moveTo>
                  <a:pt x="0" y="57912"/>
                </a:moveTo>
                <a:lnTo>
                  <a:pt x="0" y="762"/>
                </a:lnTo>
                <a:lnTo>
                  <a:pt x="1523" y="0"/>
                </a:lnTo>
                <a:lnTo>
                  <a:pt x="2285" y="0"/>
                </a:lnTo>
                <a:lnTo>
                  <a:pt x="2285" y="762"/>
                </a:lnTo>
                <a:lnTo>
                  <a:pt x="3809" y="2285"/>
                </a:lnTo>
                <a:lnTo>
                  <a:pt x="3809" y="57912"/>
                </a:lnTo>
                <a:lnTo>
                  <a:pt x="2285" y="58674"/>
                </a:lnTo>
                <a:lnTo>
                  <a:pt x="0" y="58674"/>
                </a:lnTo>
                <a:lnTo>
                  <a:pt x="0" y="5791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138307" y="4208526"/>
            <a:ext cx="3810" cy="60325"/>
          </a:xfrm>
          <a:custGeom>
            <a:avLst/>
            <a:gdLst/>
            <a:ahLst/>
            <a:cxnLst/>
            <a:rect l="l" t="t" r="r" b="b"/>
            <a:pathLst>
              <a:path w="3810" h="60325">
                <a:moveTo>
                  <a:pt x="0" y="57911"/>
                </a:moveTo>
                <a:lnTo>
                  <a:pt x="0" y="761"/>
                </a:lnTo>
                <a:lnTo>
                  <a:pt x="1523" y="0"/>
                </a:lnTo>
                <a:lnTo>
                  <a:pt x="2285" y="0"/>
                </a:lnTo>
                <a:lnTo>
                  <a:pt x="2285" y="761"/>
                </a:lnTo>
                <a:lnTo>
                  <a:pt x="3809" y="2285"/>
                </a:lnTo>
                <a:lnTo>
                  <a:pt x="3809" y="57911"/>
                </a:lnTo>
                <a:lnTo>
                  <a:pt x="2285" y="58673"/>
                </a:lnTo>
                <a:lnTo>
                  <a:pt x="1523" y="60197"/>
                </a:lnTo>
                <a:lnTo>
                  <a:pt x="1523" y="58673"/>
                </a:lnTo>
                <a:lnTo>
                  <a:pt x="0" y="58673"/>
                </a:lnTo>
                <a:lnTo>
                  <a:pt x="0" y="5791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138307" y="4120134"/>
            <a:ext cx="3810" cy="59690"/>
          </a:xfrm>
          <a:custGeom>
            <a:avLst/>
            <a:gdLst/>
            <a:ahLst/>
            <a:cxnLst/>
            <a:rect l="l" t="t" r="r" b="b"/>
            <a:pathLst>
              <a:path w="3810" h="59689">
                <a:moveTo>
                  <a:pt x="0" y="57150"/>
                </a:moveTo>
                <a:lnTo>
                  <a:pt x="0" y="0"/>
                </a:lnTo>
                <a:lnTo>
                  <a:pt x="2285" y="0"/>
                </a:lnTo>
                <a:lnTo>
                  <a:pt x="3809" y="1524"/>
                </a:lnTo>
                <a:lnTo>
                  <a:pt x="3809" y="57150"/>
                </a:lnTo>
                <a:lnTo>
                  <a:pt x="2285" y="57912"/>
                </a:lnTo>
                <a:lnTo>
                  <a:pt x="1523" y="59436"/>
                </a:lnTo>
                <a:lnTo>
                  <a:pt x="0" y="57912"/>
                </a:lnTo>
                <a:lnTo>
                  <a:pt x="0" y="571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138307" y="4031741"/>
            <a:ext cx="3810" cy="59055"/>
          </a:xfrm>
          <a:custGeom>
            <a:avLst/>
            <a:gdLst/>
            <a:ahLst/>
            <a:cxnLst/>
            <a:rect l="l" t="t" r="r" b="b"/>
            <a:pathLst>
              <a:path w="3810" h="59054">
                <a:moveTo>
                  <a:pt x="0" y="56387"/>
                </a:moveTo>
                <a:lnTo>
                  <a:pt x="0" y="0"/>
                </a:lnTo>
                <a:lnTo>
                  <a:pt x="2285" y="0"/>
                </a:lnTo>
                <a:lnTo>
                  <a:pt x="3809" y="762"/>
                </a:lnTo>
                <a:lnTo>
                  <a:pt x="3809" y="56387"/>
                </a:lnTo>
                <a:lnTo>
                  <a:pt x="2285" y="57150"/>
                </a:lnTo>
                <a:lnTo>
                  <a:pt x="2285" y="58673"/>
                </a:lnTo>
                <a:lnTo>
                  <a:pt x="1523" y="58673"/>
                </a:lnTo>
                <a:lnTo>
                  <a:pt x="0" y="57150"/>
                </a:lnTo>
                <a:lnTo>
                  <a:pt x="0" y="5638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38307" y="3942588"/>
            <a:ext cx="3810" cy="59055"/>
          </a:xfrm>
          <a:custGeom>
            <a:avLst/>
            <a:gdLst/>
            <a:ahLst/>
            <a:cxnLst/>
            <a:rect l="l" t="t" r="r" b="b"/>
            <a:pathLst>
              <a:path w="3810" h="59054">
                <a:moveTo>
                  <a:pt x="0" y="57912"/>
                </a:moveTo>
                <a:lnTo>
                  <a:pt x="0" y="0"/>
                </a:lnTo>
                <a:lnTo>
                  <a:pt x="2285" y="0"/>
                </a:lnTo>
                <a:lnTo>
                  <a:pt x="3809" y="2286"/>
                </a:lnTo>
                <a:lnTo>
                  <a:pt x="3809" y="57912"/>
                </a:lnTo>
                <a:lnTo>
                  <a:pt x="2285" y="58674"/>
                </a:lnTo>
                <a:lnTo>
                  <a:pt x="0" y="58674"/>
                </a:lnTo>
                <a:lnTo>
                  <a:pt x="0" y="5791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138307" y="3853434"/>
            <a:ext cx="3810" cy="59055"/>
          </a:xfrm>
          <a:custGeom>
            <a:avLst/>
            <a:gdLst/>
            <a:ahLst/>
            <a:cxnLst/>
            <a:rect l="l" t="t" r="r" b="b"/>
            <a:pathLst>
              <a:path w="3810" h="59054">
                <a:moveTo>
                  <a:pt x="0" y="57912"/>
                </a:moveTo>
                <a:lnTo>
                  <a:pt x="0" y="762"/>
                </a:lnTo>
                <a:lnTo>
                  <a:pt x="1523" y="0"/>
                </a:lnTo>
                <a:lnTo>
                  <a:pt x="2285" y="0"/>
                </a:lnTo>
                <a:lnTo>
                  <a:pt x="2285" y="762"/>
                </a:lnTo>
                <a:lnTo>
                  <a:pt x="3809" y="2286"/>
                </a:lnTo>
                <a:lnTo>
                  <a:pt x="3809" y="57912"/>
                </a:lnTo>
                <a:lnTo>
                  <a:pt x="2285" y="58674"/>
                </a:lnTo>
                <a:lnTo>
                  <a:pt x="0" y="58674"/>
                </a:lnTo>
                <a:lnTo>
                  <a:pt x="0" y="5791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138307" y="3764279"/>
            <a:ext cx="3810" cy="60325"/>
          </a:xfrm>
          <a:custGeom>
            <a:avLst/>
            <a:gdLst/>
            <a:ahLst/>
            <a:cxnLst/>
            <a:rect l="l" t="t" r="r" b="b"/>
            <a:pathLst>
              <a:path w="3810" h="60325">
                <a:moveTo>
                  <a:pt x="0" y="57912"/>
                </a:moveTo>
                <a:lnTo>
                  <a:pt x="0" y="762"/>
                </a:lnTo>
                <a:lnTo>
                  <a:pt x="1523" y="0"/>
                </a:lnTo>
                <a:lnTo>
                  <a:pt x="2285" y="0"/>
                </a:lnTo>
                <a:lnTo>
                  <a:pt x="2285" y="762"/>
                </a:lnTo>
                <a:lnTo>
                  <a:pt x="3809" y="2286"/>
                </a:lnTo>
                <a:lnTo>
                  <a:pt x="3809" y="57912"/>
                </a:lnTo>
                <a:lnTo>
                  <a:pt x="2285" y="58674"/>
                </a:lnTo>
                <a:lnTo>
                  <a:pt x="1523" y="60197"/>
                </a:lnTo>
                <a:lnTo>
                  <a:pt x="1523" y="58674"/>
                </a:lnTo>
                <a:lnTo>
                  <a:pt x="0" y="58674"/>
                </a:lnTo>
                <a:lnTo>
                  <a:pt x="0" y="5791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138307" y="3675888"/>
            <a:ext cx="3810" cy="59690"/>
          </a:xfrm>
          <a:custGeom>
            <a:avLst/>
            <a:gdLst/>
            <a:ahLst/>
            <a:cxnLst/>
            <a:rect l="l" t="t" r="r" b="b"/>
            <a:pathLst>
              <a:path w="3810" h="59689">
                <a:moveTo>
                  <a:pt x="0" y="57150"/>
                </a:moveTo>
                <a:lnTo>
                  <a:pt x="0" y="0"/>
                </a:lnTo>
                <a:lnTo>
                  <a:pt x="2285" y="0"/>
                </a:lnTo>
                <a:lnTo>
                  <a:pt x="3809" y="1524"/>
                </a:lnTo>
                <a:lnTo>
                  <a:pt x="3809" y="57150"/>
                </a:lnTo>
                <a:lnTo>
                  <a:pt x="2285" y="57912"/>
                </a:lnTo>
                <a:lnTo>
                  <a:pt x="1523" y="59436"/>
                </a:lnTo>
                <a:lnTo>
                  <a:pt x="0" y="57912"/>
                </a:lnTo>
                <a:lnTo>
                  <a:pt x="0" y="571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138307" y="3587496"/>
            <a:ext cx="3810" cy="59055"/>
          </a:xfrm>
          <a:custGeom>
            <a:avLst/>
            <a:gdLst/>
            <a:ahLst/>
            <a:cxnLst/>
            <a:rect l="l" t="t" r="r" b="b"/>
            <a:pathLst>
              <a:path w="3810" h="59054">
                <a:moveTo>
                  <a:pt x="0" y="56388"/>
                </a:moveTo>
                <a:lnTo>
                  <a:pt x="0" y="0"/>
                </a:lnTo>
                <a:lnTo>
                  <a:pt x="2285" y="0"/>
                </a:lnTo>
                <a:lnTo>
                  <a:pt x="3809" y="762"/>
                </a:lnTo>
                <a:lnTo>
                  <a:pt x="3809" y="56388"/>
                </a:lnTo>
                <a:lnTo>
                  <a:pt x="2285" y="57912"/>
                </a:lnTo>
                <a:lnTo>
                  <a:pt x="2285" y="58674"/>
                </a:lnTo>
                <a:lnTo>
                  <a:pt x="1523" y="58674"/>
                </a:lnTo>
                <a:lnTo>
                  <a:pt x="0" y="57912"/>
                </a:lnTo>
                <a:lnTo>
                  <a:pt x="0" y="563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828935" y="3234689"/>
            <a:ext cx="622300" cy="346710"/>
          </a:xfrm>
          <a:custGeom>
            <a:avLst/>
            <a:gdLst/>
            <a:ahLst/>
            <a:cxnLst/>
            <a:rect l="l" t="t" r="r" b="b"/>
            <a:pathLst>
              <a:path w="622300" h="346710">
                <a:moveTo>
                  <a:pt x="0" y="0"/>
                </a:moveTo>
                <a:lnTo>
                  <a:pt x="0" y="346710"/>
                </a:lnTo>
                <a:lnTo>
                  <a:pt x="621792" y="346710"/>
                </a:lnTo>
                <a:lnTo>
                  <a:pt x="621792" y="0"/>
                </a:lnTo>
                <a:lnTo>
                  <a:pt x="0" y="0"/>
                </a:lnTo>
                <a:close/>
              </a:path>
            </a:pathLst>
          </a:custGeom>
          <a:ln w="3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251589" y="3587496"/>
            <a:ext cx="0" cy="619125"/>
          </a:xfrm>
          <a:custGeom>
            <a:avLst/>
            <a:gdLst/>
            <a:ahLst/>
            <a:cxnLst/>
            <a:rect l="l" t="t" r="r" b="b"/>
            <a:pathLst>
              <a:path h="619125">
                <a:moveTo>
                  <a:pt x="0" y="0"/>
                </a:moveTo>
                <a:lnTo>
                  <a:pt x="0" y="618744"/>
                </a:lnTo>
              </a:path>
            </a:pathLst>
          </a:custGeom>
          <a:ln w="4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251589" y="4622291"/>
            <a:ext cx="0" cy="278130"/>
          </a:xfrm>
          <a:custGeom>
            <a:avLst/>
            <a:gdLst/>
            <a:ahLst/>
            <a:cxnLst/>
            <a:rect l="l" t="t" r="r" b="b"/>
            <a:pathLst>
              <a:path h="278129">
                <a:moveTo>
                  <a:pt x="0" y="0"/>
                </a:moveTo>
                <a:lnTo>
                  <a:pt x="0" y="278130"/>
                </a:lnTo>
              </a:path>
            </a:pathLst>
          </a:custGeom>
          <a:ln w="4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251589" y="5316473"/>
            <a:ext cx="0" cy="106680"/>
          </a:xfrm>
          <a:custGeom>
            <a:avLst/>
            <a:gdLst/>
            <a:ahLst/>
            <a:cxnLst/>
            <a:rect l="l" t="t" r="r" b="b"/>
            <a:pathLst>
              <a:path h="106679">
                <a:moveTo>
                  <a:pt x="0" y="0"/>
                </a:moveTo>
                <a:lnTo>
                  <a:pt x="0" y="106679"/>
                </a:lnTo>
              </a:path>
            </a:pathLst>
          </a:custGeom>
          <a:ln w="4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250065" y="5364479"/>
            <a:ext cx="3175" cy="59055"/>
          </a:xfrm>
          <a:custGeom>
            <a:avLst/>
            <a:gdLst/>
            <a:ahLst/>
            <a:cxnLst/>
            <a:rect l="l" t="t" r="r" b="b"/>
            <a:pathLst>
              <a:path w="3175" h="59054">
                <a:moveTo>
                  <a:pt x="0" y="56387"/>
                </a:moveTo>
                <a:lnTo>
                  <a:pt x="0" y="0"/>
                </a:lnTo>
                <a:lnTo>
                  <a:pt x="2285" y="0"/>
                </a:lnTo>
                <a:lnTo>
                  <a:pt x="3047" y="761"/>
                </a:lnTo>
                <a:lnTo>
                  <a:pt x="3048" y="56387"/>
                </a:lnTo>
                <a:lnTo>
                  <a:pt x="2286" y="57149"/>
                </a:lnTo>
                <a:lnTo>
                  <a:pt x="2286" y="58673"/>
                </a:lnTo>
                <a:lnTo>
                  <a:pt x="762" y="58673"/>
                </a:lnTo>
                <a:lnTo>
                  <a:pt x="0" y="57149"/>
                </a:lnTo>
                <a:lnTo>
                  <a:pt x="0" y="5638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250065" y="5275326"/>
            <a:ext cx="3175" cy="59055"/>
          </a:xfrm>
          <a:custGeom>
            <a:avLst/>
            <a:gdLst/>
            <a:ahLst/>
            <a:cxnLst/>
            <a:rect l="l" t="t" r="r" b="b"/>
            <a:pathLst>
              <a:path w="3175" h="59054">
                <a:moveTo>
                  <a:pt x="0" y="57911"/>
                </a:moveTo>
                <a:lnTo>
                  <a:pt x="0" y="0"/>
                </a:lnTo>
                <a:lnTo>
                  <a:pt x="2285" y="0"/>
                </a:lnTo>
                <a:lnTo>
                  <a:pt x="3047" y="2285"/>
                </a:lnTo>
                <a:lnTo>
                  <a:pt x="3047" y="57911"/>
                </a:lnTo>
                <a:lnTo>
                  <a:pt x="2285" y="58673"/>
                </a:lnTo>
                <a:lnTo>
                  <a:pt x="0" y="58673"/>
                </a:lnTo>
                <a:lnTo>
                  <a:pt x="0" y="5791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50065" y="5186171"/>
            <a:ext cx="3175" cy="59055"/>
          </a:xfrm>
          <a:custGeom>
            <a:avLst/>
            <a:gdLst/>
            <a:ahLst/>
            <a:cxnLst/>
            <a:rect l="l" t="t" r="r" b="b"/>
            <a:pathLst>
              <a:path w="3175" h="59054">
                <a:moveTo>
                  <a:pt x="0" y="57911"/>
                </a:moveTo>
                <a:lnTo>
                  <a:pt x="0" y="761"/>
                </a:lnTo>
                <a:lnTo>
                  <a:pt x="761" y="0"/>
                </a:lnTo>
                <a:lnTo>
                  <a:pt x="2285" y="0"/>
                </a:lnTo>
                <a:lnTo>
                  <a:pt x="2285" y="761"/>
                </a:lnTo>
                <a:lnTo>
                  <a:pt x="3047" y="2285"/>
                </a:lnTo>
                <a:lnTo>
                  <a:pt x="3047" y="57911"/>
                </a:lnTo>
                <a:lnTo>
                  <a:pt x="2285" y="58673"/>
                </a:lnTo>
                <a:lnTo>
                  <a:pt x="0" y="58673"/>
                </a:lnTo>
                <a:lnTo>
                  <a:pt x="0" y="5791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250065" y="5097017"/>
            <a:ext cx="3175" cy="60325"/>
          </a:xfrm>
          <a:custGeom>
            <a:avLst/>
            <a:gdLst/>
            <a:ahLst/>
            <a:cxnLst/>
            <a:rect l="l" t="t" r="r" b="b"/>
            <a:pathLst>
              <a:path w="3175" h="60325">
                <a:moveTo>
                  <a:pt x="0" y="57911"/>
                </a:moveTo>
                <a:lnTo>
                  <a:pt x="0" y="761"/>
                </a:lnTo>
                <a:lnTo>
                  <a:pt x="761" y="0"/>
                </a:lnTo>
                <a:lnTo>
                  <a:pt x="2285" y="0"/>
                </a:lnTo>
                <a:lnTo>
                  <a:pt x="2285" y="761"/>
                </a:lnTo>
                <a:lnTo>
                  <a:pt x="3047" y="2285"/>
                </a:lnTo>
                <a:lnTo>
                  <a:pt x="3047" y="57911"/>
                </a:lnTo>
                <a:lnTo>
                  <a:pt x="2285" y="58674"/>
                </a:lnTo>
                <a:lnTo>
                  <a:pt x="761" y="60197"/>
                </a:lnTo>
                <a:lnTo>
                  <a:pt x="761" y="58674"/>
                </a:lnTo>
                <a:lnTo>
                  <a:pt x="0" y="58674"/>
                </a:lnTo>
                <a:lnTo>
                  <a:pt x="0" y="5791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250065" y="5008626"/>
            <a:ext cx="3175" cy="59690"/>
          </a:xfrm>
          <a:custGeom>
            <a:avLst/>
            <a:gdLst/>
            <a:ahLst/>
            <a:cxnLst/>
            <a:rect l="l" t="t" r="r" b="b"/>
            <a:pathLst>
              <a:path w="3175" h="59689">
                <a:moveTo>
                  <a:pt x="0" y="57149"/>
                </a:moveTo>
                <a:lnTo>
                  <a:pt x="0" y="0"/>
                </a:lnTo>
                <a:lnTo>
                  <a:pt x="2285" y="0"/>
                </a:lnTo>
                <a:lnTo>
                  <a:pt x="3047" y="1523"/>
                </a:lnTo>
                <a:lnTo>
                  <a:pt x="3047" y="57149"/>
                </a:lnTo>
                <a:lnTo>
                  <a:pt x="761" y="59435"/>
                </a:lnTo>
                <a:lnTo>
                  <a:pt x="0" y="57911"/>
                </a:lnTo>
                <a:lnTo>
                  <a:pt x="0" y="5714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250065" y="4920234"/>
            <a:ext cx="3175" cy="59055"/>
          </a:xfrm>
          <a:custGeom>
            <a:avLst/>
            <a:gdLst/>
            <a:ahLst/>
            <a:cxnLst/>
            <a:rect l="l" t="t" r="r" b="b"/>
            <a:pathLst>
              <a:path w="3175" h="59054">
                <a:moveTo>
                  <a:pt x="0" y="56388"/>
                </a:moveTo>
                <a:lnTo>
                  <a:pt x="0" y="0"/>
                </a:lnTo>
                <a:lnTo>
                  <a:pt x="2285" y="0"/>
                </a:lnTo>
                <a:lnTo>
                  <a:pt x="3047" y="762"/>
                </a:lnTo>
                <a:lnTo>
                  <a:pt x="3047" y="56388"/>
                </a:lnTo>
                <a:lnTo>
                  <a:pt x="2285" y="57150"/>
                </a:lnTo>
                <a:lnTo>
                  <a:pt x="2285" y="58674"/>
                </a:lnTo>
                <a:lnTo>
                  <a:pt x="761" y="58674"/>
                </a:lnTo>
                <a:lnTo>
                  <a:pt x="0" y="57150"/>
                </a:lnTo>
                <a:lnTo>
                  <a:pt x="0" y="563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250065" y="4831079"/>
            <a:ext cx="3175" cy="59055"/>
          </a:xfrm>
          <a:custGeom>
            <a:avLst/>
            <a:gdLst/>
            <a:ahLst/>
            <a:cxnLst/>
            <a:rect l="l" t="t" r="r" b="b"/>
            <a:pathLst>
              <a:path w="3175" h="59054">
                <a:moveTo>
                  <a:pt x="0" y="57911"/>
                </a:moveTo>
                <a:lnTo>
                  <a:pt x="0" y="0"/>
                </a:lnTo>
                <a:lnTo>
                  <a:pt x="2285" y="0"/>
                </a:lnTo>
                <a:lnTo>
                  <a:pt x="3047" y="2285"/>
                </a:lnTo>
                <a:lnTo>
                  <a:pt x="3047" y="57911"/>
                </a:lnTo>
                <a:lnTo>
                  <a:pt x="2285" y="58673"/>
                </a:lnTo>
                <a:lnTo>
                  <a:pt x="0" y="58673"/>
                </a:lnTo>
                <a:lnTo>
                  <a:pt x="0" y="5791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250065" y="4741926"/>
            <a:ext cx="3175" cy="59055"/>
          </a:xfrm>
          <a:custGeom>
            <a:avLst/>
            <a:gdLst/>
            <a:ahLst/>
            <a:cxnLst/>
            <a:rect l="l" t="t" r="r" b="b"/>
            <a:pathLst>
              <a:path w="3175" h="59054">
                <a:moveTo>
                  <a:pt x="0" y="57911"/>
                </a:moveTo>
                <a:lnTo>
                  <a:pt x="0" y="761"/>
                </a:lnTo>
                <a:lnTo>
                  <a:pt x="761" y="0"/>
                </a:lnTo>
                <a:lnTo>
                  <a:pt x="2285" y="0"/>
                </a:lnTo>
                <a:lnTo>
                  <a:pt x="2285" y="761"/>
                </a:lnTo>
                <a:lnTo>
                  <a:pt x="3047" y="2285"/>
                </a:lnTo>
                <a:lnTo>
                  <a:pt x="3047" y="57911"/>
                </a:lnTo>
                <a:lnTo>
                  <a:pt x="2285" y="58673"/>
                </a:lnTo>
                <a:lnTo>
                  <a:pt x="0" y="58673"/>
                </a:lnTo>
                <a:lnTo>
                  <a:pt x="0" y="5791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250065" y="4652771"/>
            <a:ext cx="3175" cy="60325"/>
          </a:xfrm>
          <a:custGeom>
            <a:avLst/>
            <a:gdLst/>
            <a:ahLst/>
            <a:cxnLst/>
            <a:rect l="l" t="t" r="r" b="b"/>
            <a:pathLst>
              <a:path w="3175" h="60325">
                <a:moveTo>
                  <a:pt x="0" y="57911"/>
                </a:moveTo>
                <a:lnTo>
                  <a:pt x="0" y="761"/>
                </a:lnTo>
                <a:lnTo>
                  <a:pt x="761" y="0"/>
                </a:lnTo>
                <a:lnTo>
                  <a:pt x="2285" y="0"/>
                </a:lnTo>
                <a:lnTo>
                  <a:pt x="2285" y="761"/>
                </a:lnTo>
                <a:lnTo>
                  <a:pt x="3047" y="2285"/>
                </a:lnTo>
                <a:lnTo>
                  <a:pt x="3047" y="57911"/>
                </a:lnTo>
                <a:lnTo>
                  <a:pt x="761" y="60197"/>
                </a:lnTo>
                <a:lnTo>
                  <a:pt x="761" y="58673"/>
                </a:lnTo>
                <a:lnTo>
                  <a:pt x="0" y="58673"/>
                </a:lnTo>
                <a:lnTo>
                  <a:pt x="0" y="5791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250065" y="4564379"/>
            <a:ext cx="3175" cy="59690"/>
          </a:xfrm>
          <a:custGeom>
            <a:avLst/>
            <a:gdLst/>
            <a:ahLst/>
            <a:cxnLst/>
            <a:rect l="l" t="t" r="r" b="b"/>
            <a:pathLst>
              <a:path w="3175" h="59689">
                <a:moveTo>
                  <a:pt x="0" y="57150"/>
                </a:moveTo>
                <a:lnTo>
                  <a:pt x="0" y="0"/>
                </a:lnTo>
                <a:lnTo>
                  <a:pt x="2285" y="0"/>
                </a:lnTo>
                <a:lnTo>
                  <a:pt x="3047" y="1524"/>
                </a:lnTo>
                <a:lnTo>
                  <a:pt x="3047" y="57150"/>
                </a:lnTo>
                <a:lnTo>
                  <a:pt x="761" y="59436"/>
                </a:lnTo>
                <a:lnTo>
                  <a:pt x="0" y="57911"/>
                </a:lnTo>
                <a:lnTo>
                  <a:pt x="0" y="571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250065" y="4475988"/>
            <a:ext cx="3175" cy="59055"/>
          </a:xfrm>
          <a:custGeom>
            <a:avLst/>
            <a:gdLst/>
            <a:ahLst/>
            <a:cxnLst/>
            <a:rect l="l" t="t" r="r" b="b"/>
            <a:pathLst>
              <a:path w="3175" h="59054">
                <a:moveTo>
                  <a:pt x="0" y="56388"/>
                </a:moveTo>
                <a:lnTo>
                  <a:pt x="0" y="0"/>
                </a:lnTo>
                <a:lnTo>
                  <a:pt x="2285" y="0"/>
                </a:lnTo>
                <a:lnTo>
                  <a:pt x="3047" y="762"/>
                </a:lnTo>
                <a:lnTo>
                  <a:pt x="3047" y="56388"/>
                </a:lnTo>
                <a:lnTo>
                  <a:pt x="2285" y="57150"/>
                </a:lnTo>
                <a:lnTo>
                  <a:pt x="2285" y="58674"/>
                </a:lnTo>
                <a:lnTo>
                  <a:pt x="761" y="58674"/>
                </a:lnTo>
                <a:lnTo>
                  <a:pt x="0" y="57150"/>
                </a:lnTo>
                <a:lnTo>
                  <a:pt x="0" y="563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250065" y="4386834"/>
            <a:ext cx="3175" cy="59055"/>
          </a:xfrm>
          <a:custGeom>
            <a:avLst/>
            <a:gdLst/>
            <a:ahLst/>
            <a:cxnLst/>
            <a:rect l="l" t="t" r="r" b="b"/>
            <a:pathLst>
              <a:path w="3175" h="59054">
                <a:moveTo>
                  <a:pt x="0" y="57912"/>
                </a:moveTo>
                <a:lnTo>
                  <a:pt x="0" y="0"/>
                </a:lnTo>
                <a:lnTo>
                  <a:pt x="2285" y="0"/>
                </a:lnTo>
                <a:lnTo>
                  <a:pt x="3047" y="2286"/>
                </a:lnTo>
                <a:lnTo>
                  <a:pt x="3047" y="57912"/>
                </a:lnTo>
                <a:lnTo>
                  <a:pt x="2285" y="58674"/>
                </a:lnTo>
                <a:lnTo>
                  <a:pt x="0" y="58674"/>
                </a:lnTo>
                <a:lnTo>
                  <a:pt x="0" y="5791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250065" y="4297679"/>
            <a:ext cx="3175" cy="59055"/>
          </a:xfrm>
          <a:custGeom>
            <a:avLst/>
            <a:gdLst/>
            <a:ahLst/>
            <a:cxnLst/>
            <a:rect l="l" t="t" r="r" b="b"/>
            <a:pathLst>
              <a:path w="3175" h="59054">
                <a:moveTo>
                  <a:pt x="0" y="57912"/>
                </a:moveTo>
                <a:lnTo>
                  <a:pt x="0" y="762"/>
                </a:lnTo>
                <a:lnTo>
                  <a:pt x="761" y="0"/>
                </a:lnTo>
                <a:lnTo>
                  <a:pt x="2285" y="0"/>
                </a:lnTo>
                <a:lnTo>
                  <a:pt x="2285" y="762"/>
                </a:lnTo>
                <a:lnTo>
                  <a:pt x="3047" y="2285"/>
                </a:lnTo>
                <a:lnTo>
                  <a:pt x="3047" y="57912"/>
                </a:lnTo>
                <a:lnTo>
                  <a:pt x="2285" y="58674"/>
                </a:lnTo>
                <a:lnTo>
                  <a:pt x="0" y="58674"/>
                </a:lnTo>
                <a:lnTo>
                  <a:pt x="0" y="5791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250065" y="4208526"/>
            <a:ext cx="3175" cy="60325"/>
          </a:xfrm>
          <a:custGeom>
            <a:avLst/>
            <a:gdLst/>
            <a:ahLst/>
            <a:cxnLst/>
            <a:rect l="l" t="t" r="r" b="b"/>
            <a:pathLst>
              <a:path w="3175" h="60325">
                <a:moveTo>
                  <a:pt x="0" y="57911"/>
                </a:moveTo>
                <a:lnTo>
                  <a:pt x="0" y="761"/>
                </a:lnTo>
                <a:lnTo>
                  <a:pt x="761" y="0"/>
                </a:lnTo>
                <a:lnTo>
                  <a:pt x="2285" y="0"/>
                </a:lnTo>
                <a:lnTo>
                  <a:pt x="2285" y="761"/>
                </a:lnTo>
                <a:lnTo>
                  <a:pt x="3047" y="2285"/>
                </a:lnTo>
                <a:lnTo>
                  <a:pt x="3047" y="57911"/>
                </a:lnTo>
                <a:lnTo>
                  <a:pt x="761" y="60197"/>
                </a:lnTo>
                <a:lnTo>
                  <a:pt x="761" y="58673"/>
                </a:lnTo>
                <a:lnTo>
                  <a:pt x="0" y="58673"/>
                </a:lnTo>
                <a:lnTo>
                  <a:pt x="0" y="5791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250065" y="4120134"/>
            <a:ext cx="3175" cy="59690"/>
          </a:xfrm>
          <a:custGeom>
            <a:avLst/>
            <a:gdLst/>
            <a:ahLst/>
            <a:cxnLst/>
            <a:rect l="l" t="t" r="r" b="b"/>
            <a:pathLst>
              <a:path w="3175" h="59689">
                <a:moveTo>
                  <a:pt x="0" y="57150"/>
                </a:moveTo>
                <a:lnTo>
                  <a:pt x="0" y="0"/>
                </a:lnTo>
                <a:lnTo>
                  <a:pt x="2285" y="0"/>
                </a:lnTo>
                <a:lnTo>
                  <a:pt x="3047" y="1524"/>
                </a:lnTo>
                <a:lnTo>
                  <a:pt x="3047" y="57150"/>
                </a:lnTo>
                <a:lnTo>
                  <a:pt x="761" y="59436"/>
                </a:lnTo>
                <a:lnTo>
                  <a:pt x="0" y="57912"/>
                </a:lnTo>
                <a:lnTo>
                  <a:pt x="0" y="571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250065" y="4031741"/>
            <a:ext cx="3175" cy="59055"/>
          </a:xfrm>
          <a:custGeom>
            <a:avLst/>
            <a:gdLst/>
            <a:ahLst/>
            <a:cxnLst/>
            <a:rect l="l" t="t" r="r" b="b"/>
            <a:pathLst>
              <a:path w="3175" h="59054">
                <a:moveTo>
                  <a:pt x="0" y="56387"/>
                </a:moveTo>
                <a:lnTo>
                  <a:pt x="0" y="0"/>
                </a:lnTo>
                <a:lnTo>
                  <a:pt x="2285" y="0"/>
                </a:lnTo>
                <a:lnTo>
                  <a:pt x="3047" y="762"/>
                </a:lnTo>
                <a:lnTo>
                  <a:pt x="3047" y="56387"/>
                </a:lnTo>
                <a:lnTo>
                  <a:pt x="2285" y="57150"/>
                </a:lnTo>
                <a:lnTo>
                  <a:pt x="2285" y="58673"/>
                </a:lnTo>
                <a:lnTo>
                  <a:pt x="761" y="58673"/>
                </a:lnTo>
                <a:lnTo>
                  <a:pt x="0" y="57150"/>
                </a:lnTo>
                <a:lnTo>
                  <a:pt x="0" y="5638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250065" y="3942588"/>
            <a:ext cx="3175" cy="59055"/>
          </a:xfrm>
          <a:custGeom>
            <a:avLst/>
            <a:gdLst/>
            <a:ahLst/>
            <a:cxnLst/>
            <a:rect l="l" t="t" r="r" b="b"/>
            <a:pathLst>
              <a:path w="3175" h="59054">
                <a:moveTo>
                  <a:pt x="0" y="57912"/>
                </a:moveTo>
                <a:lnTo>
                  <a:pt x="0" y="0"/>
                </a:lnTo>
                <a:lnTo>
                  <a:pt x="2285" y="0"/>
                </a:lnTo>
                <a:lnTo>
                  <a:pt x="3047" y="2286"/>
                </a:lnTo>
                <a:lnTo>
                  <a:pt x="3047" y="57912"/>
                </a:lnTo>
                <a:lnTo>
                  <a:pt x="2285" y="58674"/>
                </a:lnTo>
                <a:lnTo>
                  <a:pt x="0" y="58674"/>
                </a:lnTo>
                <a:lnTo>
                  <a:pt x="0" y="5791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250065" y="3853434"/>
            <a:ext cx="3175" cy="59055"/>
          </a:xfrm>
          <a:custGeom>
            <a:avLst/>
            <a:gdLst/>
            <a:ahLst/>
            <a:cxnLst/>
            <a:rect l="l" t="t" r="r" b="b"/>
            <a:pathLst>
              <a:path w="3175" h="59054">
                <a:moveTo>
                  <a:pt x="0" y="57912"/>
                </a:moveTo>
                <a:lnTo>
                  <a:pt x="0" y="762"/>
                </a:lnTo>
                <a:lnTo>
                  <a:pt x="761" y="0"/>
                </a:lnTo>
                <a:lnTo>
                  <a:pt x="2285" y="0"/>
                </a:lnTo>
                <a:lnTo>
                  <a:pt x="2285" y="762"/>
                </a:lnTo>
                <a:lnTo>
                  <a:pt x="3047" y="2286"/>
                </a:lnTo>
                <a:lnTo>
                  <a:pt x="3047" y="57912"/>
                </a:lnTo>
                <a:lnTo>
                  <a:pt x="2285" y="58674"/>
                </a:lnTo>
                <a:lnTo>
                  <a:pt x="0" y="58674"/>
                </a:lnTo>
                <a:lnTo>
                  <a:pt x="0" y="5791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250065" y="3764279"/>
            <a:ext cx="3175" cy="60325"/>
          </a:xfrm>
          <a:custGeom>
            <a:avLst/>
            <a:gdLst/>
            <a:ahLst/>
            <a:cxnLst/>
            <a:rect l="l" t="t" r="r" b="b"/>
            <a:pathLst>
              <a:path w="3175" h="60325">
                <a:moveTo>
                  <a:pt x="0" y="57912"/>
                </a:moveTo>
                <a:lnTo>
                  <a:pt x="0" y="762"/>
                </a:lnTo>
                <a:lnTo>
                  <a:pt x="761" y="0"/>
                </a:lnTo>
                <a:lnTo>
                  <a:pt x="2285" y="0"/>
                </a:lnTo>
                <a:lnTo>
                  <a:pt x="2285" y="762"/>
                </a:lnTo>
                <a:lnTo>
                  <a:pt x="3047" y="2286"/>
                </a:lnTo>
                <a:lnTo>
                  <a:pt x="3047" y="57912"/>
                </a:lnTo>
                <a:lnTo>
                  <a:pt x="761" y="60197"/>
                </a:lnTo>
                <a:lnTo>
                  <a:pt x="761" y="58674"/>
                </a:lnTo>
                <a:lnTo>
                  <a:pt x="0" y="58674"/>
                </a:lnTo>
                <a:lnTo>
                  <a:pt x="0" y="5791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250065" y="3675888"/>
            <a:ext cx="3175" cy="59690"/>
          </a:xfrm>
          <a:custGeom>
            <a:avLst/>
            <a:gdLst/>
            <a:ahLst/>
            <a:cxnLst/>
            <a:rect l="l" t="t" r="r" b="b"/>
            <a:pathLst>
              <a:path w="3175" h="59689">
                <a:moveTo>
                  <a:pt x="0" y="57150"/>
                </a:moveTo>
                <a:lnTo>
                  <a:pt x="0" y="0"/>
                </a:lnTo>
                <a:lnTo>
                  <a:pt x="2285" y="0"/>
                </a:lnTo>
                <a:lnTo>
                  <a:pt x="3047" y="1524"/>
                </a:lnTo>
                <a:lnTo>
                  <a:pt x="3047" y="57150"/>
                </a:lnTo>
                <a:lnTo>
                  <a:pt x="761" y="59436"/>
                </a:lnTo>
                <a:lnTo>
                  <a:pt x="0" y="57912"/>
                </a:lnTo>
                <a:lnTo>
                  <a:pt x="0" y="571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250065" y="3587496"/>
            <a:ext cx="3175" cy="59055"/>
          </a:xfrm>
          <a:custGeom>
            <a:avLst/>
            <a:gdLst/>
            <a:ahLst/>
            <a:cxnLst/>
            <a:rect l="l" t="t" r="r" b="b"/>
            <a:pathLst>
              <a:path w="3175" h="59054">
                <a:moveTo>
                  <a:pt x="0" y="56388"/>
                </a:moveTo>
                <a:lnTo>
                  <a:pt x="0" y="0"/>
                </a:lnTo>
                <a:lnTo>
                  <a:pt x="2285" y="0"/>
                </a:lnTo>
                <a:lnTo>
                  <a:pt x="3047" y="762"/>
                </a:lnTo>
                <a:lnTo>
                  <a:pt x="3047" y="56388"/>
                </a:lnTo>
                <a:lnTo>
                  <a:pt x="2285" y="57912"/>
                </a:lnTo>
                <a:lnTo>
                  <a:pt x="2285" y="58674"/>
                </a:lnTo>
                <a:lnTo>
                  <a:pt x="761" y="58674"/>
                </a:lnTo>
                <a:lnTo>
                  <a:pt x="0" y="57912"/>
                </a:lnTo>
                <a:lnTo>
                  <a:pt x="0" y="563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940693" y="3234689"/>
            <a:ext cx="622300" cy="346710"/>
          </a:xfrm>
          <a:custGeom>
            <a:avLst/>
            <a:gdLst/>
            <a:ahLst/>
            <a:cxnLst/>
            <a:rect l="l" t="t" r="r" b="b"/>
            <a:pathLst>
              <a:path w="622300" h="346710">
                <a:moveTo>
                  <a:pt x="0" y="0"/>
                </a:moveTo>
                <a:lnTo>
                  <a:pt x="0" y="346710"/>
                </a:lnTo>
                <a:lnTo>
                  <a:pt x="621792" y="346710"/>
                </a:lnTo>
                <a:lnTo>
                  <a:pt x="621792" y="0"/>
                </a:lnTo>
                <a:lnTo>
                  <a:pt x="0" y="0"/>
                </a:lnTo>
                <a:close/>
              </a:path>
            </a:pathLst>
          </a:custGeom>
          <a:ln w="3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176407" y="4067555"/>
            <a:ext cx="948690" cy="0"/>
          </a:xfrm>
          <a:custGeom>
            <a:avLst/>
            <a:gdLst/>
            <a:ahLst/>
            <a:cxnLst/>
            <a:rect l="l" t="t" r="r" b="b"/>
            <a:pathLst>
              <a:path w="948689">
                <a:moveTo>
                  <a:pt x="948689" y="0"/>
                </a:moveTo>
                <a:lnTo>
                  <a:pt x="0" y="0"/>
                </a:lnTo>
              </a:path>
            </a:pathLst>
          </a:custGeom>
          <a:ln w="3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110619" y="4014215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5" h="107950">
                <a:moveTo>
                  <a:pt x="108204" y="53339"/>
                </a:moveTo>
                <a:lnTo>
                  <a:pt x="0" y="0"/>
                </a:lnTo>
                <a:lnTo>
                  <a:pt x="0" y="107441"/>
                </a:lnTo>
                <a:lnTo>
                  <a:pt x="108204" y="53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3289687" y="3791484"/>
            <a:ext cx="153035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z="950" spc="5" dirty="0">
                <a:latin typeface="Arial"/>
                <a:cs typeface="Arial"/>
              </a:rPr>
              <a:t>d</a:t>
            </a:r>
            <a:r>
              <a:rPr sz="950" dirty="0">
                <a:latin typeface="Arial"/>
                <a:cs typeface="Arial"/>
              </a:rPr>
              <a:t>o</a:t>
            </a:r>
            <a:r>
              <a:rPr sz="950" spc="10" dirty="0">
                <a:latin typeface="Arial"/>
                <a:cs typeface="Arial"/>
              </a:rPr>
              <a:t>A</a:t>
            </a:r>
            <a:endParaRPr sz="950">
              <a:latin typeface="Arial"/>
              <a:cs typeface="Arial"/>
            </a:endParaRPr>
          </a:p>
          <a:p>
            <a:pPr marR="5080" algn="r">
              <a:lnSpc>
                <a:spcPts val="1115"/>
              </a:lnSpc>
            </a:pPr>
            <a:r>
              <a:rPr sz="950" dirty="0">
                <a:latin typeface="Arial"/>
                <a:cs typeface="Arial"/>
              </a:rPr>
              <a:t>d</a:t>
            </a:r>
            <a:r>
              <a:rPr sz="950" spc="5" dirty="0">
                <a:latin typeface="Arial"/>
                <a:cs typeface="Arial"/>
              </a:rPr>
              <a:t>o</a:t>
            </a:r>
            <a:r>
              <a:rPr sz="950" spc="10" dirty="0">
                <a:latin typeface="Arial"/>
                <a:cs typeface="Arial"/>
              </a:rPr>
              <a:t>B</a:t>
            </a:r>
            <a:endParaRPr sz="950">
              <a:latin typeface="Arial"/>
              <a:cs typeface="Arial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175133" y="2713482"/>
            <a:ext cx="3079750" cy="2013585"/>
          </a:xfrm>
          <a:custGeom>
            <a:avLst/>
            <a:gdLst/>
            <a:ahLst/>
            <a:cxnLst/>
            <a:rect l="l" t="t" r="r" b="b"/>
            <a:pathLst>
              <a:path w="3079750" h="2013585">
                <a:moveTo>
                  <a:pt x="0" y="0"/>
                </a:moveTo>
                <a:lnTo>
                  <a:pt x="0" y="2013204"/>
                </a:lnTo>
                <a:lnTo>
                  <a:pt x="3079242" y="2013204"/>
                </a:lnTo>
                <a:lnTo>
                  <a:pt x="3079242" y="0"/>
                </a:lnTo>
                <a:lnTo>
                  <a:pt x="0" y="0"/>
                </a:lnTo>
                <a:close/>
              </a:path>
            </a:pathLst>
          </a:custGeom>
          <a:ln w="3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173609" y="4727447"/>
            <a:ext cx="3082290" cy="0"/>
          </a:xfrm>
          <a:custGeom>
            <a:avLst/>
            <a:gdLst/>
            <a:ahLst/>
            <a:cxnLst/>
            <a:rect l="l" t="t" r="r" b="b"/>
            <a:pathLst>
              <a:path w="3082290">
                <a:moveTo>
                  <a:pt x="0" y="0"/>
                </a:moveTo>
                <a:lnTo>
                  <a:pt x="3082290" y="0"/>
                </a:lnTo>
              </a:path>
            </a:pathLst>
          </a:custGeom>
          <a:ln w="4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173031" y="4725346"/>
            <a:ext cx="3083445" cy="4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175133" y="2713482"/>
            <a:ext cx="1563370" cy="278130"/>
          </a:xfrm>
          <a:custGeom>
            <a:avLst/>
            <a:gdLst/>
            <a:ahLst/>
            <a:cxnLst/>
            <a:rect l="l" t="t" r="r" b="b"/>
            <a:pathLst>
              <a:path w="1563370" h="278130">
                <a:moveTo>
                  <a:pt x="0" y="278129"/>
                </a:moveTo>
                <a:lnTo>
                  <a:pt x="1423416" y="278129"/>
                </a:lnTo>
                <a:lnTo>
                  <a:pt x="1562862" y="139445"/>
                </a:lnTo>
                <a:lnTo>
                  <a:pt x="1562862" y="0"/>
                </a:lnTo>
                <a:lnTo>
                  <a:pt x="0" y="0"/>
                </a:lnTo>
                <a:lnTo>
                  <a:pt x="0" y="278129"/>
                </a:lnTo>
                <a:close/>
              </a:path>
            </a:pathLst>
          </a:custGeom>
          <a:ln w="3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681154" y="4204506"/>
            <a:ext cx="2907874" cy="4207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127389" y="3789426"/>
            <a:ext cx="462280" cy="0"/>
          </a:xfrm>
          <a:custGeom>
            <a:avLst/>
            <a:gdLst/>
            <a:ahLst/>
            <a:cxnLst/>
            <a:rect l="l" t="t" r="r" b="b"/>
            <a:pathLst>
              <a:path w="462280">
                <a:moveTo>
                  <a:pt x="461772" y="0"/>
                </a:moveTo>
                <a:lnTo>
                  <a:pt x="0" y="0"/>
                </a:lnTo>
              </a:path>
            </a:pathLst>
          </a:custGeom>
          <a:ln w="3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575445" y="3736085"/>
            <a:ext cx="107950" cy="108585"/>
          </a:xfrm>
          <a:custGeom>
            <a:avLst/>
            <a:gdLst/>
            <a:ahLst/>
            <a:cxnLst/>
            <a:rect l="l" t="t" r="r" b="b"/>
            <a:pathLst>
              <a:path w="107950" h="108585">
                <a:moveTo>
                  <a:pt x="107442" y="53339"/>
                </a:moveTo>
                <a:lnTo>
                  <a:pt x="0" y="0"/>
                </a:lnTo>
                <a:lnTo>
                  <a:pt x="0" y="108203"/>
                </a:lnTo>
                <a:lnTo>
                  <a:pt x="107442" y="53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087003" y="3749040"/>
            <a:ext cx="81280" cy="80645"/>
          </a:xfrm>
          <a:custGeom>
            <a:avLst/>
            <a:gdLst/>
            <a:ahLst/>
            <a:cxnLst/>
            <a:rect l="l" t="t" r="r" b="b"/>
            <a:pathLst>
              <a:path w="81280" h="80645">
                <a:moveTo>
                  <a:pt x="79248" y="48768"/>
                </a:moveTo>
                <a:lnTo>
                  <a:pt x="79248" y="32766"/>
                </a:lnTo>
                <a:lnTo>
                  <a:pt x="78486" y="28956"/>
                </a:lnTo>
                <a:lnTo>
                  <a:pt x="74795" y="20933"/>
                </a:lnTo>
                <a:lnTo>
                  <a:pt x="71935" y="15565"/>
                </a:lnTo>
                <a:lnTo>
                  <a:pt x="70657" y="15015"/>
                </a:lnTo>
                <a:lnTo>
                  <a:pt x="69132" y="14477"/>
                </a:lnTo>
                <a:lnTo>
                  <a:pt x="65532" y="9144"/>
                </a:lnTo>
                <a:lnTo>
                  <a:pt x="62484" y="6858"/>
                </a:lnTo>
                <a:lnTo>
                  <a:pt x="58674" y="6096"/>
                </a:lnTo>
                <a:lnTo>
                  <a:pt x="55626" y="3810"/>
                </a:lnTo>
                <a:lnTo>
                  <a:pt x="51816" y="2286"/>
                </a:lnTo>
                <a:lnTo>
                  <a:pt x="48006" y="1524"/>
                </a:lnTo>
                <a:lnTo>
                  <a:pt x="43434" y="1524"/>
                </a:lnTo>
                <a:lnTo>
                  <a:pt x="40386" y="0"/>
                </a:lnTo>
                <a:lnTo>
                  <a:pt x="35814" y="1524"/>
                </a:lnTo>
                <a:lnTo>
                  <a:pt x="25241" y="3337"/>
                </a:lnTo>
                <a:lnTo>
                  <a:pt x="14000" y="9839"/>
                </a:lnTo>
                <a:lnTo>
                  <a:pt x="6073" y="19753"/>
                </a:lnTo>
                <a:lnTo>
                  <a:pt x="762" y="32766"/>
                </a:lnTo>
                <a:lnTo>
                  <a:pt x="0" y="37338"/>
                </a:lnTo>
                <a:lnTo>
                  <a:pt x="1372" y="52301"/>
                </a:lnTo>
                <a:lnTo>
                  <a:pt x="6595" y="63675"/>
                </a:lnTo>
                <a:lnTo>
                  <a:pt x="14599" y="72143"/>
                </a:lnTo>
                <a:lnTo>
                  <a:pt x="24561" y="77689"/>
                </a:lnTo>
                <a:lnTo>
                  <a:pt x="35654" y="80298"/>
                </a:lnTo>
                <a:lnTo>
                  <a:pt x="47056" y="79955"/>
                </a:lnTo>
                <a:lnTo>
                  <a:pt x="57941" y="76646"/>
                </a:lnTo>
                <a:lnTo>
                  <a:pt x="67484" y="70355"/>
                </a:lnTo>
                <a:lnTo>
                  <a:pt x="74861" y="61067"/>
                </a:lnTo>
                <a:lnTo>
                  <a:pt x="79248" y="48768"/>
                </a:lnTo>
                <a:close/>
              </a:path>
              <a:path w="81280" h="80645">
                <a:moveTo>
                  <a:pt x="80772" y="40386"/>
                </a:moveTo>
                <a:lnTo>
                  <a:pt x="79248" y="37338"/>
                </a:lnTo>
                <a:lnTo>
                  <a:pt x="79248" y="44958"/>
                </a:lnTo>
                <a:lnTo>
                  <a:pt x="80772" y="40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695067" y="3909821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204" y="53339"/>
                </a:moveTo>
                <a:lnTo>
                  <a:pt x="0" y="0"/>
                </a:lnTo>
                <a:lnTo>
                  <a:pt x="0" y="107441"/>
                </a:lnTo>
                <a:lnTo>
                  <a:pt x="108204" y="53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020191" y="3130295"/>
            <a:ext cx="622300" cy="346710"/>
          </a:xfrm>
          <a:custGeom>
            <a:avLst/>
            <a:gdLst/>
            <a:ahLst/>
            <a:cxnLst/>
            <a:rect l="l" t="t" r="r" b="b"/>
            <a:pathLst>
              <a:path w="622300" h="346710">
                <a:moveTo>
                  <a:pt x="0" y="0"/>
                </a:moveTo>
                <a:lnTo>
                  <a:pt x="0" y="346709"/>
                </a:lnTo>
                <a:lnTo>
                  <a:pt x="621792" y="346709"/>
                </a:lnTo>
                <a:lnTo>
                  <a:pt x="6217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483231" y="3130295"/>
            <a:ext cx="622300" cy="346710"/>
          </a:xfrm>
          <a:custGeom>
            <a:avLst/>
            <a:gdLst/>
            <a:ahLst/>
            <a:cxnLst/>
            <a:rect l="l" t="t" r="r" b="b"/>
            <a:pathLst>
              <a:path w="622300" h="346710">
                <a:moveTo>
                  <a:pt x="0" y="0"/>
                </a:moveTo>
                <a:lnTo>
                  <a:pt x="0" y="346710"/>
                </a:lnTo>
                <a:lnTo>
                  <a:pt x="621792" y="346710"/>
                </a:lnTo>
                <a:lnTo>
                  <a:pt x="6217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483231" y="3130295"/>
            <a:ext cx="622300" cy="346710"/>
          </a:xfrm>
          <a:custGeom>
            <a:avLst/>
            <a:gdLst/>
            <a:ahLst/>
            <a:cxnLst/>
            <a:rect l="l" t="t" r="r" b="b"/>
            <a:pathLst>
              <a:path w="622300" h="346710">
                <a:moveTo>
                  <a:pt x="0" y="0"/>
                </a:moveTo>
                <a:lnTo>
                  <a:pt x="0" y="346710"/>
                </a:lnTo>
                <a:lnTo>
                  <a:pt x="621792" y="346710"/>
                </a:lnTo>
                <a:lnTo>
                  <a:pt x="621792" y="0"/>
                </a:lnTo>
                <a:lnTo>
                  <a:pt x="0" y="0"/>
                </a:lnTo>
                <a:close/>
              </a:path>
            </a:pathLst>
          </a:custGeom>
          <a:ln w="3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6343021" y="2776500"/>
            <a:ext cx="2543810" cy="600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dirty="0">
                <a:latin typeface="Arial"/>
                <a:cs typeface="Arial"/>
              </a:rPr>
              <a:t>s</a:t>
            </a:r>
            <a:r>
              <a:rPr sz="950" b="1" spc="10" dirty="0">
                <a:latin typeface="Arial"/>
                <a:cs typeface="Arial"/>
              </a:rPr>
              <a:t>d </a:t>
            </a:r>
            <a:r>
              <a:rPr sz="950" b="1" spc="5" dirty="0">
                <a:latin typeface="Arial"/>
                <a:cs typeface="Arial"/>
              </a:rPr>
              <a:t>A</a:t>
            </a:r>
            <a:r>
              <a:rPr sz="950" b="1" dirty="0">
                <a:latin typeface="Arial"/>
                <a:cs typeface="Arial"/>
              </a:rPr>
              <a:t>u</a:t>
            </a:r>
            <a:r>
              <a:rPr sz="950" b="1" spc="10" dirty="0">
                <a:latin typeface="Arial"/>
                <a:cs typeface="Arial"/>
              </a:rPr>
              <a:t>t</a:t>
            </a:r>
            <a:r>
              <a:rPr sz="950" b="1" spc="5" dirty="0">
                <a:latin typeface="Arial"/>
                <a:cs typeface="Arial"/>
              </a:rPr>
              <a:t>h</a:t>
            </a:r>
            <a:r>
              <a:rPr sz="950" b="1" dirty="0">
                <a:latin typeface="Arial"/>
                <a:cs typeface="Arial"/>
              </a:rPr>
              <a:t>e</a:t>
            </a:r>
            <a:r>
              <a:rPr sz="950" b="1" spc="5" dirty="0">
                <a:latin typeface="Arial"/>
                <a:cs typeface="Arial"/>
              </a:rPr>
              <a:t>n</a:t>
            </a:r>
            <a:r>
              <a:rPr sz="950" b="1" spc="10" dirty="0">
                <a:latin typeface="Arial"/>
                <a:cs typeface="Arial"/>
              </a:rPr>
              <a:t>ti</a:t>
            </a:r>
            <a:r>
              <a:rPr sz="950" b="1" dirty="0">
                <a:latin typeface="Arial"/>
                <a:cs typeface="Arial"/>
              </a:rPr>
              <a:t>c</a:t>
            </a:r>
            <a:r>
              <a:rPr sz="950" b="1" spc="5" dirty="0">
                <a:latin typeface="Arial"/>
                <a:cs typeface="Arial"/>
              </a:rPr>
              <a:t>a</a:t>
            </a:r>
            <a:r>
              <a:rPr sz="950" b="1" spc="10" dirty="0">
                <a:latin typeface="Arial"/>
                <a:cs typeface="Arial"/>
              </a:rPr>
              <a:t>t</a:t>
            </a:r>
            <a:r>
              <a:rPr sz="950" b="1" dirty="0">
                <a:latin typeface="Arial"/>
                <a:cs typeface="Arial"/>
              </a:rPr>
              <a:t>e</a:t>
            </a:r>
            <a:r>
              <a:rPr sz="950" b="1" spc="5" dirty="0">
                <a:latin typeface="Arial"/>
                <a:cs typeface="Arial"/>
              </a:rPr>
              <a:t>Us</a:t>
            </a:r>
            <a:r>
              <a:rPr sz="950" b="1" dirty="0">
                <a:latin typeface="Arial"/>
                <a:cs typeface="Arial"/>
              </a:rPr>
              <a:t>e</a:t>
            </a:r>
            <a:r>
              <a:rPr sz="950" b="1" spc="5" dirty="0">
                <a:latin typeface="Arial"/>
                <a:cs typeface="Arial"/>
              </a:rPr>
              <a:t>r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1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:</a:t>
            </a:r>
            <a:r>
              <a:rPr sz="950" spc="10" dirty="0">
                <a:latin typeface="Arial"/>
                <a:cs typeface="Arial"/>
              </a:rPr>
              <a:t> C</a:t>
            </a:r>
            <a:endParaRPr sz="95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3999109" y="4269258"/>
            <a:ext cx="18415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5" dirty="0">
                <a:latin typeface="Arial"/>
                <a:cs typeface="Arial"/>
              </a:rPr>
              <a:t>ref</a:t>
            </a:r>
            <a:endParaRPr sz="95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4412879" y="4338601"/>
            <a:ext cx="97028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A</a:t>
            </a:r>
            <a:r>
              <a:rPr sz="950" dirty="0">
                <a:latin typeface="Arial"/>
                <a:cs typeface="Arial"/>
              </a:rPr>
              <a:t>u</a:t>
            </a:r>
            <a:r>
              <a:rPr sz="950" spc="10" dirty="0">
                <a:latin typeface="Arial"/>
                <a:cs typeface="Arial"/>
              </a:rPr>
              <a:t>t</a:t>
            </a:r>
            <a:r>
              <a:rPr sz="950" spc="5" dirty="0">
                <a:latin typeface="Arial"/>
                <a:cs typeface="Arial"/>
              </a:rPr>
              <a:t>h</a:t>
            </a:r>
            <a:r>
              <a:rPr sz="950" dirty="0">
                <a:latin typeface="Arial"/>
                <a:cs typeface="Arial"/>
              </a:rPr>
              <a:t>ent</a:t>
            </a:r>
            <a:r>
              <a:rPr sz="950" spc="5" dirty="0">
                <a:latin typeface="Arial"/>
                <a:cs typeface="Arial"/>
              </a:rPr>
              <a:t>i</a:t>
            </a:r>
            <a:r>
              <a:rPr sz="950" spc="-5" dirty="0">
                <a:latin typeface="Arial"/>
                <a:cs typeface="Arial"/>
              </a:rPr>
              <a:t>c</a:t>
            </a:r>
            <a:r>
              <a:rPr sz="950" spc="5" dirty="0">
                <a:latin typeface="Arial"/>
                <a:cs typeface="Arial"/>
              </a:rPr>
              <a:t>a</a:t>
            </a:r>
            <a:r>
              <a:rPr sz="950" spc="10" dirty="0">
                <a:latin typeface="Arial"/>
                <a:cs typeface="Arial"/>
              </a:rPr>
              <a:t>t</a:t>
            </a:r>
            <a:r>
              <a:rPr sz="950" dirty="0">
                <a:latin typeface="Arial"/>
                <a:cs typeface="Arial"/>
              </a:rPr>
              <a:t>e</a:t>
            </a:r>
            <a:r>
              <a:rPr sz="950" spc="5" dirty="0">
                <a:latin typeface="Arial"/>
                <a:cs typeface="Arial"/>
              </a:rPr>
              <a:t>Us</a:t>
            </a:r>
            <a:r>
              <a:rPr sz="950" dirty="0">
                <a:latin typeface="Arial"/>
                <a:cs typeface="Arial"/>
              </a:rPr>
              <a:t>e</a:t>
            </a:r>
            <a:r>
              <a:rPr sz="950" spc="5" dirty="0">
                <a:latin typeface="Arial"/>
                <a:cs typeface="Arial"/>
              </a:rPr>
              <a:t>r</a:t>
            </a:r>
            <a:endParaRPr sz="95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2826391" y="4276878"/>
            <a:ext cx="877569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dirty="0">
                <a:latin typeface="Arial"/>
                <a:cs typeface="Arial"/>
              </a:rPr>
              <a:t>authe</a:t>
            </a:r>
            <a:r>
              <a:rPr sz="950" spc="5" dirty="0">
                <a:latin typeface="Arial"/>
                <a:cs typeface="Arial"/>
              </a:rPr>
              <a:t>n</a:t>
            </a:r>
            <a:r>
              <a:rPr sz="950" spc="10" dirty="0">
                <a:latin typeface="Arial"/>
                <a:cs typeface="Arial"/>
              </a:rPr>
              <a:t>t</a:t>
            </a:r>
            <a:r>
              <a:rPr sz="950" dirty="0">
                <a:latin typeface="Arial"/>
                <a:cs typeface="Arial"/>
              </a:rPr>
              <a:t>ica</a:t>
            </a:r>
            <a:r>
              <a:rPr sz="950" spc="10" dirty="0">
                <a:latin typeface="Arial"/>
                <a:cs typeface="Arial"/>
              </a:rPr>
              <a:t>te(</a:t>
            </a:r>
            <a:r>
              <a:rPr sz="950" dirty="0">
                <a:latin typeface="Arial"/>
                <a:cs typeface="Arial"/>
              </a:rPr>
              <a:t>id)</a:t>
            </a:r>
            <a:endParaRPr sz="95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2282323" y="3652038"/>
            <a:ext cx="24447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d</a:t>
            </a:r>
            <a:r>
              <a:rPr sz="950" dirty="0">
                <a:latin typeface="Arial"/>
                <a:cs typeface="Arial"/>
              </a:rPr>
              <a:t>o</a:t>
            </a:r>
            <a:r>
              <a:rPr sz="950" spc="10" dirty="0">
                <a:latin typeface="Arial"/>
                <a:cs typeface="Arial"/>
              </a:rPr>
              <a:t>X</a:t>
            </a:r>
            <a:endParaRPr sz="950">
              <a:latin typeface="Arial"/>
              <a:cs typeface="Arial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6209423" y="3717797"/>
            <a:ext cx="1018540" cy="0"/>
          </a:xfrm>
          <a:custGeom>
            <a:avLst/>
            <a:gdLst/>
            <a:ahLst/>
            <a:cxnLst/>
            <a:rect l="l" t="t" r="r" b="b"/>
            <a:pathLst>
              <a:path w="1018540">
                <a:moveTo>
                  <a:pt x="1018031" y="0"/>
                </a:moveTo>
                <a:lnTo>
                  <a:pt x="0" y="0"/>
                </a:lnTo>
              </a:path>
            </a:pathLst>
          </a:custGeom>
          <a:ln w="3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212977" y="3663696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204" y="54101"/>
                </a:moveTo>
                <a:lnTo>
                  <a:pt x="0" y="0"/>
                </a:lnTo>
                <a:lnTo>
                  <a:pt x="0" y="107441"/>
                </a:lnTo>
                <a:lnTo>
                  <a:pt x="108204" y="54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695067" y="4187952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204" y="52577"/>
                </a:moveTo>
                <a:lnTo>
                  <a:pt x="0" y="0"/>
                </a:lnTo>
                <a:lnTo>
                  <a:pt x="0" y="107441"/>
                </a:lnTo>
                <a:lnTo>
                  <a:pt x="108204" y="525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6326257" y="3579648"/>
            <a:ext cx="877569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dirty="0">
                <a:latin typeface="Arial"/>
                <a:cs typeface="Arial"/>
              </a:rPr>
              <a:t>authe</a:t>
            </a:r>
            <a:r>
              <a:rPr sz="950" spc="5" dirty="0">
                <a:latin typeface="Arial"/>
                <a:cs typeface="Arial"/>
              </a:rPr>
              <a:t>n</a:t>
            </a:r>
            <a:r>
              <a:rPr sz="950" spc="10" dirty="0">
                <a:latin typeface="Arial"/>
                <a:cs typeface="Arial"/>
              </a:rPr>
              <a:t>t</a:t>
            </a:r>
            <a:r>
              <a:rPr sz="950" dirty="0">
                <a:latin typeface="Arial"/>
                <a:cs typeface="Arial"/>
              </a:rPr>
              <a:t>ica</a:t>
            </a:r>
            <a:r>
              <a:rPr sz="950" spc="10" dirty="0">
                <a:latin typeface="Arial"/>
                <a:cs typeface="Arial"/>
              </a:rPr>
              <a:t>te(</a:t>
            </a:r>
            <a:r>
              <a:rPr sz="950" dirty="0">
                <a:latin typeface="Arial"/>
                <a:cs typeface="Arial"/>
              </a:rPr>
              <a:t>id)</a:t>
            </a:r>
            <a:endParaRPr sz="950">
              <a:latin typeface="Arial"/>
              <a:cs typeface="Arial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8794127" y="3476244"/>
            <a:ext cx="0" cy="1114425"/>
          </a:xfrm>
          <a:custGeom>
            <a:avLst/>
            <a:gdLst/>
            <a:ahLst/>
            <a:cxnLst/>
            <a:rect l="l" t="t" r="r" b="b"/>
            <a:pathLst>
              <a:path h="1114425">
                <a:moveTo>
                  <a:pt x="0" y="0"/>
                </a:moveTo>
                <a:lnTo>
                  <a:pt x="0" y="1114044"/>
                </a:lnTo>
              </a:path>
            </a:pathLst>
          </a:custGeom>
          <a:ln w="4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792603" y="4530852"/>
            <a:ext cx="3175" cy="59690"/>
          </a:xfrm>
          <a:custGeom>
            <a:avLst/>
            <a:gdLst/>
            <a:ahLst/>
            <a:cxnLst/>
            <a:rect l="l" t="t" r="r" b="b"/>
            <a:pathLst>
              <a:path w="3175" h="59689">
                <a:moveTo>
                  <a:pt x="0" y="57150"/>
                </a:moveTo>
                <a:lnTo>
                  <a:pt x="0" y="0"/>
                </a:lnTo>
                <a:lnTo>
                  <a:pt x="3047" y="0"/>
                </a:lnTo>
                <a:lnTo>
                  <a:pt x="3048" y="59436"/>
                </a:lnTo>
                <a:lnTo>
                  <a:pt x="0" y="59436"/>
                </a:lnTo>
                <a:lnTo>
                  <a:pt x="0" y="571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792603" y="4442459"/>
            <a:ext cx="3175" cy="59055"/>
          </a:xfrm>
          <a:custGeom>
            <a:avLst/>
            <a:gdLst/>
            <a:ahLst/>
            <a:cxnLst/>
            <a:rect l="l" t="t" r="r" b="b"/>
            <a:pathLst>
              <a:path w="3175" h="59054">
                <a:moveTo>
                  <a:pt x="0" y="57149"/>
                </a:moveTo>
                <a:lnTo>
                  <a:pt x="0" y="0"/>
                </a:lnTo>
                <a:lnTo>
                  <a:pt x="3047" y="0"/>
                </a:lnTo>
                <a:lnTo>
                  <a:pt x="3047" y="58673"/>
                </a:lnTo>
                <a:lnTo>
                  <a:pt x="0" y="58673"/>
                </a:lnTo>
                <a:lnTo>
                  <a:pt x="0" y="5714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792603" y="4353305"/>
            <a:ext cx="3175" cy="59055"/>
          </a:xfrm>
          <a:custGeom>
            <a:avLst/>
            <a:gdLst/>
            <a:ahLst/>
            <a:cxnLst/>
            <a:rect l="l" t="t" r="r" b="b"/>
            <a:pathLst>
              <a:path w="3175" h="59054">
                <a:moveTo>
                  <a:pt x="0" y="57911"/>
                </a:moveTo>
                <a:lnTo>
                  <a:pt x="0" y="761"/>
                </a:lnTo>
                <a:lnTo>
                  <a:pt x="761" y="0"/>
                </a:lnTo>
                <a:lnTo>
                  <a:pt x="2285" y="0"/>
                </a:lnTo>
                <a:lnTo>
                  <a:pt x="3047" y="761"/>
                </a:lnTo>
                <a:lnTo>
                  <a:pt x="3047" y="58673"/>
                </a:lnTo>
                <a:lnTo>
                  <a:pt x="0" y="58673"/>
                </a:lnTo>
                <a:lnTo>
                  <a:pt x="0" y="5791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792603" y="4264152"/>
            <a:ext cx="3175" cy="60325"/>
          </a:xfrm>
          <a:custGeom>
            <a:avLst/>
            <a:gdLst/>
            <a:ahLst/>
            <a:cxnLst/>
            <a:rect l="l" t="t" r="r" b="b"/>
            <a:pathLst>
              <a:path w="3175" h="60325">
                <a:moveTo>
                  <a:pt x="0" y="57911"/>
                </a:moveTo>
                <a:lnTo>
                  <a:pt x="0" y="761"/>
                </a:lnTo>
                <a:lnTo>
                  <a:pt x="761" y="0"/>
                </a:lnTo>
                <a:lnTo>
                  <a:pt x="2285" y="0"/>
                </a:lnTo>
                <a:lnTo>
                  <a:pt x="3047" y="761"/>
                </a:lnTo>
                <a:lnTo>
                  <a:pt x="3047" y="58674"/>
                </a:lnTo>
                <a:lnTo>
                  <a:pt x="2285" y="58674"/>
                </a:lnTo>
                <a:lnTo>
                  <a:pt x="2285" y="60197"/>
                </a:lnTo>
                <a:lnTo>
                  <a:pt x="761" y="58674"/>
                </a:lnTo>
                <a:lnTo>
                  <a:pt x="0" y="58674"/>
                </a:lnTo>
                <a:lnTo>
                  <a:pt x="0" y="5791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792603" y="4175759"/>
            <a:ext cx="3175" cy="59690"/>
          </a:xfrm>
          <a:custGeom>
            <a:avLst/>
            <a:gdLst/>
            <a:ahLst/>
            <a:cxnLst/>
            <a:rect l="l" t="t" r="r" b="b"/>
            <a:pathLst>
              <a:path w="3175" h="59689">
                <a:moveTo>
                  <a:pt x="0" y="57149"/>
                </a:moveTo>
                <a:lnTo>
                  <a:pt x="0" y="0"/>
                </a:lnTo>
                <a:lnTo>
                  <a:pt x="3047" y="0"/>
                </a:lnTo>
                <a:lnTo>
                  <a:pt x="3047" y="57911"/>
                </a:lnTo>
                <a:lnTo>
                  <a:pt x="2285" y="59435"/>
                </a:lnTo>
                <a:lnTo>
                  <a:pt x="761" y="59435"/>
                </a:lnTo>
                <a:lnTo>
                  <a:pt x="0" y="57911"/>
                </a:lnTo>
                <a:lnTo>
                  <a:pt x="0" y="5714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792603" y="4086605"/>
            <a:ext cx="3175" cy="59690"/>
          </a:xfrm>
          <a:custGeom>
            <a:avLst/>
            <a:gdLst/>
            <a:ahLst/>
            <a:cxnLst/>
            <a:rect l="l" t="t" r="r" b="b"/>
            <a:pathLst>
              <a:path w="3175" h="59689">
                <a:moveTo>
                  <a:pt x="0" y="57150"/>
                </a:moveTo>
                <a:lnTo>
                  <a:pt x="0" y="0"/>
                </a:lnTo>
                <a:lnTo>
                  <a:pt x="3047" y="0"/>
                </a:lnTo>
                <a:lnTo>
                  <a:pt x="3047" y="59436"/>
                </a:lnTo>
                <a:lnTo>
                  <a:pt x="0" y="59436"/>
                </a:lnTo>
                <a:lnTo>
                  <a:pt x="0" y="571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792603" y="3998214"/>
            <a:ext cx="3175" cy="59055"/>
          </a:xfrm>
          <a:custGeom>
            <a:avLst/>
            <a:gdLst/>
            <a:ahLst/>
            <a:cxnLst/>
            <a:rect l="l" t="t" r="r" b="b"/>
            <a:pathLst>
              <a:path w="3175" h="59054">
                <a:moveTo>
                  <a:pt x="0" y="57150"/>
                </a:moveTo>
                <a:lnTo>
                  <a:pt x="0" y="0"/>
                </a:lnTo>
                <a:lnTo>
                  <a:pt x="3047" y="0"/>
                </a:lnTo>
                <a:lnTo>
                  <a:pt x="3047" y="58673"/>
                </a:lnTo>
                <a:lnTo>
                  <a:pt x="0" y="58673"/>
                </a:lnTo>
                <a:lnTo>
                  <a:pt x="0" y="571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792603" y="3909059"/>
            <a:ext cx="3175" cy="59055"/>
          </a:xfrm>
          <a:custGeom>
            <a:avLst/>
            <a:gdLst/>
            <a:ahLst/>
            <a:cxnLst/>
            <a:rect l="l" t="t" r="r" b="b"/>
            <a:pathLst>
              <a:path w="3175" h="59054">
                <a:moveTo>
                  <a:pt x="0" y="57911"/>
                </a:moveTo>
                <a:lnTo>
                  <a:pt x="0" y="761"/>
                </a:lnTo>
                <a:lnTo>
                  <a:pt x="761" y="0"/>
                </a:lnTo>
                <a:lnTo>
                  <a:pt x="2285" y="0"/>
                </a:lnTo>
                <a:lnTo>
                  <a:pt x="3047" y="761"/>
                </a:lnTo>
                <a:lnTo>
                  <a:pt x="3047" y="58673"/>
                </a:lnTo>
                <a:lnTo>
                  <a:pt x="0" y="58673"/>
                </a:lnTo>
                <a:lnTo>
                  <a:pt x="0" y="5791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792603" y="3819905"/>
            <a:ext cx="3175" cy="60325"/>
          </a:xfrm>
          <a:custGeom>
            <a:avLst/>
            <a:gdLst/>
            <a:ahLst/>
            <a:cxnLst/>
            <a:rect l="l" t="t" r="r" b="b"/>
            <a:pathLst>
              <a:path w="3175" h="60325">
                <a:moveTo>
                  <a:pt x="0" y="57912"/>
                </a:moveTo>
                <a:lnTo>
                  <a:pt x="0" y="762"/>
                </a:lnTo>
                <a:lnTo>
                  <a:pt x="761" y="0"/>
                </a:lnTo>
                <a:lnTo>
                  <a:pt x="2285" y="0"/>
                </a:lnTo>
                <a:lnTo>
                  <a:pt x="3047" y="762"/>
                </a:lnTo>
                <a:lnTo>
                  <a:pt x="3047" y="58674"/>
                </a:lnTo>
                <a:lnTo>
                  <a:pt x="2285" y="58674"/>
                </a:lnTo>
                <a:lnTo>
                  <a:pt x="2285" y="60198"/>
                </a:lnTo>
                <a:lnTo>
                  <a:pt x="761" y="58674"/>
                </a:lnTo>
                <a:lnTo>
                  <a:pt x="0" y="58674"/>
                </a:lnTo>
                <a:lnTo>
                  <a:pt x="0" y="5791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792603" y="3731514"/>
            <a:ext cx="3175" cy="59690"/>
          </a:xfrm>
          <a:custGeom>
            <a:avLst/>
            <a:gdLst/>
            <a:ahLst/>
            <a:cxnLst/>
            <a:rect l="l" t="t" r="r" b="b"/>
            <a:pathLst>
              <a:path w="3175" h="59689">
                <a:moveTo>
                  <a:pt x="0" y="57150"/>
                </a:moveTo>
                <a:lnTo>
                  <a:pt x="0" y="0"/>
                </a:lnTo>
                <a:lnTo>
                  <a:pt x="3047" y="0"/>
                </a:lnTo>
                <a:lnTo>
                  <a:pt x="3047" y="57911"/>
                </a:lnTo>
                <a:lnTo>
                  <a:pt x="2285" y="59436"/>
                </a:lnTo>
                <a:lnTo>
                  <a:pt x="761" y="59436"/>
                </a:lnTo>
                <a:lnTo>
                  <a:pt x="0" y="57911"/>
                </a:lnTo>
                <a:lnTo>
                  <a:pt x="0" y="571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792603" y="3642359"/>
            <a:ext cx="3175" cy="59690"/>
          </a:xfrm>
          <a:custGeom>
            <a:avLst/>
            <a:gdLst/>
            <a:ahLst/>
            <a:cxnLst/>
            <a:rect l="l" t="t" r="r" b="b"/>
            <a:pathLst>
              <a:path w="3175" h="59689">
                <a:moveTo>
                  <a:pt x="0" y="57149"/>
                </a:moveTo>
                <a:lnTo>
                  <a:pt x="0" y="0"/>
                </a:lnTo>
                <a:lnTo>
                  <a:pt x="3047" y="0"/>
                </a:lnTo>
                <a:lnTo>
                  <a:pt x="3047" y="59435"/>
                </a:lnTo>
                <a:lnTo>
                  <a:pt x="0" y="59435"/>
                </a:lnTo>
                <a:lnTo>
                  <a:pt x="0" y="5714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792603" y="3553967"/>
            <a:ext cx="3175" cy="59055"/>
          </a:xfrm>
          <a:custGeom>
            <a:avLst/>
            <a:gdLst/>
            <a:ahLst/>
            <a:cxnLst/>
            <a:rect l="l" t="t" r="r" b="b"/>
            <a:pathLst>
              <a:path w="3175" h="59054">
                <a:moveTo>
                  <a:pt x="0" y="57150"/>
                </a:moveTo>
                <a:lnTo>
                  <a:pt x="0" y="0"/>
                </a:lnTo>
                <a:lnTo>
                  <a:pt x="3047" y="0"/>
                </a:lnTo>
                <a:lnTo>
                  <a:pt x="3047" y="58674"/>
                </a:lnTo>
                <a:lnTo>
                  <a:pt x="0" y="58674"/>
                </a:lnTo>
                <a:lnTo>
                  <a:pt x="0" y="571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792603" y="3476244"/>
            <a:ext cx="3175" cy="47625"/>
          </a:xfrm>
          <a:custGeom>
            <a:avLst/>
            <a:gdLst/>
            <a:ahLst/>
            <a:cxnLst/>
            <a:rect l="l" t="t" r="r" b="b"/>
            <a:pathLst>
              <a:path w="3175" h="47625">
                <a:moveTo>
                  <a:pt x="0" y="46482"/>
                </a:moveTo>
                <a:lnTo>
                  <a:pt x="0" y="0"/>
                </a:lnTo>
                <a:lnTo>
                  <a:pt x="3047" y="0"/>
                </a:lnTo>
                <a:lnTo>
                  <a:pt x="3047" y="47244"/>
                </a:lnTo>
                <a:lnTo>
                  <a:pt x="0" y="47244"/>
                </a:lnTo>
                <a:lnTo>
                  <a:pt x="0" y="4648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844302" y="4898688"/>
            <a:ext cx="1744726" cy="4207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 txBox="1"/>
          <p:nvPr/>
        </p:nvSpPr>
        <p:spPr>
          <a:xfrm>
            <a:off x="3999109" y="4963440"/>
            <a:ext cx="18415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5" dirty="0">
                <a:latin typeface="Arial"/>
                <a:cs typeface="Arial"/>
              </a:rPr>
              <a:t>ref</a:t>
            </a:r>
            <a:endParaRPr sz="950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4482979" y="5032782"/>
            <a:ext cx="39624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DoFoo</a:t>
            </a:r>
            <a:endParaRPr sz="950">
              <a:latin typeface="Arial"/>
              <a:cs typeface="Arial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6233045" y="4900421"/>
            <a:ext cx="3021330" cy="2012950"/>
          </a:xfrm>
          <a:custGeom>
            <a:avLst/>
            <a:gdLst/>
            <a:ahLst/>
            <a:cxnLst/>
            <a:rect l="l" t="t" r="r" b="b"/>
            <a:pathLst>
              <a:path w="3021329" h="2012950">
                <a:moveTo>
                  <a:pt x="0" y="0"/>
                </a:moveTo>
                <a:lnTo>
                  <a:pt x="0" y="2012442"/>
                </a:lnTo>
                <a:lnTo>
                  <a:pt x="3021330" y="2012442"/>
                </a:lnTo>
                <a:lnTo>
                  <a:pt x="3021330" y="0"/>
                </a:lnTo>
                <a:lnTo>
                  <a:pt x="0" y="0"/>
                </a:lnTo>
                <a:close/>
              </a:path>
            </a:pathLst>
          </a:custGeom>
          <a:ln w="3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231521" y="6913626"/>
            <a:ext cx="3015615" cy="0"/>
          </a:xfrm>
          <a:custGeom>
            <a:avLst/>
            <a:gdLst/>
            <a:ahLst/>
            <a:cxnLst/>
            <a:rect l="l" t="t" r="r" b="b"/>
            <a:pathLst>
              <a:path w="3015615">
                <a:moveTo>
                  <a:pt x="0" y="0"/>
                </a:moveTo>
                <a:lnTo>
                  <a:pt x="3015234" y="0"/>
                </a:lnTo>
              </a:path>
            </a:pathLst>
          </a:custGeom>
          <a:ln w="4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230943" y="6911523"/>
            <a:ext cx="3016389" cy="42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233045" y="4900421"/>
            <a:ext cx="1370965" cy="277495"/>
          </a:xfrm>
          <a:custGeom>
            <a:avLst/>
            <a:gdLst/>
            <a:ahLst/>
            <a:cxnLst/>
            <a:rect l="l" t="t" r="r" b="b"/>
            <a:pathLst>
              <a:path w="1370965" h="277495">
                <a:moveTo>
                  <a:pt x="0" y="277368"/>
                </a:moveTo>
                <a:lnTo>
                  <a:pt x="1231392" y="277368"/>
                </a:lnTo>
                <a:lnTo>
                  <a:pt x="1370838" y="138684"/>
                </a:lnTo>
                <a:lnTo>
                  <a:pt x="1370838" y="0"/>
                </a:lnTo>
                <a:lnTo>
                  <a:pt x="0" y="0"/>
                </a:lnTo>
                <a:lnTo>
                  <a:pt x="0" y="277368"/>
                </a:lnTo>
                <a:close/>
              </a:path>
            </a:pathLst>
          </a:custGeom>
          <a:ln w="3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 txBox="1"/>
          <p:nvPr/>
        </p:nvSpPr>
        <p:spPr>
          <a:xfrm>
            <a:off x="6620389" y="4963440"/>
            <a:ext cx="59499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5" dirty="0">
                <a:latin typeface="Arial"/>
                <a:cs typeface="Arial"/>
              </a:rPr>
              <a:t>s</a:t>
            </a:r>
            <a:r>
              <a:rPr sz="950" b="1" spc="10" dirty="0">
                <a:latin typeface="Arial"/>
                <a:cs typeface="Arial"/>
              </a:rPr>
              <a:t>d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DoFoo</a:t>
            </a:r>
            <a:endParaRPr sz="950">
              <a:latin typeface="Arial"/>
              <a:cs typeface="Arial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8695067" y="5923026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204" y="53340"/>
                </a:moveTo>
                <a:lnTo>
                  <a:pt x="0" y="0"/>
                </a:lnTo>
                <a:lnTo>
                  <a:pt x="0" y="107442"/>
                </a:lnTo>
                <a:lnTo>
                  <a:pt x="108204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020191" y="5316473"/>
            <a:ext cx="622300" cy="347980"/>
          </a:xfrm>
          <a:custGeom>
            <a:avLst/>
            <a:gdLst/>
            <a:ahLst/>
            <a:cxnLst/>
            <a:rect l="l" t="t" r="r" b="b"/>
            <a:pathLst>
              <a:path w="622300" h="347979">
                <a:moveTo>
                  <a:pt x="0" y="0"/>
                </a:moveTo>
                <a:lnTo>
                  <a:pt x="0" y="347472"/>
                </a:lnTo>
                <a:lnTo>
                  <a:pt x="621792" y="347472"/>
                </a:lnTo>
                <a:lnTo>
                  <a:pt x="6217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483231" y="5316473"/>
            <a:ext cx="622300" cy="347980"/>
          </a:xfrm>
          <a:custGeom>
            <a:avLst/>
            <a:gdLst/>
            <a:ahLst/>
            <a:cxnLst/>
            <a:rect l="l" t="t" r="r" b="b"/>
            <a:pathLst>
              <a:path w="622300" h="347979">
                <a:moveTo>
                  <a:pt x="0" y="0"/>
                </a:moveTo>
                <a:lnTo>
                  <a:pt x="0" y="347472"/>
                </a:lnTo>
                <a:lnTo>
                  <a:pt x="621792" y="347472"/>
                </a:lnTo>
                <a:lnTo>
                  <a:pt x="6217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483231" y="5316473"/>
            <a:ext cx="622300" cy="347980"/>
          </a:xfrm>
          <a:custGeom>
            <a:avLst/>
            <a:gdLst/>
            <a:ahLst/>
            <a:cxnLst/>
            <a:rect l="l" t="t" r="r" b="b"/>
            <a:pathLst>
              <a:path w="622300" h="347979">
                <a:moveTo>
                  <a:pt x="0" y="0"/>
                </a:moveTo>
                <a:lnTo>
                  <a:pt x="0" y="347472"/>
                </a:lnTo>
                <a:lnTo>
                  <a:pt x="621792" y="347472"/>
                </a:lnTo>
                <a:lnTo>
                  <a:pt x="621792" y="0"/>
                </a:lnTo>
                <a:lnTo>
                  <a:pt x="0" y="0"/>
                </a:lnTo>
                <a:close/>
              </a:path>
            </a:pathLst>
          </a:custGeom>
          <a:ln w="3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695067" y="6200394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204" y="53340"/>
                </a:moveTo>
                <a:lnTo>
                  <a:pt x="0" y="0"/>
                </a:lnTo>
                <a:lnTo>
                  <a:pt x="0" y="107442"/>
                </a:lnTo>
                <a:lnTo>
                  <a:pt x="108204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794127" y="5662421"/>
            <a:ext cx="0" cy="1114425"/>
          </a:xfrm>
          <a:custGeom>
            <a:avLst/>
            <a:gdLst/>
            <a:ahLst/>
            <a:cxnLst/>
            <a:rect l="l" t="t" r="r" b="b"/>
            <a:pathLst>
              <a:path h="1114425">
                <a:moveTo>
                  <a:pt x="0" y="0"/>
                </a:moveTo>
                <a:lnTo>
                  <a:pt x="0" y="1114044"/>
                </a:lnTo>
              </a:path>
            </a:pathLst>
          </a:custGeom>
          <a:ln w="4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792603" y="6717792"/>
            <a:ext cx="3175" cy="59055"/>
          </a:xfrm>
          <a:custGeom>
            <a:avLst/>
            <a:gdLst/>
            <a:ahLst/>
            <a:cxnLst/>
            <a:rect l="l" t="t" r="r" b="b"/>
            <a:pathLst>
              <a:path w="3175" h="59054">
                <a:moveTo>
                  <a:pt x="0" y="56387"/>
                </a:moveTo>
                <a:lnTo>
                  <a:pt x="0" y="0"/>
                </a:lnTo>
                <a:lnTo>
                  <a:pt x="3047" y="0"/>
                </a:lnTo>
                <a:lnTo>
                  <a:pt x="3048" y="58673"/>
                </a:lnTo>
                <a:lnTo>
                  <a:pt x="0" y="58673"/>
                </a:lnTo>
                <a:lnTo>
                  <a:pt x="0" y="5638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792603" y="6628638"/>
            <a:ext cx="3175" cy="59055"/>
          </a:xfrm>
          <a:custGeom>
            <a:avLst/>
            <a:gdLst/>
            <a:ahLst/>
            <a:cxnLst/>
            <a:rect l="l" t="t" r="r" b="b"/>
            <a:pathLst>
              <a:path w="3175" h="59054">
                <a:moveTo>
                  <a:pt x="0" y="57912"/>
                </a:moveTo>
                <a:lnTo>
                  <a:pt x="0" y="0"/>
                </a:lnTo>
                <a:lnTo>
                  <a:pt x="3047" y="0"/>
                </a:lnTo>
                <a:lnTo>
                  <a:pt x="3047" y="58674"/>
                </a:lnTo>
                <a:lnTo>
                  <a:pt x="0" y="58674"/>
                </a:lnTo>
                <a:lnTo>
                  <a:pt x="0" y="5791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792603" y="6539483"/>
            <a:ext cx="3175" cy="59055"/>
          </a:xfrm>
          <a:custGeom>
            <a:avLst/>
            <a:gdLst/>
            <a:ahLst/>
            <a:cxnLst/>
            <a:rect l="l" t="t" r="r" b="b"/>
            <a:pathLst>
              <a:path w="3175" h="59054">
                <a:moveTo>
                  <a:pt x="0" y="57912"/>
                </a:moveTo>
                <a:lnTo>
                  <a:pt x="0" y="1524"/>
                </a:lnTo>
                <a:lnTo>
                  <a:pt x="761" y="0"/>
                </a:lnTo>
                <a:lnTo>
                  <a:pt x="2285" y="0"/>
                </a:lnTo>
                <a:lnTo>
                  <a:pt x="3047" y="1524"/>
                </a:lnTo>
                <a:lnTo>
                  <a:pt x="3047" y="58674"/>
                </a:lnTo>
                <a:lnTo>
                  <a:pt x="0" y="58674"/>
                </a:lnTo>
                <a:lnTo>
                  <a:pt x="0" y="5791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792603" y="6450329"/>
            <a:ext cx="3175" cy="60325"/>
          </a:xfrm>
          <a:custGeom>
            <a:avLst/>
            <a:gdLst/>
            <a:ahLst/>
            <a:cxnLst/>
            <a:rect l="l" t="t" r="r" b="b"/>
            <a:pathLst>
              <a:path w="3175" h="60325">
                <a:moveTo>
                  <a:pt x="0" y="57911"/>
                </a:moveTo>
                <a:lnTo>
                  <a:pt x="0" y="1524"/>
                </a:lnTo>
                <a:lnTo>
                  <a:pt x="761" y="0"/>
                </a:lnTo>
                <a:lnTo>
                  <a:pt x="2285" y="0"/>
                </a:lnTo>
                <a:lnTo>
                  <a:pt x="3047" y="1524"/>
                </a:lnTo>
                <a:lnTo>
                  <a:pt x="3047" y="59436"/>
                </a:lnTo>
                <a:lnTo>
                  <a:pt x="2285" y="59436"/>
                </a:lnTo>
                <a:lnTo>
                  <a:pt x="2285" y="60197"/>
                </a:lnTo>
                <a:lnTo>
                  <a:pt x="761" y="59436"/>
                </a:lnTo>
                <a:lnTo>
                  <a:pt x="0" y="59436"/>
                </a:lnTo>
                <a:lnTo>
                  <a:pt x="0" y="5791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792603" y="6362700"/>
            <a:ext cx="3175" cy="59055"/>
          </a:xfrm>
          <a:custGeom>
            <a:avLst/>
            <a:gdLst/>
            <a:ahLst/>
            <a:cxnLst/>
            <a:rect l="l" t="t" r="r" b="b"/>
            <a:pathLst>
              <a:path w="3175" h="59054">
                <a:moveTo>
                  <a:pt x="0" y="56387"/>
                </a:moveTo>
                <a:lnTo>
                  <a:pt x="0" y="0"/>
                </a:lnTo>
                <a:lnTo>
                  <a:pt x="3047" y="0"/>
                </a:lnTo>
                <a:lnTo>
                  <a:pt x="3047" y="57911"/>
                </a:lnTo>
                <a:lnTo>
                  <a:pt x="2285" y="58673"/>
                </a:lnTo>
                <a:lnTo>
                  <a:pt x="761" y="58673"/>
                </a:lnTo>
                <a:lnTo>
                  <a:pt x="0" y="57911"/>
                </a:lnTo>
                <a:lnTo>
                  <a:pt x="0" y="5638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792603" y="6273546"/>
            <a:ext cx="3175" cy="59055"/>
          </a:xfrm>
          <a:custGeom>
            <a:avLst/>
            <a:gdLst/>
            <a:ahLst/>
            <a:cxnLst/>
            <a:rect l="l" t="t" r="r" b="b"/>
            <a:pathLst>
              <a:path w="3175" h="59054">
                <a:moveTo>
                  <a:pt x="0" y="56388"/>
                </a:moveTo>
                <a:lnTo>
                  <a:pt x="0" y="0"/>
                </a:lnTo>
                <a:lnTo>
                  <a:pt x="3047" y="0"/>
                </a:lnTo>
                <a:lnTo>
                  <a:pt x="3047" y="58674"/>
                </a:lnTo>
                <a:lnTo>
                  <a:pt x="0" y="58674"/>
                </a:lnTo>
                <a:lnTo>
                  <a:pt x="0" y="563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792603" y="6184391"/>
            <a:ext cx="3175" cy="59055"/>
          </a:xfrm>
          <a:custGeom>
            <a:avLst/>
            <a:gdLst/>
            <a:ahLst/>
            <a:cxnLst/>
            <a:rect l="l" t="t" r="r" b="b"/>
            <a:pathLst>
              <a:path w="3175" h="59054">
                <a:moveTo>
                  <a:pt x="0" y="57911"/>
                </a:moveTo>
                <a:lnTo>
                  <a:pt x="0" y="0"/>
                </a:lnTo>
                <a:lnTo>
                  <a:pt x="3047" y="0"/>
                </a:lnTo>
                <a:lnTo>
                  <a:pt x="3047" y="58673"/>
                </a:lnTo>
                <a:lnTo>
                  <a:pt x="0" y="58673"/>
                </a:lnTo>
                <a:lnTo>
                  <a:pt x="0" y="5791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792603" y="6095238"/>
            <a:ext cx="3175" cy="59055"/>
          </a:xfrm>
          <a:custGeom>
            <a:avLst/>
            <a:gdLst/>
            <a:ahLst/>
            <a:cxnLst/>
            <a:rect l="l" t="t" r="r" b="b"/>
            <a:pathLst>
              <a:path w="3175" h="59054">
                <a:moveTo>
                  <a:pt x="0" y="57912"/>
                </a:moveTo>
                <a:lnTo>
                  <a:pt x="0" y="1524"/>
                </a:lnTo>
                <a:lnTo>
                  <a:pt x="761" y="0"/>
                </a:lnTo>
                <a:lnTo>
                  <a:pt x="2285" y="0"/>
                </a:lnTo>
                <a:lnTo>
                  <a:pt x="3047" y="1524"/>
                </a:lnTo>
                <a:lnTo>
                  <a:pt x="3047" y="58674"/>
                </a:lnTo>
                <a:lnTo>
                  <a:pt x="0" y="58674"/>
                </a:lnTo>
                <a:lnTo>
                  <a:pt x="0" y="5791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792603" y="6006084"/>
            <a:ext cx="3175" cy="60325"/>
          </a:xfrm>
          <a:custGeom>
            <a:avLst/>
            <a:gdLst/>
            <a:ahLst/>
            <a:cxnLst/>
            <a:rect l="l" t="t" r="r" b="b"/>
            <a:pathLst>
              <a:path w="3175" h="60325">
                <a:moveTo>
                  <a:pt x="0" y="57912"/>
                </a:moveTo>
                <a:lnTo>
                  <a:pt x="0" y="1524"/>
                </a:lnTo>
                <a:lnTo>
                  <a:pt x="761" y="0"/>
                </a:lnTo>
                <a:lnTo>
                  <a:pt x="2285" y="0"/>
                </a:lnTo>
                <a:lnTo>
                  <a:pt x="3047" y="1524"/>
                </a:lnTo>
                <a:lnTo>
                  <a:pt x="3047" y="59436"/>
                </a:lnTo>
                <a:lnTo>
                  <a:pt x="2285" y="59436"/>
                </a:lnTo>
                <a:lnTo>
                  <a:pt x="2285" y="60198"/>
                </a:lnTo>
                <a:lnTo>
                  <a:pt x="761" y="59436"/>
                </a:lnTo>
                <a:lnTo>
                  <a:pt x="0" y="59436"/>
                </a:lnTo>
                <a:lnTo>
                  <a:pt x="0" y="5791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792603" y="5918453"/>
            <a:ext cx="3175" cy="59055"/>
          </a:xfrm>
          <a:custGeom>
            <a:avLst/>
            <a:gdLst/>
            <a:ahLst/>
            <a:cxnLst/>
            <a:rect l="l" t="t" r="r" b="b"/>
            <a:pathLst>
              <a:path w="3175" h="59054">
                <a:moveTo>
                  <a:pt x="0" y="56387"/>
                </a:moveTo>
                <a:lnTo>
                  <a:pt x="0" y="0"/>
                </a:lnTo>
                <a:lnTo>
                  <a:pt x="3047" y="0"/>
                </a:lnTo>
                <a:lnTo>
                  <a:pt x="3047" y="57911"/>
                </a:lnTo>
                <a:lnTo>
                  <a:pt x="2285" y="58673"/>
                </a:lnTo>
                <a:lnTo>
                  <a:pt x="761" y="58673"/>
                </a:lnTo>
                <a:lnTo>
                  <a:pt x="0" y="57911"/>
                </a:lnTo>
                <a:lnTo>
                  <a:pt x="0" y="5638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792603" y="5829300"/>
            <a:ext cx="3175" cy="59055"/>
          </a:xfrm>
          <a:custGeom>
            <a:avLst/>
            <a:gdLst/>
            <a:ahLst/>
            <a:cxnLst/>
            <a:rect l="l" t="t" r="r" b="b"/>
            <a:pathLst>
              <a:path w="3175" h="59054">
                <a:moveTo>
                  <a:pt x="0" y="56387"/>
                </a:moveTo>
                <a:lnTo>
                  <a:pt x="0" y="0"/>
                </a:lnTo>
                <a:lnTo>
                  <a:pt x="3047" y="0"/>
                </a:lnTo>
                <a:lnTo>
                  <a:pt x="3047" y="58673"/>
                </a:lnTo>
                <a:lnTo>
                  <a:pt x="0" y="58673"/>
                </a:lnTo>
                <a:lnTo>
                  <a:pt x="0" y="5638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792603" y="5740146"/>
            <a:ext cx="3175" cy="59055"/>
          </a:xfrm>
          <a:custGeom>
            <a:avLst/>
            <a:gdLst/>
            <a:ahLst/>
            <a:cxnLst/>
            <a:rect l="l" t="t" r="r" b="b"/>
            <a:pathLst>
              <a:path w="3175" h="59054">
                <a:moveTo>
                  <a:pt x="0" y="57912"/>
                </a:moveTo>
                <a:lnTo>
                  <a:pt x="0" y="0"/>
                </a:lnTo>
                <a:lnTo>
                  <a:pt x="3047" y="0"/>
                </a:lnTo>
                <a:lnTo>
                  <a:pt x="3047" y="58674"/>
                </a:lnTo>
                <a:lnTo>
                  <a:pt x="0" y="58674"/>
                </a:lnTo>
                <a:lnTo>
                  <a:pt x="0" y="5791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792603" y="5662421"/>
            <a:ext cx="3175" cy="47625"/>
          </a:xfrm>
          <a:custGeom>
            <a:avLst/>
            <a:gdLst/>
            <a:ahLst/>
            <a:cxnLst/>
            <a:rect l="l" t="t" r="r" b="b"/>
            <a:pathLst>
              <a:path w="3175" h="47625">
                <a:moveTo>
                  <a:pt x="0" y="46482"/>
                </a:moveTo>
                <a:lnTo>
                  <a:pt x="0" y="0"/>
                </a:lnTo>
                <a:lnTo>
                  <a:pt x="3047" y="0"/>
                </a:lnTo>
                <a:lnTo>
                  <a:pt x="3047" y="47244"/>
                </a:lnTo>
                <a:lnTo>
                  <a:pt x="0" y="47244"/>
                </a:lnTo>
                <a:lnTo>
                  <a:pt x="0" y="4648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685148" y="6478523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442" y="52578"/>
                </a:moveTo>
                <a:lnTo>
                  <a:pt x="0" y="0"/>
                </a:lnTo>
                <a:lnTo>
                  <a:pt x="0" y="107442"/>
                </a:lnTo>
                <a:lnTo>
                  <a:pt x="107442" y="525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 txBox="1"/>
          <p:nvPr/>
        </p:nvSpPr>
        <p:spPr>
          <a:xfrm>
            <a:off x="8702173" y="5414544"/>
            <a:ext cx="18415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:</a:t>
            </a:r>
            <a:r>
              <a:rPr sz="950" spc="10" dirty="0">
                <a:latin typeface="Arial"/>
                <a:cs typeface="Arial"/>
              </a:rPr>
              <a:t> C</a:t>
            </a:r>
            <a:endParaRPr sz="950">
              <a:latin typeface="Arial"/>
              <a:cs typeface="Arial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5473331" y="5910071"/>
            <a:ext cx="729615" cy="381000"/>
          </a:xfrm>
          <a:custGeom>
            <a:avLst/>
            <a:gdLst/>
            <a:ahLst/>
            <a:cxnLst/>
            <a:rect l="l" t="t" r="r" b="b"/>
            <a:pathLst>
              <a:path w="729614" h="381000">
                <a:moveTo>
                  <a:pt x="24384" y="361949"/>
                </a:moveTo>
                <a:lnTo>
                  <a:pt x="24384" y="361187"/>
                </a:lnTo>
                <a:lnTo>
                  <a:pt x="22860" y="361187"/>
                </a:lnTo>
                <a:lnTo>
                  <a:pt x="22098" y="359663"/>
                </a:lnTo>
                <a:lnTo>
                  <a:pt x="20574" y="361187"/>
                </a:lnTo>
                <a:lnTo>
                  <a:pt x="762" y="377189"/>
                </a:lnTo>
                <a:lnTo>
                  <a:pt x="762" y="378713"/>
                </a:lnTo>
                <a:lnTo>
                  <a:pt x="0" y="378713"/>
                </a:lnTo>
                <a:lnTo>
                  <a:pt x="2286" y="380999"/>
                </a:lnTo>
                <a:lnTo>
                  <a:pt x="3048" y="380999"/>
                </a:lnTo>
                <a:lnTo>
                  <a:pt x="22860" y="363473"/>
                </a:lnTo>
                <a:lnTo>
                  <a:pt x="24384" y="361949"/>
                </a:lnTo>
                <a:close/>
              </a:path>
              <a:path w="729614" h="381000">
                <a:moveTo>
                  <a:pt x="58674" y="334517"/>
                </a:moveTo>
                <a:lnTo>
                  <a:pt x="58674" y="332993"/>
                </a:lnTo>
                <a:lnTo>
                  <a:pt x="55626" y="332993"/>
                </a:lnTo>
                <a:lnTo>
                  <a:pt x="41910" y="343661"/>
                </a:lnTo>
                <a:lnTo>
                  <a:pt x="35814" y="349757"/>
                </a:lnTo>
                <a:lnTo>
                  <a:pt x="34290" y="349757"/>
                </a:lnTo>
                <a:lnTo>
                  <a:pt x="34290" y="350519"/>
                </a:lnTo>
                <a:lnTo>
                  <a:pt x="36576" y="352805"/>
                </a:lnTo>
                <a:lnTo>
                  <a:pt x="38100" y="352043"/>
                </a:lnTo>
                <a:lnTo>
                  <a:pt x="44196" y="347471"/>
                </a:lnTo>
                <a:lnTo>
                  <a:pt x="57912" y="335279"/>
                </a:lnTo>
                <a:lnTo>
                  <a:pt x="58674" y="334517"/>
                </a:lnTo>
                <a:close/>
              </a:path>
              <a:path w="729614" h="381000">
                <a:moveTo>
                  <a:pt x="94488" y="307847"/>
                </a:moveTo>
                <a:lnTo>
                  <a:pt x="93726" y="306323"/>
                </a:lnTo>
                <a:lnTo>
                  <a:pt x="92202" y="305561"/>
                </a:lnTo>
                <a:lnTo>
                  <a:pt x="91440" y="306323"/>
                </a:lnTo>
                <a:lnTo>
                  <a:pt x="84582" y="311657"/>
                </a:lnTo>
                <a:lnTo>
                  <a:pt x="70866" y="321563"/>
                </a:lnTo>
                <a:lnTo>
                  <a:pt x="69342" y="323087"/>
                </a:lnTo>
                <a:lnTo>
                  <a:pt x="70866" y="323849"/>
                </a:lnTo>
                <a:lnTo>
                  <a:pt x="71628" y="325373"/>
                </a:lnTo>
                <a:lnTo>
                  <a:pt x="73152" y="325373"/>
                </a:lnTo>
                <a:lnTo>
                  <a:pt x="86868" y="314705"/>
                </a:lnTo>
                <a:lnTo>
                  <a:pt x="93726" y="308609"/>
                </a:lnTo>
                <a:lnTo>
                  <a:pt x="94488" y="307847"/>
                </a:lnTo>
                <a:close/>
              </a:path>
              <a:path w="729614" h="381000">
                <a:moveTo>
                  <a:pt x="131064" y="282701"/>
                </a:moveTo>
                <a:lnTo>
                  <a:pt x="131064" y="281177"/>
                </a:lnTo>
                <a:lnTo>
                  <a:pt x="128778" y="280415"/>
                </a:lnTo>
                <a:lnTo>
                  <a:pt x="127254" y="280415"/>
                </a:lnTo>
                <a:lnTo>
                  <a:pt x="106680" y="294893"/>
                </a:lnTo>
                <a:lnTo>
                  <a:pt x="105156" y="296417"/>
                </a:lnTo>
                <a:lnTo>
                  <a:pt x="106680" y="298703"/>
                </a:lnTo>
                <a:lnTo>
                  <a:pt x="108966" y="298703"/>
                </a:lnTo>
                <a:lnTo>
                  <a:pt x="129540" y="283463"/>
                </a:lnTo>
                <a:lnTo>
                  <a:pt x="131064" y="282701"/>
                </a:lnTo>
                <a:close/>
              </a:path>
              <a:path w="729614" h="381000">
                <a:moveTo>
                  <a:pt x="167640" y="256793"/>
                </a:moveTo>
                <a:lnTo>
                  <a:pt x="166878" y="256031"/>
                </a:lnTo>
                <a:lnTo>
                  <a:pt x="164592" y="256031"/>
                </a:lnTo>
                <a:lnTo>
                  <a:pt x="143256" y="269747"/>
                </a:lnTo>
                <a:lnTo>
                  <a:pt x="142494" y="270509"/>
                </a:lnTo>
                <a:lnTo>
                  <a:pt x="142494" y="272795"/>
                </a:lnTo>
                <a:lnTo>
                  <a:pt x="144780" y="272795"/>
                </a:lnTo>
                <a:lnTo>
                  <a:pt x="166878" y="259079"/>
                </a:lnTo>
                <a:lnTo>
                  <a:pt x="167640" y="256793"/>
                </a:lnTo>
                <a:close/>
              </a:path>
              <a:path w="729614" h="381000">
                <a:moveTo>
                  <a:pt x="204978" y="233933"/>
                </a:moveTo>
                <a:lnTo>
                  <a:pt x="204978" y="231647"/>
                </a:lnTo>
                <a:lnTo>
                  <a:pt x="201168" y="231647"/>
                </a:lnTo>
                <a:lnTo>
                  <a:pt x="180594" y="245363"/>
                </a:lnTo>
                <a:lnTo>
                  <a:pt x="179070" y="246887"/>
                </a:lnTo>
                <a:lnTo>
                  <a:pt x="179070" y="247649"/>
                </a:lnTo>
                <a:lnTo>
                  <a:pt x="180594" y="249173"/>
                </a:lnTo>
                <a:lnTo>
                  <a:pt x="181356" y="249173"/>
                </a:lnTo>
                <a:lnTo>
                  <a:pt x="203454" y="234695"/>
                </a:lnTo>
                <a:lnTo>
                  <a:pt x="204978" y="233933"/>
                </a:lnTo>
                <a:close/>
              </a:path>
              <a:path w="729614" h="381000">
                <a:moveTo>
                  <a:pt x="241554" y="210311"/>
                </a:moveTo>
                <a:lnTo>
                  <a:pt x="241554" y="208025"/>
                </a:lnTo>
                <a:lnTo>
                  <a:pt x="240792" y="207263"/>
                </a:lnTo>
                <a:lnTo>
                  <a:pt x="239268" y="208025"/>
                </a:lnTo>
                <a:lnTo>
                  <a:pt x="223266" y="217931"/>
                </a:lnTo>
                <a:lnTo>
                  <a:pt x="217932" y="220979"/>
                </a:lnTo>
                <a:lnTo>
                  <a:pt x="216408" y="222503"/>
                </a:lnTo>
                <a:lnTo>
                  <a:pt x="216408" y="224789"/>
                </a:lnTo>
                <a:lnTo>
                  <a:pt x="220218" y="224789"/>
                </a:lnTo>
                <a:lnTo>
                  <a:pt x="224790" y="220979"/>
                </a:lnTo>
                <a:lnTo>
                  <a:pt x="241554" y="210311"/>
                </a:lnTo>
                <a:close/>
              </a:path>
              <a:path w="729614" h="381000">
                <a:moveTo>
                  <a:pt x="280416" y="188975"/>
                </a:moveTo>
                <a:lnTo>
                  <a:pt x="280416" y="185165"/>
                </a:lnTo>
                <a:lnTo>
                  <a:pt x="278130" y="185165"/>
                </a:lnTo>
                <a:lnTo>
                  <a:pt x="270510" y="188975"/>
                </a:lnTo>
                <a:lnTo>
                  <a:pt x="256032" y="198119"/>
                </a:lnTo>
                <a:lnTo>
                  <a:pt x="254508" y="198881"/>
                </a:lnTo>
                <a:lnTo>
                  <a:pt x="254508" y="201167"/>
                </a:lnTo>
                <a:lnTo>
                  <a:pt x="256794" y="201167"/>
                </a:lnTo>
                <a:lnTo>
                  <a:pt x="272796" y="192023"/>
                </a:lnTo>
                <a:lnTo>
                  <a:pt x="280416" y="188975"/>
                </a:lnTo>
                <a:close/>
              </a:path>
              <a:path w="729614" h="381000">
                <a:moveTo>
                  <a:pt x="319278" y="165353"/>
                </a:moveTo>
                <a:lnTo>
                  <a:pt x="319278" y="163067"/>
                </a:lnTo>
                <a:lnTo>
                  <a:pt x="316230" y="163067"/>
                </a:lnTo>
                <a:lnTo>
                  <a:pt x="294132" y="176021"/>
                </a:lnTo>
                <a:lnTo>
                  <a:pt x="292608" y="176783"/>
                </a:lnTo>
                <a:lnTo>
                  <a:pt x="292608" y="178307"/>
                </a:lnTo>
                <a:lnTo>
                  <a:pt x="294132" y="179069"/>
                </a:lnTo>
                <a:lnTo>
                  <a:pt x="296418" y="179069"/>
                </a:lnTo>
                <a:lnTo>
                  <a:pt x="318516" y="166877"/>
                </a:lnTo>
                <a:lnTo>
                  <a:pt x="319278" y="165353"/>
                </a:lnTo>
                <a:close/>
              </a:path>
              <a:path w="729614" h="381000">
                <a:moveTo>
                  <a:pt x="357378" y="144779"/>
                </a:moveTo>
                <a:lnTo>
                  <a:pt x="357378" y="142493"/>
                </a:lnTo>
                <a:lnTo>
                  <a:pt x="356616" y="140969"/>
                </a:lnTo>
                <a:lnTo>
                  <a:pt x="355092" y="142493"/>
                </a:lnTo>
                <a:lnTo>
                  <a:pt x="332232" y="153923"/>
                </a:lnTo>
                <a:lnTo>
                  <a:pt x="332232" y="156209"/>
                </a:lnTo>
                <a:lnTo>
                  <a:pt x="332994" y="157733"/>
                </a:lnTo>
                <a:lnTo>
                  <a:pt x="334518" y="157733"/>
                </a:lnTo>
                <a:lnTo>
                  <a:pt x="357378" y="144779"/>
                </a:lnTo>
                <a:close/>
              </a:path>
              <a:path w="729614" h="381000">
                <a:moveTo>
                  <a:pt x="398526" y="124205"/>
                </a:moveTo>
                <a:lnTo>
                  <a:pt x="398526" y="122681"/>
                </a:lnTo>
                <a:lnTo>
                  <a:pt x="397002" y="122681"/>
                </a:lnTo>
                <a:lnTo>
                  <a:pt x="397002" y="121919"/>
                </a:lnTo>
                <a:lnTo>
                  <a:pt x="394716" y="121919"/>
                </a:lnTo>
                <a:lnTo>
                  <a:pt x="392430" y="122681"/>
                </a:lnTo>
                <a:lnTo>
                  <a:pt x="371856" y="133349"/>
                </a:lnTo>
                <a:lnTo>
                  <a:pt x="371856" y="135635"/>
                </a:lnTo>
                <a:lnTo>
                  <a:pt x="372618" y="136397"/>
                </a:lnTo>
                <a:lnTo>
                  <a:pt x="374142" y="136397"/>
                </a:lnTo>
                <a:lnTo>
                  <a:pt x="394716" y="126491"/>
                </a:lnTo>
                <a:lnTo>
                  <a:pt x="397002" y="124967"/>
                </a:lnTo>
                <a:lnTo>
                  <a:pt x="398526" y="124205"/>
                </a:lnTo>
                <a:close/>
              </a:path>
              <a:path w="729614" h="381000">
                <a:moveTo>
                  <a:pt x="437388" y="104393"/>
                </a:moveTo>
                <a:lnTo>
                  <a:pt x="437388" y="102869"/>
                </a:lnTo>
                <a:lnTo>
                  <a:pt x="436626" y="102107"/>
                </a:lnTo>
                <a:lnTo>
                  <a:pt x="435102" y="102107"/>
                </a:lnTo>
                <a:lnTo>
                  <a:pt x="416814" y="109727"/>
                </a:lnTo>
                <a:lnTo>
                  <a:pt x="412242" y="113537"/>
                </a:lnTo>
                <a:lnTo>
                  <a:pt x="410718" y="114299"/>
                </a:lnTo>
                <a:lnTo>
                  <a:pt x="410718" y="115823"/>
                </a:lnTo>
                <a:lnTo>
                  <a:pt x="412242" y="116585"/>
                </a:lnTo>
                <a:lnTo>
                  <a:pt x="413004" y="116585"/>
                </a:lnTo>
                <a:lnTo>
                  <a:pt x="419100" y="113537"/>
                </a:lnTo>
                <a:lnTo>
                  <a:pt x="436626" y="105155"/>
                </a:lnTo>
                <a:lnTo>
                  <a:pt x="437388" y="104393"/>
                </a:lnTo>
                <a:close/>
              </a:path>
              <a:path w="729614" h="381000">
                <a:moveTo>
                  <a:pt x="477774" y="85343"/>
                </a:moveTo>
                <a:lnTo>
                  <a:pt x="477774" y="84581"/>
                </a:lnTo>
                <a:lnTo>
                  <a:pt x="477012" y="83057"/>
                </a:lnTo>
                <a:lnTo>
                  <a:pt x="475488" y="83057"/>
                </a:lnTo>
                <a:lnTo>
                  <a:pt x="465582" y="88391"/>
                </a:lnTo>
                <a:lnTo>
                  <a:pt x="451104" y="93725"/>
                </a:lnTo>
                <a:lnTo>
                  <a:pt x="450342" y="95249"/>
                </a:lnTo>
                <a:lnTo>
                  <a:pt x="450342" y="96011"/>
                </a:lnTo>
                <a:lnTo>
                  <a:pt x="451104" y="96011"/>
                </a:lnTo>
                <a:lnTo>
                  <a:pt x="451104" y="97535"/>
                </a:lnTo>
                <a:lnTo>
                  <a:pt x="453390" y="97535"/>
                </a:lnTo>
                <a:lnTo>
                  <a:pt x="466344" y="91439"/>
                </a:lnTo>
                <a:lnTo>
                  <a:pt x="477012" y="86867"/>
                </a:lnTo>
                <a:lnTo>
                  <a:pt x="477774" y="85343"/>
                </a:lnTo>
                <a:close/>
              </a:path>
              <a:path w="729614" h="381000">
                <a:moveTo>
                  <a:pt x="518922" y="68579"/>
                </a:moveTo>
                <a:lnTo>
                  <a:pt x="518922" y="67055"/>
                </a:lnTo>
                <a:lnTo>
                  <a:pt x="517398" y="66293"/>
                </a:lnTo>
                <a:lnTo>
                  <a:pt x="516636" y="66293"/>
                </a:lnTo>
                <a:lnTo>
                  <a:pt x="512826" y="67055"/>
                </a:lnTo>
                <a:lnTo>
                  <a:pt x="492252" y="76199"/>
                </a:lnTo>
                <a:lnTo>
                  <a:pt x="492252" y="78485"/>
                </a:lnTo>
                <a:lnTo>
                  <a:pt x="493014" y="80009"/>
                </a:lnTo>
                <a:lnTo>
                  <a:pt x="494538" y="78485"/>
                </a:lnTo>
                <a:lnTo>
                  <a:pt x="517398" y="69341"/>
                </a:lnTo>
                <a:lnTo>
                  <a:pt x="518922" y="68579"/>
                </a:lnTo>
                <a:close/>
              </a:path>
              <a:path w="729614" h="381000">
                <a:moveTo>
                  <a:pt x="560070" y="51815"/>
                </a:moveTo>
                <a:lnTo>
                  <a:pt x="560070" y="49529"/>
                </a:lnTo>
                <a:lnTo>
                  <a:pt x="559308" y="49529"/>
                </a:lnTo>
                <a:lnTo>
                  <a:pt x="557784" y="48767"/>
                </a:lnTo>
                <a:lnTo>
                  <a:pt x="557784" y="49529"/>
                </a:lnTo>
                <a:lnTo>
                  <a:pt x="535686" y="57911"/>
                </a:lnTo>
                <a:lnTo>
                  <a:pt x="533400" y="59435"/>
                </a:lnTo>
                <a:lnTo>
                  <a:pt x="532638" y="60197"/>
                </a:lnTo>
                <a:lnTo>
                  <a:pt x="532638" y="61721"/>
                </a:lnTo>
                <a:lnTo>
                  <a:pt x="533400" y="62483"/>
                </a:lnTo>
                <a:lnTo>
                  <a:pt x="534924" y="62483"/>
                </a:lnTo>
                <a:lnTo>
                  <a:pt x="537210" y="61721"/>
                </a:lnTo>
                <a:lnTo>
                  <a:pt x="559308" y="53339"/>
                </a:lnTo>
                <a:lnTo>
                  <a:pt x="560070" y="51815"/>
                </a:lnTo>
                <a:close/>
              </a:path>
              <a:path w="729614" h="381000">
                <a:moveTo>
                  <a:pt x="601980" y="37337"/>
                </a:moveTo>
                <a:lnTo>
                  <a:pt x="601980" y="35051"/>
                </a:lnTo>
                <a:lnTo>
                  <a:pt x="600456" y="33527"/>
                </a:lnTo>
                <a:lnTo>
                  <a:pt x="599694" y="33527"/>
                </a:lnTo>
                <a:lnTo>
                  <a:pt x="582168" y="40385"/>
                </a:lnTo>
                <a:lnTo>
                  <a:pt x="575310" y="42671"/>
                </a:lnTo>
                <a:lnTo>
                  <a:pt x="573786" y="44195"/>
                </a:lnTo>
                <a:lnTo>
                  <a:pt x="573786" y="44957"/>
                </a:lnTo>
                <a:lnTo>
                  <a:pt x="575310" y="46481"/>
                </a:lnTo>
                <a:lnTo>
                  <a:pt x="576834" y="46481"/>
                </a:lnTo>
                <a:lnTo>
                  <a:pt x="583692" y="44195"/>
                </a:lnTo>
                <a:lnTo>
                  <a:pt x="600456" y="37337"/>
                </a:lnTo>
                <a:lnTo>
                  <a:pt x="601980" y="37337"/>
                </a:lnTo>
                <a:close/>
              </a:path>
              <a:path w="729614" h="381000">
                <a:moveTo>
                  <a:pt x="644652" y="22097"/>
                </a:moveTo>
                <a:lnTo>
                  <a:pt x="643890" y="20573"/>
                </a:lnTo>
                <a:lnTo>
                  <a:pt x="642366" y="20573"/>
                </a:lnTo>
                <a:lnTo>
                  <a:pt x="626364" y="25907"/>
                </a:lnTo>
                <a:lnTo>
                  <a:pt x="617220" y="28193"/>
                </a:lnTo>
                <a:lnTo>
                  <a:pt x="615696" y="28955"/>
                </a:lnTo>
                <a:lnTo>
                  <a:pt x="615696" y="30479"/>
                </a:lnTo>
                <a:lnTo>
                  <a:pt x="617220" y="31241"/>
                </a:lnTo>
                <a:lnTo>
                  <a:pt x="617982" y="31241"/>
                </a:lnTo>
                <a:lnTo>
                  <a:pt x="627126" y="28955"/>
                </a:lnTo>
                <a:lnTo>
                  <a:pt x="643890" y="24383"/>
                </a:lnTo>
                <a:lnTo>
                  <a:pt x="643890" y="22859"/>
                </a:lnTo>
                <a:lnTo>
                  <a:pt x="644652" y="22097"/>
                </a:lnTo>
                <a:close/>
              </a:path>
              <a:path w="729614" h="381000">
                <a:moveTo>
                  <a:pt x="687324" y="10667"/>
                </a:moveTo>
                <a:lnTo>
                  <a:pt x="686562" y="9143"/>
                </a:lnTo>
                <a:lnTo>
                  <a:pt x="685038" y="8381"/>
                </a:lnTo>
                <a:lnTo>
                  <a:pt x="685038" y="9143"/>
                </a:lnTo>
                <a:lnTo>
                  <a:pt x="668274" y="12953"/>
                </a:lnTo>
                <a:lnTo>
                  <a:pt x="659892" y="15239"/>
                </a:lnTo>
                <a:lnTo>
                  <a:pt x="658368" y="16001"/>
                </a:lnTo>
                <a:lnTo>
                  <a:pt x="658368" y="17525"/>
                </a:lnTo>
                <a:lnTo>
                  <a:pt x="659892" y="18287"/>
                </a:lnTo>
                <a:lnTo>
                  <a:pt x="660654" y="18287"/>
                </a:lnTo>
                <a:lnTo>
                  <a:pt x="669036" y="16001"/>
                </a:lnTo>
                <a:lnTo>
                  <a:pt x="685038" y="12953"/>
                </a:lnTo>
                <a:lnTo>
                  <a:pt x="687324" y="10667"/>
                </a:lnTo>
                <a:close/>
              </a:path>
              <a:path w="729614" h="381000">
                <a:moveTo>
                  <a:pt x="729234" y="2285"/>
                </a:moveTo>
                <a:lnTo>
                  <a:pt x="729234" y="0"/>
                </a:lnTo>
                <a:lnTo>
                  <a:pt x="728472" y="0"/>
                </a:lnTo>
                <a:lnTo>
                  <a:pt x="708660" y="3809"/>
                </a:lnTo>
                <a:lnTo>
                  <a:pt x="702564" y="4571"/>
                </a:lnTo>
                <a:lnTo>
                  <a:pt x="701802" y="6095"/>
                </a:lnTo>
                <a:lnTo>
                  <a:pt x="701802" y="6857"/>
                </a:lnTo>
                <a:lnTo>
                  <a:pt x="702564" y="8381"/>
                </a:lnTo>
                <a:lnTo>
                  <a:pt x="704088" y="8381"/>
                </a:lnTo>
                <a:lnTo>
                  <a:pt x="709422" y="6857"/>
                </a:lnTo>
                <a:lnTo>
                  <a:pt x="728472" y="3809"/>
                </a:lnTo>
                <a:lnTo>
                  <a:pt x="729234" y="22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473331" y="6269735"/>
            <a:ext cx="24765" cy="21590"/>
          </a:xfrm>
          <a:custGeom>
            <a:avLst/>
            <a:gdLst/>
            <a:ahLst/>
            <a:cxnLst/>
            <a:rect l="l" t="t" r="r" b="b"/>
            <a:pathLst>
              <a:path w="24764" h="21589">
                <a:moveTo>
                  <a:pt x="762" y="17525"/>
                </a:moveTo>
                <a:lnTo>
                  <a:pt x="20574" y="1523"/>
                </a:lnTo>
                <a:lnTo>
                  <a:pt x="22098" y="0"/>
                </a:lnTo>
                <a:lnTo>
                  <a:pt x="22860" y="1523"/>
                </a:lnTo>
                <a:lnTo>
                  <a:pt x="24384" y="1523"/>
                </a:lnTo>
                <a:lnTo>
                  <a:pt x="24384" y="2285"/>
                </a:lnTo>
                <a:lnTo>
                  <a:pt x="22860" y="3809"/>
                </a:lnTo>
                <a:lnTo>
                  <a:pt x="3048" y="21335"/>
                </a:lnTo>
                <a:lnTo>
                  <a:pt x="2286" y="21335"/>
                </a:lnTo>
                <a:lnTo>
                  <a:pt x="0" y="19049"/>
                </a:lnTo>
                <a:lnTo>
                  <a:pt x="762" y="19049"/>
                </a:lnTo>
                <a:lnTo>
                  <a:pt x="762" y="175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507621" y="6243065"/>
            <a:ext cx="24765" cy="20320"/>
          </a:xfrm>
          <a:custGeom>
            <a:avLst/>
            <a:gdLst/>
            <a:ahLst/>
            <a:cxnLst/>
            <a:rect l="l" t="t" r="r" b="b"/>
            <a:pathLst>
              <a:path w="24764" h="20320">
                <a:moveTo>
                  <a:pt x="1524" y="16764"/>
                </a:moveTo>
                <a:lnTo>
                  <a:pt x="7620" y="10668"/>
                </a:lnTo>
                <a:lnTo>
                  <a:pt x="21336" y="0"/>
                </a:lnTo>
                <a:lnTo>
                  <a:pt x="24384" y="0"/>
                </a:lnTo>
                <a:lnTo>
                  <a:pt x="24384" y="1524"/>
                </a:lnTo>
                <a:lnTo>
                  <a:pt x="23622" y="2286"/>
                </a:lnTo>
                <a:lnTo>
                  <a:pt x="9906" y="14478"/>
                </a:lnTo>
                <a:lnTo>
                  <a:pt x="3810" y="19050"/>
                </a:lnTo>
                <a:lnTo>
                  <a:pt x="2286" y="19812"/>
                </a:lnTo>
                <a:lnTo>
                  <a:pt x="0" y="17526"/>
                </a:lnTo>
                <a:lnTo>
                  <a:pt x="0" y="16764"/>
                </a:lnTo>
                <a:lnTo>
                  <a:pt x="1524" y="1676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542673" y="6215634"/>
            <a:ext cx="25400" cy="20320"/>
          </a:xfrm>
          <a:custGeom>
            <a:avLst/>
            <a:gdLst/>
            <a:ahLst/>
            <a:cxnLst/>
            <a:rect l="l" t="t" r="r" b="b"/>
            <a:pathLst>
              <a:path w="25400" h="20320">
                <a:moveTo>
                  <a:pt x="1524" y="16001"/>
                </a:moveTo>
                <a:lnTo>
                  <a:pt x="15240" y="6095"/>
                </a:lnTo>
                <a:lnTo>
                  <a:pt x="22098" y="761"/>
                </a:lnTo>
                <a:lnTo>
                  <a:pt x="22860" y="0"/>
                </a:lnTo>
                <a:lnTo>
                  <a:pt x="24384" y="761"/>
                </a:lnTo>
                <a:lnTo>
                  <a:pt x="25146" y="2285"/>
                </a:lnTo>
                <a:lnTo>
                  <a:pt x="24384" y="3047"/>
                </a:lnTo>
                <a:lnTo>
                  <a:pt x="17526" y="9143"/>
                </a:lnTo>
                <a:lnTo>
                  <a:pt x="3810" y="19811"/>
                </a:lnTo>
                <a:lnTo>
                  <a:pt x="2286" y="19811"/>
                </a:lnTo>
                <a:lnTo>
                  <a:pt x="1524" y="18287"/>
                </a:lnTo>
                <a:lnTo>
                  <a:pt x="0" y="17525"/>
                </a:lnTo>
                <a:lnTo>
                  <a:pt x="1524" y="1600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578487" y="6190488"/>
            <a:ext cx="26034" cy="18415"/>
          </a:xfrm>
          <a:custGeom>
            <a:avLst/>
            <a:gdLst/>
            <a:ahLst/>
            <a:cxnLst/>
            <a:rect l="l" t="t" r="r" b="b"/>
            <a:pathLst>
              <a:path w="26035" h="18414">
                <a:moveTo>
                  <a:pt x="1523" y="14478"/>
                </a:moveTo>
                <a:lnTo>
                  <a:pt x="22097" y="0"/>
                </a:lnTo>
                <a:lnTo>
                  <a:pt x="23621" y="0"/>
                </a:lnTo>
                <a:lnTo>
                  <a:pt x="25907" y="762"/>
                </a:lnTo>
                <a:lnTo>
                  <a:pt x="25907" y="2286"/>
                </a:lnTo>
                <a:lnTo>
                  <a:pt x="24383" y="3048"/>
                </a:lnTo>
                <a:lnTo>
                  <a:pt x="3809" y="18288"/>
                </a:lnTo>
                <a:lnTo>
                  <a:pt x="1523" y="18288"/>
                </a:lnTo>
                <a:lnTo>
                  <a:pt x="0" y="16002"/>
                </a:lnTo>
                <a:lnTo>
                  <a:pt x="1523" y="144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615825" y="6166103"/>
            <a:ext cx="25400" cy="17145"/>
          </a:xfrm>
          <a:custGeom>
            <a:avLst/>
            <a:gdLst/>
            <a:ahLst/>
            <a:cxnLst/>
            <a:rect l="l" t="t" r="r" b="b"/>
            <a:pathLst>
              <a:path w="25400" h="17145">
                <a:moveTo>
                  <a:pt x="761" y="13716"/>
                </a:moveTo>
                <a:lnTo>
                  <a:pt x="22097" y="0"/>
                </a:lnTo>
                <a:lnTo>
                  <a:pt x="24383" y="0"/>
                </a:lnTo>
                <a:lnTo>
                  <a:pt x="25145" y="762"/>
                </a:lnTo>
                <a:lnTo>
                  <a:pt x="24383" y="3048"/>
                </a:lnTo>
                <a:lnTo>
                  <a:pt x="2285" y="16764"/>
                </a:lnTo>
                <a:lnTo>
                  <a:pt x="0" y="16764"/>
                </a:lnTo>
                <a:lnTo>
                  <a:pt x="0" y="14478"/>
                </a:lnTo>
                <a:lnTo>
                  <a:pt x="761" y="1371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652401" y="6141720"/>
            <a:ext cx="26034" cy="17780"/>
          </a:xfrm>
          <a:custGeom>
            <a:avLst/>
            <a:gdLst/>
            <a:ahLst/>
            <a:cxnLst/>
            <a:rect l="l" t="t" r="r" b="b"/>
            <a:pathLst>
              <a:path w="26035" h="17779">
                <a:moveTo>
                  <a:pt x="1523" y="13715"/>
                </a:moveTo>
                <a:lnTo>
                  <a:pt x="22097" y="0"/>
                </a:lnTo>
                <a:lnTo>
                  <a:pt x="25907" y="0"/>
                </a:lnTo>
                <a:lnTo>
                  <a:pt x="25907" y="2285"/>
                </a:lnTo>
                <a:lnTo>
                  <a:pt x="24383" y="3047"/>
                </a:lnTo>
                <a:lnTo>
                  <a:pt x="2285" y="17525"/>
                </a:lnTo>
                <a:lnTo>
                  <a:pt x="1523" y="17525"/>
                </a:lnTo>
                <a:lnTo>
                  <a:pt x="0" y="16001"/>
                </a:lnTo>
                <a:lnTo>
                  <a:pt x="0" y="15239"/>
                </a:lnTo>
                <a:lnTo>
                  <a:pt x="1523" y="1371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689739" y="6117335"/>
            <a:ext cx="25400" cy="17780"/>
          </a:xfrm>
          <a:custGeom>
            <a:avLst/>
            <a:gdLst/>
            <a:ahLst/>
            <a:cxnLst/>
            <a:rect l="l" t="t" r="r" b="b"/>
            <a:pathLst>
              <a:path w="25400" h="17779">
                <a:moveTo>
                  <a:pt x="1523" y="13715"/>
                </a:moveTo>
                <a:lnTo>
                  <a:pt x="6857" y="10667"/>
                </a:lnTo>
                <a:lnTo>
                  <a:pt x="22859" y="761"/>
                </a:lnTo>
                <a:lnTo>
                  <a:pt x="24383" y="0"/>
                </a:lnTo>
                <a:lnTo>
                  <a:pt x="25145" y="761"/>
                </a:lnTo>
                <a:lnTo>
                  <a:pt x="25145" y="3047"/>
                </a:lnTo>
                <a:lnTo>
                  <a:pt x="8381" y="13715"/>
                </a:lnTo>
                <a:lnTo>
                  <a:pt x="3809" y="17525"/>
                </a:lnTo>
                <a:lnTo>
                  <a:pt x="0" y="17525"/>
                </a:lnTo>
                <a:lnTo>
                  <a:pt x="0" y="15239"/>
                </a:lnTo>
                <a:lnTo>
                  <a:pt x="1523" y="1371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727839" y="6095238"/>
            <a:ext cx="26034" cy="16510"/>
          </a:xfrm>
          <a:custGeom>
            <a:avLst/>
            <a:gdLst/>
            <a:ahLst/>
            <a:cxnLst/>
            <a:rect l="l" t="t" r="r" b="b"/>
            <a:pathLst>
              <a:path w="26035" h="16510">
                <a:moveTo>
                  <a:pt x="1523" y="12954"/>
                </a:moveTo>
                <a:lnTo>
                  <a:pt x="16001" y="3810"/>
                </a:lnTo>
                <a:lnTo>
                  <a:pt x="23621" y="0"/>
                </a:lnTo>
                <a:lnTo>
                  <a:pt x="25907" y="0"/>
                </a:lnTo>
                <a:lnTo>
                  <a:pt x="25907" y="3810"/>
                </a:lnTo>
                <a:lnTo>
                  <a:pt x="18287" y="6858"/>
                </a:lnTo>
                <a:lnTo>
                  <a:pt x="2285" y="16002"/>
                </a:lnTo>
                <a:lnTo>
                  <a:pt x="0" y="16002"/>
                </a:lnTo>
                <a:lnTo>
                  <a:pt x="0" y="13716"/>
                </a:lnTo>
                <a:lnTo>
                  <a:pt x="1523" y="1295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765939" y="6073140"/>
            <a:ext cx="26670" cy="16510"/>
          </a:xfrm>
          <a:custGeom>
            <a:avLst/>
            <a:gdLst/>
            <a:ahLst/>
            <a:cxnLst/>
            <a:rect l="l" t="t" r="r" b="b"/>
            <a:pathLst>
              <a:path w="26670" h="16510">
                <a:moveTo>
                  <a:pt x="1523" y="12954"/>
                </a:moveTo>
                <a:lnTo>
                  <a:pt x="23621" y="0"/>
                </a:lnTo>
                <a:lnTo>
                  <a:pt x="26669" y="0"/>
                </a:lnTo>
                <a:lnTo>
                  <a:pt x="26669" y="2286"/>
                </a:lnTo>
                <a:lnTo>
                  <a:pt x="25907" y="3810"/>
                </a:lnTo>
                <a:lnTo>
                  <a:pt x="3809" y="16002"/>
                </a:lnTo>
                <a:lnTo>
                  <a:pt x="1523" y="16002"/>
                </a:lnTo>
                <a:lnTo>
                  <a:pt x="0" y="15240"/>
                </a:lnTo>
                <a:lnTo>
                  <a:pt x="0" y="13716"/>
                </a:lnTo>
                <a:lnTo>
                  <a:pt x="1523" y="1295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805563" y="6051041"/>
            <a:ext cx="25400" cy="17145"/>
          </a:xfrm>
          <a:custGeom>
            <a:avLst/>
            <a:gdLst/>
            <a:ahLst/>
            <a:cxnLst/>
            <a:rect l="l" t="t" r="r" b="b"/>
            <a:pathLst>
              <a:path w="25400" h="17145">
                <a:moveTo>
                  <a:pt x="0" y="12953"/>
                </a:moveTo>
                <a:lnTo>
                  <a:pt x="22859" y="1523"/>
                </a:lnTo>
                <a:lnTo>
                  <a:pt x="24383" y="0"/>
                </a:lnTo>
                <a:lnTo>
                  <a:pt x="25145" y="1523"/>
                </a:lnTo>
                <a:lnTo>
                  <a:pt x="25145" y="3809"/>
                </a:lnTo>
                <a:lnTo>
                  <a:pt x="2285" y="16763"/>
                </a:lnTo>
                <a:lnTo>
                  <a:pt x="761" y="16763"/>
                </a:lnTo>
                <a:lnTo>
                  <a:pt x="0" y="15239"/>
                </a:lnTo>
                <a:lnTo>
                  <a:pt x="0" y="129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845187" y="6031991"/>
            <a:ext cx="26670" cy="14604"/>
          </a:xfrm>
          <a:custGeom>
            <a:avLst/>
            <a:gdLst/>
            <a:ahLst/>
            <a:cxnLst/>
            <a:rect l="l" t="t" r="r" b="b"/>
            <a:pathLst>
              <a:path w="26670" h="14604">
                <a:moveTo>
                  <a:pt x="0" y="11430"/>
                </a:moveTo>
                <a:lnTo>
                  <a:pt x="20573" y="762"/>
                </a:lnTo>
                <a:lnTo>
                  <a:pt x="22859" y="0"/>
                </a:lnTo>
                <a:lnTo>
                  <a:pt x="25145" y="0"/>
                </a:lnTo>
                <a:lnTo>
                  <a:pt x="25145" y="762"/>
                </a:lnTo>
                <a:lnTo>
                  <a:pt x="26669" y="762"/>
                </a:lnTo>
                <a:lnTo>
                  <a:pt x="26669" y="2286"/>
                </a:lnTo>
                <a:lnTo>
                  <a:pt x="25145" y="3048"/>
                </a:lnTo>
                <a:lnTo>
                  <a:pt x="22859" y="4572"/>
                </a:lnTo>
                <a:lnTo>
                  <a:pt x="2285" y="14478"/>
                </a:lnTo>
                <a:lnTo>
                  <a:pt x="761" y="14478"/>
                </a:lnTo>
                <a:lnTo>
                  <a:pt x="0" y="13716"/>
                </a:lnTo>
                <a:lnTo>
                  <a:pt x="0" y="1143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884049" y="6012179"/>
            <a:ext cx="26670" cy="14604"/>
          </a:xfrm>
          <a:custGeom>
            <a:avLst/>
            <a:gdLst/>
            <a:ahLst/>
            <a:cxnLst/>
            <a:rect l="l" t="t" r="r" b="b"/>
            <a:pathLst>
              <a:path w="26670" h="14604">
                <a:moveTo>
                  <a:pt x="1524" y="11430"/>
                </a:moveTo>
                <a:lnTo>
                  <a:pt x="6096" y="7620"/>
                </a:lnTo>
                <a:lnTo>
                  <a:pt x="24384" y="0"/>
                </a:lnTo>
                <a:lnTo>
                  <a:pt x="25908" y="0"/>
                </a:lnTo>
                <a:lnTo>
                  <a:pt x="26670" y="762"/>
                </a:lnTo>
                <a:lnTo>
                  <a:pt x="26670" y="2286"/>
                </a:lnTo>
                <a:lnTo>
                  <a:pt x="25908" y="3048"/>
                </a:lnTo>
                <a:lnTo>
                  <a:pt x="8382" y="11430"/>
                </a:lnTo>
                <a:lnTo>
                  <a:pt x="2286" y="14478"/>
                </a:lnTo>
                <a:lnTo>
                  <a:pt x="1524" y="14478"/>
                </a:lnTo>
                <a:lnTo>
                  <a:pt x="0" y="13716"/>
                </a:lnTo>
                <a:lnTo>
                  <a:pt x="0" y="12192"/>
                </a:lnTo>
                <a:lnTo>
                  <a:pt x="1524" y="1143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923673" y="5993129"/>
            <a:ext cx="27940" cy="14604"/>
          </a:xfrm>
          <a:custGeom>
            <a:avLst/>
            <a:gdLst/>
            <a:ahLst/>
            <a:cxnLst/>
            <a:rect l="l" t="t" r="r" b="b"/>
            <a:pathLst>
              <a:path w="27939" h="14604">
                <a:moveTo>
                  <a:pt x="762" y="10668"/>
                </a:moveTo>
                <a:lnTo>
                  <a:pt x="15240" y="5334"/>
                </a:lnTo>
                <a:lnTo>
                  <a:pt x="25146" y="0"/>
                </a:lnTo>
                <a:lnTo>
                  <a:pt x="26670" y="0"/>
                </a:lnTo>
                <a:lnTo>
                  <a:pt x="27432" y="1524"/>
                </a:lnTo>
                <a:lnTo>
                  <a:pt x="27432" y="2286"/>
                </a:lnTo>
                <a:lnTo>
                  <a:pt x="26670" y="3810"/>
                </a:lnTo>
                <a:lnTo>
                  <a:pt x="16002" y="8382"/>
                </a:lnTo>
                <a:lnTo>
                  <a:pt x="3048" y="14478"/>
                </a:lnTo>
                <a:lnTo>
                  <a:pt x="762" y="14478"/>
                </a:lnTo>
                <a:lnTo>
                  <a:pt x="762" y="12954"/>
                </a:lnTo>
                <a:lnTo>
                  <a:pt x="0" y="12954"/>
                </a:lnTo>
                <a:lnTo>
                  <a:pt x="0" y="12192"/>
                </a:lnTo>
                <a:lnTo>
                  <a:pt x="762" y="106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965583" y="5976365"/>
            <a:ext cx="26670" cy="13970"/>
          </a:xfrm>
          <a:custGeom>
            <a:avLst/>
            <a:gdLst/>
            <a:ahLst/>
            <a:cxnLst/>
            <a:rect l="l" t="t" r="r" b="b"/>
            <a:pathLst>
              <a:path w="26670" h="13970">
                <a:moveTo>
                  <a:pt x="0" y="9906"/>
                </a:moveTo>
                <a:lnTo>
                  <a:pt x="20574" y="762"/>
                </a:lnTo>
                <a:lnTo>
                  <a:pt x="24384" y="0"/>
                </a:lnTo>
                <a:lnTo>
                  <a:pt x="25146" y="0"/>
                </a:lnTo>
                <a:lnTo>
                  <a:pt x="26670" y="762"/>
                </a:lnTo>
                <a:lnTo>
                  <a:pt x="26670" y="2286"/>
                </a:lnTo>
                <a:lnTo>
                  <a:pt x="25146" y="3048"/>
                </a:lnTo>
                <a:lnTo>
                  <a:pt x="2286" y="12192"/>
                </a:lnTo>
                <a:lnTo>
                  <a:pt x="762" y="13716"/>
                </a:lnTo>
                <a:lnTo>
                  <a:pt x="0" y="12192"/>
                </a:lnTo>
                <a:lnTo>
                  <a:pt x="0" y="990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005969" y="5958840"/>
            <a:ext cx="27940" cy="13970"/>
          </a:xfrm>
          <a:custGeom>
            <a:avLst/>
            <a:gdLst/>
            <a:ahLst/>
            <a:cxnLst/>
            <a:rect l="l" t="t" r="r" b="b"/>
            <a:pathLst>
              <a:path w="27939" h="13970">
                <a:moveTo>
                  <a:pt x="762" y="10668"/>
                </a:moveTo>
                <a:lnTo>
                  <a:pt x="3048" y="9144"/>
                </a:lnTo>
                <a:lnTo>
                  <a:pt x="25146" y="762"/>
                </a:lnTo>
                <a:lnTo>
                  <a:pt x="25146" y="0"/>
                </a:lnTo>
                <a:lnTo>
                  <a:pt x="26670" y="762"/>
                </a:lnTo>
                <a:lnTo>
                  <a:pt x="27432" y="762"/>
                </a:lnTo>
                <a:lnTo>
                  <a:pt x="27432" y="3048"/>
                </a:lnTo>
                <a:lnTo>
                  <a:pt x="26670" y="4572"/>
                </a:lnTo>
                <a:lnTo>
                  <a:pt x="4572" y="12954"/>
                </a:lnTo>
                <a:lnTo>
                  <a:pt x="2286" y="13716"/>
                </a:lnTo>
                <a:lnTo>
                  <a:pt x="762" y="13716"/>
                </a:lnTo>
                <a:lnTo>
                  <a:pt x="0" y="12954"/>
                </a:lnTo>
                <a:lnTo>
                  <a:pt x="0" y="11430"/>
                </a:lnTo>
                <a:lnTo>
                  <a:pt x="762" y="106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047117" y="5943600"/>
            <a:ext cx="28575" cy="13335"/>
          </a:xfrm>
          <a:custGeom>
            <a:avLst/>
            <a:gdLst/>
            <a:ahLst/>
            <a:cxnLst/>
            <a:rect l="l" t="t" r="r" b="b"/>
            <a:pathLst>
              <a:path w="28575" h="13335">
                <a:moveTo>
                  <a:pt x="1523" y="9143"/>
                </a:moveTo>
                <a:lnTo>
                  <a:pt x="8381" y="6857"/>
                </a:lnTo>
                <a:lnTo>
                  <a:pt x="25907" y="0"/>
                </a:lnTo>
                <a:lnTo>
                  <a:pt x="26669" y="0"/>
                </a:lnTo>
                <a:lnTo>
                  <a:pt x="28193" y="1523"/>
                </a:lnTo>
                <a:lnTo>
                  <a:pt x="28193" y="3809"/>
                </a:lnTo>
                <a:lnTo>
                  <a:pt x="26669" y="3809"/>
                </a:lnTo>
                <a:lnTo>
                  <a:pt x="9905" y="10667"/>
                </a:lnTo>
                <a:lnTo>
                  <a:pt x="3047" y="12953"/>
                </a:lnTo>
                <a:lnTo>
                  <a:pt x="1523" y="12953"/>
                </a:lnTo>
                <a:lnTo>
                  <a:pt x="0" y="11429"/>
                </a:lnTo>
                <a:lnTo>
                  <a:pt x="0" y="10667"/>
                </a:lnTo>
                <a:lnTo>
                  <a:pt x="1523" y="914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089027" y="5930646"/>
            <a:ext cx="29209" cy="10795"/>
          </a:xfrm>
          <a:custGeom>
            <a:avLst/>
            <a:gdLst/>
            <a:ahLst/>
            <a:cxnLst/>
            <a:rect l="l" t="t" r="r" b="b"/>
            <a:pathLst>
              <a:path w="29210" h="10795">
                <a:moveTo>
                  <a:pt x="1523" y="7619"/>
                </a:moveTo>
                <a:lnTo>
                  <a:pt x="10667" y="5333"/>
                </a:lnTo>
                <a:lnTo>
                  <a:pt x="26669" y="0"/>
                </a:lnTo>
                <a:lnTo>
                  <a:pt x="28193" y="0"/>
                </a:lnTo>
                <a:lnTo>
                  <a:pt x="28955" y="1523"/>
                </a:lnTo>
                <a:lnTo>
                  <a:pt x="28193" y="2285"/>
                </a:lnTo>
                <a:lnTo>
                  <a:pt x="28193" y="3809"/>
                </a:lnTo>
                <a:lnTo>
                  <a:pt x="11429" y="8381"/>
                </a:lnTo>
                <a:lnTo>
                  <a:pt x="2285" y="10667"/>
                </a:lnTo>
                <a:lnTo>
                  <a:pt x="1523" y="10667"/>
                </a:lnTo>
                <a:lnTo>
                  <a:pt x="0" y="9905"/>
                </a:lnTo>
                <a:lnTo>
                  <a:pt x="0" y="8381"/>
                </a:lnTo>
                <a:lnTo>
                  <a:pt x="1523" y="761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131699" y="5918453"/>
            <a:ext cx="29209" cy="10160"/>
          </a:xfrm>
          <a:custGeom>
            <a:avLst/>
            <a:gdLst/>
            <a:ahLst/>
            <a:cxnLst/>
            <a:rect l="l" t="t" r="r" b="b"/>
            <a:pathLst>
              <a:path w="29210" h="10160">
                <a:moveTo>
                  <a:pt x="1524" y="6858"/>
                </a:moveTo>
                <a:lnTo>
                  <a:pt x="9906" y="4572"/>
                </a:lnTo>
                <a:lnTo>
                  <a:pt x="26670" y="762"/>
                </a:lnTo>
                <a:lnTo>
                  <a:pt x="26670" y="0"/>
                </a:lnTo>
                <a:lnTo>
                  <a:pt x="28194" y="762"/>
                </a:lnTo>
                <a:lnTo>
                  <a:pt x="28956" y="2286"/>
                </a:lnTo>
                <a:lnTo>
                  <a:pt x="26670" y="4572"/>
                </a:lnTo>
                <a:lnTo>
                  <a:pt x="10668" y="7620"/>
                </a:lnTo>
                <a:lnTo>
                  <a:pt x="2286" y="9906"/>
                </a:lnTo>
                <a:lnTo>
                  <a:pt x="1524" y="9906"/>
                </a:lnTo>
                <a:lnTo>
                  <a:pt x="0" y="9144"/>
                </a:lnTo>
                <a:lnTo>
                  <a:pt x="0" y="7620"/>
                </a:lnTo>
                <a:lnTo>
                  <a:pt x="1524" y="685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175133" y="5910071"/>
            <a:ext cx="27940" cy="8890"/>
          </a:xfrm>
          <a:custGeom>
            <a:avLst/>
            <a:gdLst/>
            <a:ahLst/>
            <a:cxnLst/>
            <a:rect l="l" t="t" r="r" b="b"/>
            <a:pathLst>
              <a:path w="27939" h="8889">
                <a:moveTo>
                  <a:pt x="762" y="4571"/>
                </a:moveTo>
                <a:lnTo>
                  <a:pt x="6858" y="3809"/>
                </a:lnTo>
                <a:lnTo>
                  <a:pt x="26670" y="0"/>
                </a:lnTo>
                <a:lnTo>
                  <a:pt x="27432" y="0"/>
                </a:lnTo>
                <a:lnTo>
                  <a:pt x="27432" y="2285"/>
                </a:lnTo>
                <a:lnTo>
                  <a:pt x="26670" y="3809"/>
                </a:lnTo>
                <a:lnTo>
                  <a:pt x="7620" y="6857"/>
                </a:lnTo>
                <a:lnTo>
                  <a:pt x="2286" y="8381"/>
                </a:lnTo>
                <a:lnTo>
                  <a:pt x="762" y="8381"/>
                </a:lnTo>
                <a:lnTo>
                  <a:pt x="0" y="6857"/>
                </a:lnTo>
                <a:lnTo>
                  <a:pt x="0" y="6095"/>
                </a:lnTo>
                <a:lnTo>
                  <a:pt x="762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200279" y="5875782"/>
            <a:ext cx="64769" cy="63500"/>
          </a:xfrm>
          <a:custGeom>
            <a:avLst/>
            <a:gdLst/>
            <a:ahLst/>
            <a:cxnLst/>
            <a:rect l="l" t="t" r="r" b="b"/>
            <a:pathLst>
              <a:path w="64770" h="63500">
                <a:moveTo>
                  <a:pt x="1524" y="35813"/>
                </a:moveTo>
                <a:lnTo>
                  <a:pt x="0" y="32003"/>
                </a:lnTo>
                <a:lnTo>
                  <a:pt x="1524" y="29717"/>
                </a:lnTo>
                <a:lnTo>
                  <a:pt x="1524" y="22859"/>
                </a:lnTo>
                <a:lnTo>
                  <a:pt x="22098" y="761"/>
                </a:lnTo>
                <a:lnTo>
                  <a:pt x="24384" y="761"/>
                </a:lnTo>
                <a:lnTo>
                  <a:pt x="27432" y="0"/>
                </a:lnTo>
                <a:lnTo>
                  <a:pt x="35052" y="0"/>
                </a:lnTo>
                <a:lnTo>
                  <a:pt x="47832" y="2945"/>
                </a:lnTo>
                <a:lnTo>
                  <a:pt x="57834" y="11707"/>
                </a:lnTo>
                <a:lnTo>
                  <a:pt x="64008" y="23621"/>
                </a:lnTo>
                <a:lnTo>
                  <a:pt x="64008" y="26669"/>
                </a:lnTo>
                <a:lnTo>
                  <a:pt x="64770" y="29717"/>
                </a:lnTo>
                <a:lnTo>
                  <a:pt x="41225" y="62032"/>
                </a:lnTo>
                <a:lnTo>
                  <a:pt x="31194" y="63324"/>
                </a:lnTo>
                <a:lnTo>
                  <a:pt x="21110" y="61279"/>
                </a:lnTo>
                <a:lnTo>
                  <a:pt x="11774" y="55585"/>
                </a:lnTo>
                <a:lnTo>
                  <a:pt x="3987" y="45930"/>
                </a:lnTo>
                <a:lnTo>
                  <a:pt x="1524" y="38861"/>
                </a:lnTo>
                <a:lnTo>
                  <a:pt x="1524" y="35813"/>
                </a:lnTo>
              </a:path>
            </a:pathLst>
          </a:custGeom>
          <a:ln w="3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483743" y="2557900"/>
            <a:ext cx="299085" cy="512445"/>
          </a:xfrm>
          <a:custGeom>
            <a:avLst/>
            <a:gdLst/>
            <a:ahLst/>
            <a:cxnLst/>
            <a:rect l="l" t="t" r="r" b="b"/>
            <a:pathLst>
              <a:path w="299084" h="512444">
                <a:moveTo>
                  <a:pt x="298704" y="256165"/>
                </a:moveTo>
                <a:lnTo>
                  <a:pt x="298704" y="243211"/>
                </a:lnTo>
                <a:lnTo>
                  <a:pt x="297942" y="230257"/>
                </a:lnTo>
                <a:lnTo>
                  <a:pt x="292587" y="186466"/>
                </a:lnTo>
                <a:lnTo>
                  <a:pt x="284234" y="147293"/>
                </a:lnTo>
                <a:lnTo>
                  <a:pt x="259861" y="82797"/>
                </a:lnTo>
                <a:lnTo>
                  <a:pt x="227488" y="36757"/>
                </a:lnTo>
                <a:lnTo>
                  <a:pt x="189781" y="9162"/>
                </a:lnTo>
                <a:lnTo>
                  <a:pt x="149404" y="0"/>
                </a:lnTo>
                <a:lnTo>
                  <a:pt x="129047" y="2327"/>
                </a:lnTo>
                <a:lnTo>
                  <a:pt x="89664" y="20790"/>
                </a:lnTo>
                <a:lnTo>
                  <a:pt x="54274" y="57657"/>
                </a:lnTo>
                <a:lnTo>
                  <a:pt x="25542" y="112914"/>
                </a:lnTo>
                <a:lnTo>
                  <a:pt x="6136" y="186550"/>
                </a:lnTo>
                <a:lnTo>
                  <a:pt x="761" y="230257"/>
                </a:lnTo>
                <a:lnTo>
                  <a:pt x="0" y="243211"/>
                </a:lnTo>
                <a:lnTo>
                  <a:pt x="0" y="269119"/>
                </a:lnTo>
                <a:lnTo>
                  <a:pt x="1524" y="295027"/>
                </a:lnTo>
                <a:lnTo>
                  <a:pt x="7620" y="330703"/>
                </a:lnTo>
                <a:lnTo>
                  <a:pt x="7619" y="243211"/>
                </a:lnTo>
                <a:lnTo>
                  <a:pt x="8381" y="230257"/>
                </a:lnTo>
                <a:lnTo>
                  <a:pt x="14116" y="186178"/>
                </a:lnTo>
                <a:lnTo>
                  <a:pt x="22701" y="147076"/>
                </a:lnTo>
                <a:lnTo>
                  <a:pt x="47111" y="83625"/>
                </a:lnTo>
                <a:lnTo>
                  <a:pt x="78989" y="39545"/>
                </a:lnTo>
                <a:lnTo>
                  <a:pt x="115714" y="14477"/>
                </a:lnTo>
                <a:lnTo>
                  <a:pt x="154666" y="8062"/>
                </a:lnTo>
                <a:lnTo>
                  <a:pt x="174158" y="11738"/>
                </a:lnTo>
                <a:lnTo>
                  <a:pt x="211535" y="32628"/>
                </a:lnTo>
                <a:lnTo>
                  <a:pt x="244586" y="71274"/>
                </a:lnTo>
                <a:lnTo>
                  <a:pt x="270689" y="127316"/>
                </a:lnTo>
                <a:lnTo>
                  <a:pt x="287224" y="200395"/>
                </a:lnTo>
                <a:lnTo>
                  <a:pt x="291084" y="243211"/>
                </a:lnTo>
                <a:lnTo>
                  <a:pt x="291084" y="338518"/>
                </a:lnTo>
                <a:lnTo>
                  <a:pt x="291140" y="338284"/>
                </a:lnTo>
                <a:lnTo>
                  <a:pt x="296633" y="298986"/>
                </a:lnTo>
                <a:lnTo>
                  <a:pt x="298704" y="256165"/>
                </a:lnTo>
                <a:close/>
              </a:path>
              <a:path w="299084" h="512444">
                <a:moveTo>
                  <a:pt x="291084" y="338518"/>
                </a:moveTo>
                <a:lnTo>
                  <a:pt x="291084" y="269119"/>
                </a:lnTo>
                <a:lnTo>
                  <a:pt x="287654" y="310116"/>
                </a:lnTo>
                <a:lnTo>
                  <a:pt x="281243" y="347443"/>
                </a:lnTo>
                <a:lnTo>
                  <a:pt x="260718" y="410745"/>
                </a:lnTo>
                <a:lnTo>
                  <a:pt x="231986" y="458341"/>
                </a:lnTo>
                <a:lnTo>
                  <a:pt x="197525" y="489546"/>
                </a:lnTo>
                <a:lnTo>
                  <a:pt x="159810" y="503677"/>
                </a:lnTo>
                <a:lnTo>
                  <a:pt x="140507" y="504125"/>
                </a:lnTo>
                <a:lnTo>
                  <a:pt x="121320" y="500049"/>
                </a:lnTo>
                <a:lnTo>
                  <a:pt x="84531" y="477978"/>
                </a:lnTo>
                <a:lnTo>
                  <a:pt x="51920" y="436780"/>
                </a:lnTo>
                <a:lnTo>
                  <a:pt x="25966" y="375770"/>
                </a:lnTo>
                <a:lnTo>
                  <a:pt x="16258" y="337622"/>
                </a:lnTo>
                <a:lnTo>
                  <a:pt x="9144" y="294265"/>
                </a:lnTo>
                <a:lnTo>
                  <a:pt x="7620" y="269119"/>
                </a:lnTo>
                <a:lnTo>
                  <a:pt x="7620" y="330703"/>
                </a:lnTo>
                <a:lnTo>
                  <a:pt x="20170" y="381861"/>
                </a:lnTo>
                <a:lnTo>
                  <a:pt x="48660" y="445760"/>
                </a:lnTo>
                <a:lnTo>
                  <a:pt x="84225" y="487765"/>
                </a:lnTo>
                <a:lnTo>
                  <a:pt x="124097" y="508916"/>
                </a:lnTo>
                <a:lnTo>
                  <a:pt x="144782" y="511996"/>
                </a:lnTo>
                <a:lnTo>
                  <a:pt x="165506" y="510254"/>
                </a:lnTo>
                <a:lnTo>
                  <a:pt x="205683" y="492819"/>
                </a:lnTo>
                <a:lnTo>
                  <a:pt x="241861" y="457652"/>
                </a:lnTo>
                <a:lnTo>
                  <a:pt x="271269" y="405794"/>
                </a:lnTo>
                <a:lnTo>
                  <a:pt x="282570" y="373930"/>
                </a:lnTo>
                <a:lnTo>
                  <a:pt x="291084" y="338518"/>
                </a:lnTo>
                <a:close/>
              </a:path>
              <a:path w="299084" h="512444">
                <a:moveTo>
                  <a:pt x="10668" y="269119"/>
                </a:moveTo>
                <a:lnTo>
                  <a:pt x="10667" y="243211"/>
                </a:lnTo>
                <a:lnTo>
                  <a:pt x="9906" y="256165"/>
                </a:lnTo>
                <a:lnTo>
                  <a:pt x="10668" y="269119"/>
                </a:lnTo>
                <a:close/>
              </a:path>
              <a:path w="299084" h="512444">
                <a:moveTo>
                  <a:pt x="288798" y="256165"/>
                </a:moveTo>
                <a:lnTo>
                  <a:pt x="288036" y="243211"/>
                </a:lnTo>
                <a:lnTo>
                  <a:pt x="288036" y="231019"/>
                </a:lnTo>
                <a:lnTo>
                  <a:pt x="282783" y="189079"/>
                </a:lnTo>
                <a:lnTo>
                  <a:pt x="274808" y="151550"/>
                </a:lnTo>
                <a:lnTo>
                  <a:pt x="251902" y="89727"/>
                </a:lnTo>
                <a:lnTo>
                  <a:pt x="221738" y="45554"/>
                </a:lnTo>
                <a:lnTo>
                  <a:pt x="186737" y="19037"/>
                </a:lnTo>
                <a:lnTo>
                  <a:pt x="149318" y="10182"/>
                </a:lnTo>
                <a:lnTo>
                  <a:pt x="130458" y="12379"/>
                </a:lnTo>
                <a:lnTo>
                  <a:pt x="93951" y="30026"/>
                </a:lnTo>
                <a:lnTo>
                  <a:pt x="61077" y="65348"/>
                </a:lnTo>
                <a:lnTo>
                  <a:pt x="34256" y="118351"/>
                </a:lnTo>
                <a:lnTo>
                  <a:pt x="15908" y="189040"/>
                </a:lnTo>
                <a:lnTo>
                  <a:pt x="10667" y="231019"/>
                </a:lnTo>
                <a:lnTo>
                  <a:pt x="10668" y="281311"/>
                </a:lnTo>
                <a:lnTo>
                  <a:pt x="12192" y="293503"/>
                </a:lnTo>
                <a:lnTo>
                  <a:pt x="12954" y="298137"/>
                </a:lnTo>
                <a:lnTo>
                  <a:pt x="12954" y="243211"/>
                </a:lnTo>
                <a:lnTo>
                  <a:pt x="13715" y="231019"/>
                </a:lnTo>
                <a:lnTo>
                  <a:pt x="19181" y="187816"/>
                </a:lnTo>
                <a:lnTo>
                  <a:pt x="27400" y="149490"/>
                </a:lnTo>
                <a:lnTo>
                  <a:pt x="50834" y="87291"/>
                </a:lnTo>
                <a:lnTo>
                  <a:pt x="81488" y="44068"/>
                </a:lnTo>
                <a:lnTo>
                  <a:pt x="116832" y="19468"/>
                </a:lnTo>
                <a:lnTo>
                  <a:pt x="154338" y="13139"/>
                </a:lnTo>
                <a:lnTo>
                  <a:pt x="173110" y="16716"/>
                </a:lnTo>
                <a:lnTo>
                  <a:pt x="209135" y="37152"/>
                </a:lnTo>
                <a:lnTo>
                  <a:pt x="240956" y="74937"/>
                </a:lnTo>
                <a:lnTo>
                  <a:pt x="266106" y="129778"/>
                </a:lnTo>
                <a:lnTo>
                  <a:pt x="282034" y="201302"/>
                </a:lnTo>
                <a:lnTo>
                  <a:pt x="285750" y="243211"/>
                </a:lnTo>
                <a:lnTo>
                  <a:pt x="285750" y="304772"/>
                </a:lnTo>
                <a:lnTo>
                  <a:pt x="286807" y="297075"/>
                </a:lnTo>
                <a:lnTo>
                  <a:pt x="288798" y="256165"/>
                </a:lnTo>
                <a:close/>
              </a:path>
              <a:path w="299084" h="512444">
                <a:moveTo>
                  <a:pt x="285750" y="304772"/>
                </a:moveTo>
                <a:lnTo>
                  <a:pt x="285750" y="269119"/>
                </a:lnTo>
                <a:lnTo>
                  <a:pt x="282448" y="309207"/>
                </a:lnTo>
                <a:lnTo>
                  <a:pt x="276273" y="345707"/>
                </a:lnTo>
                <a:lnTo>
                  <a:pt x="256501" y="407604"/>
                </a:lnTo>
                <a:lnTo>
                  <a:pt x="228765" y="454203"/>
                </a:lnTo>
                <a:lnTo>
                  <a:pt x="195629" y="484647"/>
                </a:lnTo>
                <a:lnTo>
                  <a:pt x="159310" y="498452"/>
                </a:lnTo>
                <a:lnTo>
                  <a:pt x="140507" y="498835"/>
                </a:lnTo>
                <a:lnTo>
                  <a:pt x="122255" y="494886"/>
                </a:lnTo>
                <a:lnTo>
                  <a:pt x="86854" y="473278"/>
                </a:lnTo>
                <a:lnTo>
                  <a:pt x="55497" y="432959"/>
                </a:lnTo>
                <a:lnTo>
                  <a:pt x="30575" y="373257"/>
                </a:lnTo>
                <a:lnTo>
                  <a:pt x="21274" y="335928"/>
                </a:lnTo>
                <a:lnTo>
                  <a:pt x="14478" y="293503"/>
                </a:lnTo>
                <a:lnTo>
                  <a:pt x="12954" y="268357"/>
                </a:lnTo>
                <a:lnTo>
                  <a:pt x="12954" y="298137"/>
                </a:lnTo>
                <a:lnTo>
                  <a:pt x="19535" y="338158"/>
                </a:lnTo>
                <a:lnTo>
                  <a:pt x="29490" y="377129"/>
                </a:lnTo>
                <a:lnTo>
                  <a:pt x="55951" y="438543"/>
                </a:lnTo>
                <a:lnTo>
                  <a:pt x="89001" y="478793"/>
                </a:lnTo>
                <a:lnTo>
                  <a:pt x="126069" y="498931"/>
                </a:lnTo>
                <a:lnTo>
                  <a:pt x="145306" y="501785"/>
                </a:lnTo>
                <a:lnTo>
                  <a:pt x="164582" y="500005"/>
                </a:lnTo>
                <a:lnTo>
                  <a:pt x="201968" y="483065"/>
                </a:lnTo>
                <a:lnTo>
                  <a:pt x="235655" y="449162"/>
                </a:lnTo>
                <a:lnTo>
                  <a:pt x="263070" y="399344"/>
                </a:lnTo>
                <a:lnTo>
                  <a:pt x="281642" y="334662"/>
                </a:lnTo>
                <a:lnTo>
                  <a:pt x="285750" y="304772"/>
                </a:lnTo>
                <a:close/>
              </a:path>
            </a:pathLst>
          </a:custGeom>
          <a:solidFill>
            <a:srgbClr val="E400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555371" y="4772667"/>
            <a:ext cx="299085" cy="512445"/>
          </a:xfrm>
          <a:custGeom>
            <a:avLst/>
            <a:gdLst/>
            <a:ahLst/>
            <a:cxnLst/>
            <a:rect l="l" t="t" r="r" b="b"/>
            <a:pathLst>
              <a:path w="299084" h="512445">
                <a:moveTo>
                  <a:pt x="298704" y="255770"/>
                </a:moveTo>
                <a:lnTo>
                  <a:pt x="297942" y="242816"/>
                </a:lnTo>
                <a:lnTo>
                  <a:pt x="297942" y="229862"/>
                </a:lnTo>
                <a:lnTo>
                  <a:pt x="292614" y="186189"/>
                </a:lnTo>
                <a:lnTo>
                  <a:pt x="284269" y="147113"/>
                </a:lnTo>
                <a:lnTo>
                  <a:pt x="259871" y="82752"/>
                </a:lnTo>
                <a:lnTo>
                  <a:pt x="227431" y="36779"/>
                </a:lnTo>
                <a:lnTo>
                  <a:pt x="189636" y="9195"/>
                </a:lnTo>
                <a:lnTo>
                  <a:pt x="149171" y="0"/>
                </a:lnTo>
                <a:lnTo>
                  <a:pt x="128775" y="2298"/>
                </a:lnTo>
                <a:lnTo>
                  <a:pt x="89296" y="20722"/>
                </a:lnTo>
                <a:lnTo>
                  <a:pt x="53943" y="57463"/>
                </a:lnTo>
                <a:lnTo>
                  <a:pt x="25276" y="112630"/>
                </a:lnTo>
                <a:lnTo>
                  <a:pt x="6020" y="186187"/>
                </a:lnTo>
                <a:lnTo>
                  <a:pt x="761" y="229862"/>
                </a:lnTo>
                <a:lnTo>
                  <a:pt x="0" y="242816"/>
                </a:lnTo>
                <a:lnTo>
                  <a:pt x="0" y="268724"/>
                </a:lnTo>
                <a:lnTo>
                  <a:pt x="1524" y="294632"/>
                </a:lnTo>
                <a:lnTo>
                  <a:pt x="3048" y="306824"/>
                </a:lnTo>
                <a:lnTo>
                  <a:pt x="4287" y="318785"/>
                </a:lnTo>
                <a:lnTo>
                  <a:pt x="6211" y="331483"/>
                </a:lnTo>
                <a:lnTo>
                  <a:pt x="7620" y="338654"/>
                </a:lnTo>
                <a:lnTo>
                  <a:pt x="7619" y="242816"/>
                </a:lnTo>
                <a:lnTo>
                  <a:pt x="8381" y="230624"/>
                </a:lnTo>
                <a:lnTo>
                  <a:pt x="13923" y="186560"/>
                </a:lnTo>
                <a:lnTo>
                  <a:pt x="22364" y="147447"/>
                </a:lnTo>
                <a:lnTo>
                  <a:pt x="46611" y="83906"/>
                </a:lnTo>
                <a:lnTo>
                  <a:pt x="78456" y="39671"/>
                </a:lnTo>
                <a:lnTo>
                  <a:pt x="115236" y="14411"/>
                </a:lnTo>
                <a:lnTo>
                  <a:pt x="154285" y="7796"/>
                </a:lnTo>
                <a:lnTo>
                  <a:pt x="173829" y="11376"/>
                </a:lnTo>
                <a:lnTo>
                  <a:pt x="211287" y="32108"/>
                </a:lnTo>
                <a:lnTo>
                  <a:pt x="244354" y="70657"/>
                </a:lnTo>
                <a:lnTo>
                  <a:pt x="270364" y="126694"/>
                </a:lnTo>
                <a:lnTo>
                  <a:pt x="286654" y="199888"/>
                </a:lnTo>
                <a:lnTo>
                  <a:pt x="290322" y="242816"/>
                </a:lnTo>
                <a:lnTo>
                  <a:pt x="291084" y="255770"/>
                </a:lnTo>
                <a:lnTo>
                  <a:pt x="291084" y="336455"/>
                </a:lnTo>
                <a:lnTo>
                  <a:pt x="293616" y="322170"/>
                </a:lnTo>
                <a:lnTo>
                  <a:pt x="295578" y="308013"/>
                </a:lnTo>
                <a:lnTo>
                  <a:pt x="296946" y="294305"/>
                </a:lnTo>
                <a:lnTo>
                  <a:pt x="297731" y="281167"/>
                </a:lnTo>
                <a:lnTo>
                  <a:pt x="297942" y="268724"/>
                </a:lnTo>
                <a:lnTo>
                  <a:pt x="298704" y="255770"/>
                </a:lnTo>
                <a:close/>
              </a:path>
              <a:path w="299084" h="512445">
                <a:moveTo>
                  <a:pt x="291084" y="336455"/>
                </a:moveTo>
                <a:lnTo>
                  <a:pt x="291084" y="255770"/>
                </a:lnTo>
                <a:lnTo>
                  <a:pt x="290322" y="268724"/>
                </a:lnTo>
                <a:lnTo>
                  <a:pt x="287147" y="309732"/>
                </a:lnTo>
                <a:lnTo>
                  <a:pt x="271999" y="380646"/>
                </a:lnTo>
                <a:lnTo>
                  <a:pt x="247223" y="436187"/>
                </a:lnTo>
                <a:lnTo>
                  <a:pt x="215342" y="475673"/>
                </a:lnTo>
                <a:lnTo>
                  <a:pt x="178877" y="498421"/>
                </a:lnTo>
                <a:lnTo>
                  <a:pt x="140353" y="503749"/>
                </a:lnTo>
                <a:lnTo>
                  <a:pt x="121106" y="499668"/>
                </a:lnTo>
                <a:lnTo>
                  <a:pt x="84222" y="477588"/>
                </a:lnTo>
                <a:lnTo>
                  <a:pt x="51585" y="436383"/>
                </a:lnTo>
                <a:lnTo>
                  <a:pt x="25718" y="375371"/>
                </a:lnTo>
                <a:lnTo>
                  <a:pt x="16111" y="337224"/>
                </a:lnTo>
                <a:lnTo>
                  <a:pt x="9144" y="293870"/>
                </a:lnTo>
                <a:lnTo>
                  <a:pt x="7620" y="268724"/>
                </a:lnTo>
                <a:lnTo>
                  <a:pt x="7620" y="338654"/>
                </a:lnTo>
                <a:lnTo>
                  <a:pt x="20736" y="386582"/>
                </a:lnTo>
                <a:lnTo>
                  <a:pt x="38777" y="428152"/>
                </a:lnTo>
                <a:lnTo>
                  <a:pt x="62921" y="465349"/>
                </a:lnTo>
                <a:lnTo>
                  <a:pt x="93144" y="494051"/>
                </a:lnTo>
                <a:lnTo>
                  <a:pt x="129427" y="510130"/>
                </a:lnTo>
                <a:lnTo>
                  <a:pt x="142864" y="511973"/>
                </a:lnTo>
                <a:lnTo>
                  <a:pt x="156972" y="511802"/>
                </a:lnTo>
                <a:lnTo>
                  <a:pt x="197965" y="498185"/>
                </a:lnTo>
                <a:lnTo>
                  <a:pt x="229858" y="472103"/>
                </a:lnTo>
                <a:lnTo>
                  <a:pt x="255287" y="436710"/>
                </a:lnTo>
                <a:lnTo>
                  <a:pt x="274539" y="395316"/>
                </a:lnTo>
                <a:lnTo>
                  <a:pt x="287867" y="351331"/>
                </a:lnTo>
                <a:lnTo>
                  <a:pt x="291084" y="336455"/>
                </a:lnTo>
                <a:close/>
              </a:path>
              <a:path w="299084" h="512445">
                <a:moveTo>
                  <a:pt x="288036" y="255770"/>
                </a:moveTo>
                <a:lnTo>
                  <a:pt x="288036" y="243578"/>
                </a:lnTo>
                <a:lnTo>
                  <a:pt x="287274" y="230624"/>
                </a:lnTo>
                <a:lnTo>
                  <a:pt x="282296" y="188740"/>
                </a:lnTo>
                <a:lnTo>
                  <a:pt x="274530" y="151237"/>
                </a:lnTo>
                <a:lnTo>
                  <a:pt x="251914" y="89540"/>
                </a:lnTo>
                <a:lnTo>
                  <a:pt x="221865" y="45449"/>
                </a:lnTo>
                <a:lnTo>
                  <a:pt x="186856" y="18993"/>
                </a:lnTo>
                <a:lnTo>
                  <a:pt x="149352" y="10172"/>
                </a:lnTo>
                <a:lnTo>
                  <a:pt x="130434" y="12375"/>
                </a:lnTo>
                <a:lnTo>
                  <a:pt x="93808" y="30009"/>
                </a:lnTo>
                <a:lnTo>
                  <a:pt x="60849" y="65280"/>
                </a:lnTo>
                <a:lnTo>
                  <a:pt x="34021" y="118188"/>
                </a:lnTo>
                <a:lnTo>
                  <a:pt x="15789" y="188735"/>
                </a:lnTo>
                <a:lnTo>
                  <a:pt x="10667" y="230624"/>
                </a:lnTo>
                <a:lnTo>
                  <a:pt x="9905" y="242816"/>
                </a:lnTo>
                <a:lnTo>
                  <a:pt x="9906" y="268724"/>
                </a:lnTo>
                <a:lnTo>
                  <a:pt x="11430" y="293870"/>
                </a:lnTo>
                <a:lnTo>
                  <a:pt x="12954" y="302816"/>
                </a:lnTo>
                <a:lnTo>
                  <a:pt x="12953" y="230624"/>
                </a:lnTo>
                <a:lnTo>
                  <a:pt x="18697" y="187351"/>
                </a:lnTo>
                <a:lnTo>
                  <a:pt x="27139" y="148979"/>
                </a:lnTo>
                <a:lnTo>
                  <a:pt x="50875" y="86753"/>
                </a:lnTo>
                <a:lnTo>
                  <a:pt x="81672" y="43576"/>
                </a:lnTo>
                <a:lnTo>
                  <a:pt x="117039" y="19078"/>
                </a:lnTo>
                <a:lnTo>
                  <a:pt x="154485" y="12887"/>
                </a:lnTo>
                <a:lnTo>
                  <a:pt x="173210" y="16541"/>
                </a:lnTo>
                <a:lnTo>
                  <a:pt x="209107" y="37117"/>
                </a:lnTo>
                <a:lnTo>
                  <a:pt x="240857" y="75074"/>
                </a:lnTo>
                <a:lnTo>
                  <a:pt x="265971" y="130042"/>
                </a:lnTo>
                <a:lnTo>
                  <a:pt x="281957" y="201649"/>
                </a:lnTo>
                <a:lnTo>
                  <a:pt x="285750" y="243578"/>
                </a:lnTo>
                <a:lnTo>
                  <a:pt x="285750" y="300378"/>
                </a:lnTo>
                <a:lnTo>
                  <a:pt x="286246" y="296638"/>
                </a:lnTo>
                <a:lnTo>
                  <a:pt x="288036" y="255770"/>
                </a:lnTo>
                <a:close/>
              </a:path>
              <a:path w="299084" h="512445">
                <a:moveTo>
                  <a:pt x="285750" y="300378"/>
                </a:moveTo>
                <a:lnTo>
                  <a:pt x="285750" y="268724"/>
                </a:lnTo>
                <a:lnTo>
                  <a:pt x="282403" y="308855"/>
                </a:lnTo>
                <a:lnTo>
                  <a:pt x="276189" y="345394"/>
                </a:lnTo>
                <a:lnTo>
                  <a:pt x="256355" y="407358"/>
                </a:lnTo>
                <a:lnTo>
                  <a:pt x="228635" y="453943"/>
                </a:lnTo>
                <a:lnTo>
                  <a:pt x="195419" y="484479"/>
                </a:lnTo>
                <a:lnTo>
                  <a:pt x="159096" y="498295"/>
                </a:lnTo>
                <a:lnTo>
                  <a:pt x="140353" y="498689"/>
                </a:lnTo>
                <a:lnTo>
                  <a:pt x="122054" y="494721"/>
                </a:lnTo>
                <a:lnTo>
                  <a:pt x="86682" y="473086"/>
                </a:lnTo>
                <a:lnTo>
                  <a:pt x="55369" y="432719"/>
                </a:lnTo>
                <a:lnTo>
                  <a:pt x="30505" y="372950"/>
                </a:lnTo>
                <a:lnTo>
                  <a:pt x="21237" y="335580"/>
                </a:lnTo>
                <a:lnTo>
                  <a:pt x="14478" y="293108"/>
                </a:lnTo>
                <a:lnTo>
                  <a:pt x="12954" y="280916"/>
                </a:lnTo>
                <a:lnTo>
                  <a:pt x="12954" y="302816"/>
                </a:lnTo>
                <a:lnTo>
                  <a:pt x="29204" y="377382"/>
                </a:lnTo>
                <a:lnTo>
                  <a:pt x="56014" y="438667"/>
                </a:lnTo>
                <a:lnTo>
                  <a:pt x="89338" y="478810"/>
                </a:lnTo>
                <a:lnTo>
                  <a:pt x="126485" y="498786"/>
                </a:lnTo>
                <a:lnTo>
                  <a:pt x="145743" y="501577"/>
                </a:lnTo>
                <a:lnTo>
                  <a:pt x="165015" y="499738"/>
                </a:lnTo>
                <a:lnTo>
                  <a:pt x="202323" y="482697"/>
                </a:lnTo>
                <a:lnTo>
                  <a:pt x="235844" y="448721"/>
                </a:lnTo>
                <a:lnTo>
                  <a:pt x="263013" y="398868"/>
                </a:lnTo>
                <a:lnTo>
                  <a:pt x="281265" y="334198"/>
                </a:lnTo>
                <a:lnTo>
                  <a:pt x="285750" y="300378"/>
                </a:lnTo>
                <a:close/>
              </a:path>
            </a:pathLst>
          </a:custGeom>
          <a:solidFill>
            <a:srgbClr val="E400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graphicFrame>
        <p:nvGraphicFramePr>
          <p:cNvPr id="121" name="object 121"/>
          <p:cNvGraphicFramePr>
            <a:graphicFrameLocks noGrp="1"/>
          </p:cNvGraphicFramePr>
          <p:nvPr/>
        </p:nvGraphicFramePr>
        <p:xfrm>
          <a:off x="7018458" y="3128562"/>
          <a:ext cx="1689353" cy="14599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71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5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B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67">
                      <a:solidFill>
                        <a:srgbClr val="000000"/>
                      </a:solidFill>
                      <a:prstDash val="solid"/>
                    </a:lnL>
                    <a:lnR w="3467">
                      <a:solidFill>
                        <a:srgbClr val="000000"/>
                      </a:solidFill>
                      <a:prstDash val="solid"/>
                    </a:lnR>
                    <a:lnT w="3467">
                      <a:solidFill>
                        <a:srgbClr val="000000"/>
                      </a:solidFill>
                      <a:prstDash val="solid"/>
                    </a:lnT>
                    <a:lnB w="3467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67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156">
                <a:tc rowSpan="3">
                  <a:txBody>
                    <a:bodyPr/>
                    <a:lstStyle/>
                    <a:p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079">
                      <a:solidFill>
                        <a:srgbClr val="000000"/>
                      </a:solidFill>
                      <a:prstDash val="solid"/>
                    </a:lnR>
                    <a:lnT w="3467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04139" algn="ctr">
                        <a:lnSpc>
                          <a:spcPts val="1130"/>
                        </a:lnSpc>
                      </a:pPr>
                      <a:r>
                        <a:rPr sz="950" spc="-5" dirty="0">
                          <a:latin typeface="Arial"/>
                          <a:cs typeface="Arial"/>
                        </a:rPr>
                        <a:t>doM1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79">
                      <a:solidFill>
                        <a:srgbClr val="000000"/>
                      </a:solidFill>
                      <a:prstDash val="solid"/>
                    </a:lnL>
                    <a:lnB w="3467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079">
                      <a:solidFill>
                        <a:srgbClr val="000000"/>
                      </a:solidFill>
                      <a:prstDash val="solid"/>
                    </a:lnR>
                    <a:lnT w="3467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04139" algn="ctr">
                        <a:lnSpc>
                          <a:spcPts val="1130"/>
                        </a:lnSpc>
                      </a:pPr>
                      <a:r>
                        <a:rPr sz="950" spc="-5" dirty="0">
                          <a:latin typeface="Arial"/>
                          <a:cs typeface="Arial"/>
                        </a:rPr>
                        <a:t>doM2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79">
                      <a:solidFill>
                        <a:srgbClr val="000000"/>
                      </a:solidFill>
                      <a:prstDash val="solid"/>
                    </a:lnL>
                    <a:lnT w="3467">
                      <a:solidFill>
                        <a:srgbClr val="000000"/>
                      </a:solidFill>
                      <a:prstDash val="solid"/>
                    </a:lnT>
                    <a:lnB w="3467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5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079">
                      <a:solidFill>
                        <a:srgbClr val="000000"/>
                      </a:solidFill>
                      <a:prstDash val="solid"/>
                    </a:lnR>
                    <a:lnT w="3467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79">
                      <a:solidFill>
                        <a:srgbClr val="000000"/>
                      </a:solidFill>
                      <a:prstDash val="solid"/>
                    </a:lnL>
                    <a:lnT w="3467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5" name="object 165"/>
          <p:cNvGraphicFramePr>
            <a:graphicFrameLocks noGrp="1"/>
          </p:cNvGraphicFramePr>
          <p:nvPr/>
        </p:nvGraphicFramePr>
        <p:xfrm>
          <a:off x="7018458" y="5314740"/>
          <a:ext cx="1689353" cy="1459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472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5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B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67">
                      <a:solidFill>
                        <a:srgbClr val="000000"/>
                      </a:solidFill>
                      <a:prstDash val="solid"/>
                    </a:lnL>
                    <a:lnR w="3467">
                      <a:solidFill>
                        <a:srgbClr val="000000"/>
                      </a:solidFill>
                      <a:prstDash val="solid"/>
                    </a:lnR>
                    <a:lnT w="3467">
                      <a:solidFill>
                        <a:srgbClr val="000000"/>
                      </a:solidFill>
                      <a:prstDash val="solid"/>
                    </a:lnT>
                    <a:lnB w="3467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67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19">
                <a:tc rowSpan="4">
                  <a:txBody>
                    <a:bodyPr/>
                    <a:lstStyle/>
                    <a:p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079">
                      <a:solidFill>
                        <a:srgbClr val="000000"/>
                      </a:solidFill>
                      <a:prstDash val="solid"/>
                    </a:lnR>
                    <a:lnT w="3467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02870" algn="ctr">
                        <a:lnSpc>
                          <a:spcPts val="1130"/>
                        </a:lnSpc>
                      </a:pPr>
                      <a:r>
                        <a:rPr sz="95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5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X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79">
                      <a:solidFill>
                        <a:srgbClr val="000000"/>
                      </a:solidFill>
                      <a:prstDash val="solid"/>
                    </a:lnL>
                    <a:lnB w="3467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6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079">
                      <a:solidFill>
                        <a:srgbClr val="000000"/>
                      </a:solidFill>
                      <a:prstDash val="solid"/>
                    </a:lnR>
                    <a:lnT w="3467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02870" algn="ctr">
                        <a:lnSpc>
                          <a:spcPts val="1130"/>
                        </a:lnSpc>
                      </a:pPr>
                      <a:r>
                        <a:rPr sz="95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5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Y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79">
                      <a:solidFill>
                        <a:srgbClr val="000000"/>
                      </a:solidFill>
                      <a:prstDash val="solid"/>
                    </a:lnL>
                    <a:lnT w="3467">
                      <a:solidFill>
                        <a:srgbClr val="000000"/>
                      </a:solidFill>
                      <a:prstDash val="solid"/>
                    </a:lnT>
                    <a:lnB w="3467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36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079">
                      <a:solidFill>
                        <a:srgbClr val="000000"/>
                      </a:solidFill>
                      <a:prstDash val="solid"/>
                    </a:lnR>
                    <a:lnT w="3467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82550" algn="ctr">
                        <a:lnSpc>
                          <a:spcPts val="1120"/>
                        </a:lnSpc>
                      </a:pPr>
                      <a:r>
                        <a:rPr sz="95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5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Z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79">
                      <a:solidFill>
                        <a:srgbClr val="000000"/>
                      </a:solidFill>
                      <a:prstDash val="solid"/>
                    </a:lnL>
                    <a:lnT w="3467">
                      <a:solidFill>
                        <a:srgbClr val="000000"/>
                      </a:solidFill>
                      <a:prstDash val="solid"/>
                    </a:lnT>
                    <a:lnB w="3467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36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079">
                      <a:solidFill>
                        <a:srgbClr val="000000"/>
                      </a:solidFill>
                      <a:prstDash val="solid"/>
                    </a:lnR>
                    <a:lnT w="3467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79">
                      <a:solidFill>
                        <a:srgbClr val="000000"/>
                      </a:solidFill>
                      <a:prstDash val="solid"/>
                    </a:lnL>
                    <a:lnT w="3467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0502" y="1517786"/>
            <a:ext cx="52971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sz="1350" dirty="0">
                <a:solidFill>
                  <a:srgbClr val="FF388D"/>
                </a:solidFill>
                <a:latin typeface="Wingdings 3"/>
                <a:cs typeface="Wingdings 3"/>
              </a:rPr>
              <a:t></a:t>
            </a:r>
            <a:r>
              <a:rPr sz="1350" dirty="0">
                <a:solidFill>
                  <a:srgbClr val="FF388D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정적</a:t>
            </a:r>
            <a:r>
              <a:rPr sz="2000" spc="-5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메소드</a:t>
            </a:r>
            <a:r>
              <a:rPr sz="2000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호출을</a:t>
            </a:r>
            <a:r>
              <a:rPr sz="2000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위한</a:t>
            </a:r>
            <a:r>
              <a:rPr sz="2000" spc="-5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클래스로의</a:t>
            </a:r>
            <a:r>
              <a:rPr sz="2000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메시지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3965" y="1997324"/>
            <a:ext cx="7385050" cy="1119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50000"/>
              </a:lnSpc>
              <a:tabLst>
                <a:tab pos="240665" algn="l"/>
              </a:tabLst>
            </a:pPr>
            <a:r>
              <a:rPr sz="1800" dirty="0">
                <a:solidFill>
                  <a:srgbClr val="FF388D"/>
                </a:solidFill>
                <a:latin typeface="Verdana"/>
                <a:cs typeface="Verdana"/>
              </a:rPr>
              <a:t>◦	</a:t>
            </a:r>
            <a:r>
              <a:rPr sz="1800" dirty="0">
                <a:latin typeface="맑은 고딕"/>
                <a:cs typeface="맑은 고딕"/>
              </a:rPr>
              <a:t>자바와 Smalltalk에서</a:t>
            </a:r>
            <a:r>
              <a:rPr sz="1800" spc="-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모든 클래스는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개념적으로 “Class”라는</a:t>
            </a:r>
            <a:r>
              <a:rPr sz="1800" spc="-1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클래스의 인스턴스이다.</a:t>
            </a:r>
            <a:endParaRPr sz="18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1280"/>
              </a:spcBef>
              <a:buClr>
                <a:srgbClr val="FF388D"/>
              </a:buClr>
              <a:buFont typeface="Verdana"/>
              <a:buChar char="◦"/>
              <a:tabLst>
                <a:tab pos="241300" algn="l"/>
              </a:tabLst>
            </a:pPr>
            <a:r>
              <a:rPr sz="1800" dirty="0">
                <a:latin typeface="맑은 고딕"/>
                <a:cs typeface="맑은 고딕"/>
              </a:rPr>
              <a:t>이 “</a:t>
            </a:r>
            <a:r>
              <a:rPr sz="1800" spc="-5" dirty="0">
                <a:latin typeface="맑은 고딕"/>
                <a:cs typeface="맑은 고딕"/>
              </a:rPr>
              <a:t>Class</a:t>
            </a:r>
            <a:r>
              <a:rPr sz="1800" dirty="0">
                <a:latin typeface="맑은 고딕"/>
                <a:cs typeface="맑은 고딕"/>
              </a:rPr>
              <a:t>”</a:t>
            </a:r>
            <a:r>
              <a:rPr sz="1800" spc="-5" dirty="0">
                <a:latin typeface="맑은 고딕"/>
                <a:cs typeface="맑은 고딕"/>
              </a:rPr>
              <a:t> 클래스</a:t>
            </a:r>
            <a:r>
              <a:rPr sz="1800" dirty="0">
                <a:latin typeface="맑은 고딕"/>
                <a:cs typeface="맑은 고딕"/>
              </a:rPr>
              <a:t>를 </a:t>
            </a:r>
            <a:r>
              <a:rPr sz="1900" i="1" spc="-70" dirty="0">
                <a:latin typeface="맑은 고딕"/>
                <a:cs typeface="맑은 고딕"/>
              </a:rPr>
              <a:t>metaclass라고</a:t>
            </a:r>
            <a:r>
              <a:rPr sz="1900" i="1" spc="-40" dirty="0">
                <a:latin typeface="맑은 고딕"/>
                <a:cs typeface="맑은 고딕"/>
              </a:rPr>
              <a:t> </a:t>
            </a:r>
            <a:r>
              <a:rPr sz="1900" i="1" spc="-85" dirty="0">
                <a:latin typeface="맑은 고딕"/>
                <a:cs typeface="맑은 고딕"/>
              </a:rPr>
              <a:t>한다.</a:t>
            </a:r>
            <a:endParaRPr sz="19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1709" y="3322966"/>
            <a:ext cx="3046730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1045" marR="5080" indent="-728345">
              <a:lnSpc>
                <a:spcPct val="168300"/>
              </a:lnSpc>
              <a:buClr>
                <a:srgbClr val="E40059"/>
              </a:buClr>
              <a:buFont typeface="Wingdings 2"/>
              <a:buChar char=""/>
              <a:tabLst>
                <a:tab pos="241300" algn="l"/>
              </a:tabLst>
            </a:pPr>
            <a:r>
              <a:rPr sz="1800" dirty="0">
                <a:latin typeface="맑은 고딕"/>
                <a:cs typeface="맑은 고딕"/>
              </a:rPr>
              <a:t>예)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“Calenda</a:t>
            </a:r>
            <a:r>
              <a:rPr sz="1800" spc="110" dirty="0">
                <a:latin typeface="맑은 고딕"/>
                <a:cs typeface="맑은 고딕"/>
              </a:rPr>
              <a:t>r</a:t>
            </a:r>
            <a:r>
              <a:rPr sz="1800" dirty="0">
                <a:latin typeface="맑은 고딕"/>
                <a:cs typeface="맑은 고딕"/>
              </a:rPr>
              <a:t>” metaclass의 인스턴스이다.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55613" y="6931876"/>
            <a:ext cx="15367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26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5671" y="797813"/>
            <a:ext cx="5599176" cy="299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04467" y="4706873"/>
            <a:ext cx="1929764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680">
              <a:lnSpc>
                <a:spcPct val="100000"/>
              </a:lnSpc>
            </a:pPr>
            <a:r>
              <a:rPr sz="1300" b="1" spc="-15" dirty="0">
                <a:latin typeface="맑은 고딕"/>
                <a:cs typeface="맑은 고딕"/>
              </a:rPr>
              <a:t>쳋 </a:t>
            </a:r>
            <a:r>
              <a:rPr sz="1300" b="1" spc="30" dirty="0">
                <a:latin typeface="맑은 고딕"/>
                <a:cs typeface="맑은 고딕"/>
              </a:rPr>
              <a:t> </a:t>
            </a:r>
            <a:r>
              <a:rPr sz="1550" b="1" spc="-10" dirty="0">
                <a:latin typeface="Arial"/>
                <a:cs typeface="Arial"/>
              </a:rPr>
              <a:t>e</a:t>
            </a:r>
            <a:r>
              <a:rPr sz="1550" b="1" spc="5" dirty="0">
                <a:latin typeface="Arial"/>
                <a:cs typeface="Arial"/>
              </a:rPr>
              <a:t>t</a:t>
            </a:r>
            <a:r>
              <a:rPr sz="1550" b="1" spc="-10" dirty="0">
                <a:latin typeface="Arial"/>
                <a:cs typeface="Arial"/>
              </a:rPr>
              <a:t>ac</a:t>
            </a:r>
            <a:r>
              <a:rPr sz="1550" b="1" spc="5" dirty="0">
                <a:latin typeface="Arial"/>
                <a:cs typeface="Arial"/>
              </a:rPr>
              <a:t>l</a:t>
            </a:r>
            <a:r>
              <a:rPr sz="1550" b="1" spc="-10" dirty="0">
                <a:latin typeface="Arial"/>
                <a:cs typeface="Arial"/>
              </a:rPr>
              <a:t>ass?</a:t>
            </a:r>
            <a:endParaRPr sz="15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8933" y="3383279"/>
            <a:ext cx="2596515" cy="665480"/>
          </a:xfrm>
          <a:prstGeom prst="rect">
            <a:avLst/>
          </a:prstGeom>
          <a:ln w="55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6520" marR="508634">
              <a:lnSpc>
                <a:spcPct val="100000"/>
              </a:lnSpc>
            </a:pPr>
            <a:r>
              <a:rPr sz="1550" dirty="0">
                <a:latin typeface="Arial"/>
                <a:cs typeface="Arial"/>
              </a:rPr>
              <a:t>me</a:t>
            </a:r>
            <a:r>
              <a:rPr sz="1550" spc="-15" dirty="0">
                <a:latin typeface="Arial"/>
                <a:cs typeface="Arial"/>
              </a:rPr>
              <a:t>s</a:t>
            </a:r>
            <a:r>
              <a:rPr sz="1550" spc="-5" dirty="0">
                <a:latin typeface="Arial"/>
                <a:cs typeface="Arial"/>
              </a:rPr>
              <a:t>s</a:t>
            </a:r>
            <a:r>
              <a:rPr sz="1550" spc="-10" dirty="0">
                <a:latin typeface="Arial"/>
                <a:cs typeface="Arial"/>
              </a:rPr>
              <a:t>a</a:t>
            </a:r>
            <a:r>
              <a:rPr sz="1550" spc="-5" dirty="0">
                <a:latin typeface="Arial"/>
                <a:cs typeface="Arial"/>
              </a:rPr>
              <a:t>g</a:t>
            </a:r>
            <a:r>
              <a:rPr sz="1550" dirty="0">
                <a:latin typeface="Arial"/>
                <a:cs typeface="Arial"/>
              </a:rPr>
              <a:t>e</a:t>
            </a:r>
            <a:r>
              <a:rPr sz="1550" spc="-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to</a:t>
            </a:r>
            <a:r>
              <a:rPr sz="1550" spc="5" dirty="0">
                <a:latin typeface="Arial"/>
                <a:cs typeface="Arial"/>
              </a:rPr>
              <a:t> </a:t>
            </a:r>
            <a:r>
              <a:rPr sz="1550" spc="-15" dirty="0">
                <a:latin typeface="Arial"/>
                <a:cs typeface="Arial"/>
              </a:rPr>
              <a:t>c</a:t>
            </a:r>
            <a:r>
              <a:rPr sz="1550" dirty="0">
                <a:latin typeface="Arial"/>
                <a:cs typeface="Arial"/>
              </a:rPr>
              <a:t>l</a:t>
            </a:r>
            <a:r>
              <a:rPr sz="1550" spc="-10" dirty="0">
                <a:latin typeface="Arial"/>
                <a:cs typeface="Arial"/>
              </a:rPr>
              <a:t>a</a:t>
            </a:r>
            <a:r>
              <a:rPr sz="1550" spc="-15" dirty="0">
                <a:latin typeface="Arial"/>
                <a:cs typeface="Arial"/>
              </a:rPr>
              <a:t>s</a:t>
            </a:r>
            <a:r>
              <a:rPr sz="1550" spc="25" dirty="0">
                <a:latin typeface="Arial"/>
                <a:cs typeface="Arial"/>
              </a:rPr>
              <a:t>s</a:t>
            </a:r>
            <a:r>
              <a:rPr sz="1550" dirty="0">
                <a:latin typeface="Arial"/>
                <a:cs typeface="Arial"/>
              </a:rPr>
              <a:t>,</a:t>
            </a:r>
            <a:r>
              <a:rPr sz="1550" spc="-1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or</a:t>
            </a:r>
            <a:r>
              <a:rPr sz="1550" spc="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a </a:t>
            </a:r>
            <a:r>
              <a:rPr sz="1550" spc="-10" dirty="0">
                <a:latin typeface="Arial"/>
                <a:cs typeface="Arial"/>
              </a:rPr>
              <a:t>s</a:t>
            </a:r>
            <a:r>
              <a:rPr sz="1550" spc="5" dirty="0">
                <a:latin typeface="Arial"/>
                <a:cs typeface="Arial"/>
              </a:rPr>
              <a:t>t</a:t>
            </a:r>
            <a:r>
              <a:rPr sz="1550" spc="-10" dirty="0">
                <a:latin typeface="Arial"/>
                <a:cs typeface="Arial"/>
              </a:rPr>
              <a:t>a</a:t>
            </a:r>
            <a:r>
              <a:rPr sz="1550" spc="5" dirty="0">
                <a:latin typeface="Arial"/>
                <a:cs typeface="Arial"/>
              </a:rPr>
              <a:t>t</a:t>
            </a:r>
            <a:r>
              <a:rPr sz="1550" dirty="0">
                <a:latin typeface="Arial"/>
                <a:cs typeface="Arial"/>
              </a:rPr>
              <a:t>ic </a:t>
            </a:r>
            <a:r>
              <a:rPr sz="1550" spc="-5" dirty="0">
                <a:latin typeface="Arial"/>
                <a:cs typeface="Arial"/>
              </a:rPr>
              <a:t>m</a:t>
            </a:r>
            <a:r>
              <a:rPr sz="1550" spc="-10" dirty="0">
                <a:latin typeface="Arial"/>
                <a:cs typeface="Arial"/>
              </a:rPr>
              <a:t>e</a:t>
            </a:r>
            <a:r>
              <a:rPr sz="1550" spc="5" dirty="0">
                <a:latin typeface="Arial"/>
                <a:cs typeface="Arial"/>
              </a:rPr>
              <a:t>t</a:t>
            </a:r>
            <a:r>
              <a:rPr sz="1550" spc="-10" dirty="0">
                <a:latin typeface="Arial"/>
                <a:cs typeface="Arial"/>
              </a:rPr>
              <a:t>ho</a:t>
            </a:r>
            <a:r>
              <a:rPr sz="1550" dirty="0">
                <a:latin typeface="Arial"/>
                <a:cs typeface="Arial"/>
              </a:rPr>
              <a:t>d </a:t>
            </a:r>
            <a:r>
              <a:rPr sz="1550" spc="-15" dirty="0">
                <a:latin typeface="Arial"/>
                <a:cs typeface="Arial"/>
              </a:rPr>
              <a:t>c</a:t>
            </a:r>
            <a:r>
              <a:rPr sz="1550" spc="-10" dirty="0">
                <a:latin typeface="Arial"/>
                <a:cs typeface="Arial"/>
              </a:rPr>
              <a:t>a</a:t>
            </a:r>
            <a:r>
              <a:rPr sz="1550" spc="5" dirty="0">
                <a:latin typeface="Arial"/>
                <a:cs typeface="Arial"/>
              </a:rPr>
              <a:t>l</a:t>
            </a:r>
            <a:r>
              <a:rPr sz="1550" dirty="0">
                <a:latin typeface="Arial"/>
                <a:cs typeface="Arial"/>
              </a:rPr>
              <a:t>l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45131" y="3383279"/>
            <a:ext cx="250190" cy="249554"/>
          </a:xfrm>
          <a:custGeom>
            <a:avLst/>
            <a:gdLst/>
            <a:ahLst/>
            <a:cxnLst/>
            <a:rect l="l" t="t" r="r" b="b"/>
            <a:pathLst>
              <a:path w="250190" h="249554">
                <a:moveTo>
                  <a:pt x="249936" y="249174"/>
                </a:moveTo>
                <a:lnTo>
                  <a:pt x="249936" y="0"/>
                </a:lnTo>
                <a:lnTo>
                  <a:pt x="0" y="0"/>
                </a:lnTo>
                <a:lnTo>
                  <a:pt x="249936" y="2491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45131" y="3383279"/>
            <a:ext cx="250190" cy="249554"/>
          </a:xfrm>
          <a:custGeom>
            <a:avLst/>
            <a:gdLst/>
            <a:ahLst/>
            <a:cxnLst/>
            <a:rect l="l" t="t" r="r" b="b"/>
            <a:pathLst>
              <a:path w="250190" h="249554">
                <a:moveTo>
                  <a:pt x="249935" y="249174"/>
                </a:moveTo>
                <a:lnTo>
                  <a:pt x="0" y="0"/>
                </a:lnTo>
                <a:lnTo>
                  <a:pt x="0" y="249174"/>
                </a:lnTo>
                <a:lnTo>
                  <a:pt x="249935" y="2491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45131" y="3383279"/>
            <a:ext cx="250190" cy="249554"/>
          </a:xfrm>
          <a:custGeom>
            <a:avLst/>
            <a:gdLst/>
            <a:ahLst/>
            <a:cxnLst/>
            <a:rect l="l" t="t" r="r" b="b"/>
            <a:pathLst>
              <a:path w="250190" h="249554">
                <a:moveTo>
                  <a:pt x="249935" y="249174"/>
                </a:moveTo>
                <a:lnTo>
                  <a:pt x="0" y="0"/>
                </a:lnTo>
                <a:lnTo>
                  <a:pt x="0" y="249174"/>
                </a:lnTo>
                <a:lnTo>
                  <a:pt x="249935" y="249174"/>
                </a:lnTo>
                <a:close/>
              </a:path>
            </a:pathLst>
          </a:custGeom>
          <a:ln w="5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79181" y="4042321"/>
            <a:ext cx="1522696" cy="5047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39653" y="4159758"/>
            <a:ext cx="0" cy="220345"/>
          </a:xfrm>
          <a:custGeom>
            <a:avLst/>
            <a:gdLst/>
            <a:ahLst/>
            <a:cxnLst/>
            <a:rect l="l" t="t" r="r" b="b"/>
            <a:pathLst>
              <a:path h="220345">
                <a:moveTo>
                  <a:pt x="0" y="0"/>
                </a:moveTo>
                <a:lnTo>
                  <a:pt x="0" y="220218"/>
                </a:lnTo>
              </a:path>
            </a:pathLst>
          </a:custGeom>
          <a:ln w="5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99267" y="4368546"/>
            <a:ext cx="83185" cy="124460"/>
          </a:xfrm>
          <a:custGeom>
            <a:avLst/>
            <a:gdLst/>
            <a:ahLst/>
            <a:cxnLst/>
            <a:rect l="l" t="t" r="r" b="b"/>
            <a:pathLst>
              <a:path w="83185" h="124460">
                <a:moveTo>
                  <a:pt x="83058" y="0"/>
                </a:moveTo>
                <a:lnTo>
                  <a:pt x="0" y="0"/>
                </a:lnTo>
                <a:lnTo>
                  <a:pt x="40386" y="124205"/>
                </a:lnTo>
                <a:lnTo>
                  <a:pt x="830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04467" y="4706873"/>
            <a:ext cx="1929764" cy="214629"/>
          </a:xfrm>
          <a:custGeom>
            <a:avLst/>
            <a:gdLst/>
            <a:ahLst/>
            <a:cxnLst/>
            <a:rect l="l" t="t" r="r" b="b"/>
            <a:pathLst>
              <a:path w="1929765" h="214629">
                <a:moveTo>
                  <a:pt x="0" y="0"/>
                </a:moveTo>
                <a:lnTo>
                  <a:pt x="0" y="214122"/>
                </a:lnTo>
                <a:lnTo>
                  <a:pt x="1929383" y="214122"/>
                </a:lnTo>
                <a:lnTo>
                  <a:pt x="192938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6973" y="5320284"/>
            <a:ext cx="7143750" cy="1816100"/>
          </a:xfrm>
          <a:custGeom>
            <a:avLst/>
            <a:gdLst/>
            <a:ahLst/>
            <a:cxnLst/>
            <a:rect l="l" t="t" r="r" b="b"/>
            <a:pathLst>
              <a:path w="7143750" h="1816100">
                <a:moveTo>
                  <a:pt x="0" y="0"/>
                </a:moveTo>
                <a:lnTo>
                  <a:pt x="0" y="1815846"/>
                </a:lnTo>
                <a:lnTo>
                  <a:pt x="7143750" y="1815846"/>
                </a:lnTo>
                <a:lnTo>
                  <a:pt x="7143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C3D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924945" y="5382852"/>
            <a:ext cx="149352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public class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14429" y="5382852"/>
            <a:ext cx="63690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Foo 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13377" y="6114371"/>
            <a:ext cx="100393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Locale[]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13961" y="6114371"/>
            <a:ext cx="8813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locales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92270" y="6114371"/>
            <a:ext cx="418465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Calend</a:t>
            </a:r>
            <a:r>
              <a:rPr sz="1600" b="1" spc="10" dirty="0">
                <a:latin typeface="Courier New"/>
                <a:cs typeface="Courier New"/>
              </a:rPr>
              <a:t>a</a:t>
            </a:r>
            <a:r>
              <a:rPr sz="1600" b="1" dirty="0">
                <a:latin typeface="Courier New"/>
                <a:cs typeface="Courier New"/>
              </a:rPr>
              <a:t>r.getAvailableLocales(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68785" y="6358211"/>
            <a:ext cx="515620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//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24945" y="6845890"/>
            <a:ext cx="14795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377598" y="4048505"/>
          <a:ext cx="7326616" cy="1165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7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9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0361">
                <a:tc>
                  <a:txBody>
                    <a:bodyPr/>
                    <a:lstStyle/>
                    <a:p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549">
                      <a:solidFill>
                        <a:srgbClr val="000000"/>
                      </a:solidFill>
                      <a:prstDash val="solid"/>
                    </a:lnR>
                    <a:lnB w="5549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</a:pPr>
                      <a:r>
                        <a:rPr sz="1550" spc="-10" dirty="0">
                          <a:latin typeface="Arial"/>
                          <a:cs typeface="Arial"/>
                        </a:rPr>
                        <a:t>doX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549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68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50" spc="-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55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o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549">
                      <a:solidFill>
                        <a:srgbClr val="000000"/>
                      </a:solidFill>
                      <a:prstDash val="solid"/>
                    </a:lnL>
                    <a:lnR w="5549">
                      <a:solidFill>
                        <a:srgbClr val="000000"/>
                      </a:solidFill>
                      <a:prstDash val="solid"/>
                    </a:lnR>
                    <a:lnT w="5549">
                      <a:solidFill>
                        <a:srgbClr val="000000"/>
                      </a:solidFill>
                      <a:prstDash val="solid"/>
                    </a:lnT>
                    <a:lnB w="5549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9590">
                        <a:lnSpc>
                          <a:spcPct val="100000"/>
                        </a:lnSpc>
                      </a:pPr>
                      <a:r>
                        <a:rPr sz="1550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5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550" spc="-10" dirty="0">
                          <a:latin typeface="Arial"/>
                          <a:cs typeface="Arial"/>
                        </a:rPr>
                        <a:t>oc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s = </a:t>
                      </a:r>
                      <a:r>
                        <a:rPr sz="1550" spc="-10" dirty="0">
                          <a:latin typeface="Arial"/>
                          <a:cs typeface="Arial"/>
                        </a:rPr>
                        <a:t>getAva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il</a:t>
                      </a:r>
                      <a:r>
                        <a:rPr sz="155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50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550" spc="-10" dirty="0">
                          <a:latin typeface="Arial"/>
                          <a:cs typeface="Arial"/>
                        </a:rPr>
                        <a:t>eLoca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550" spc="-10" dirty="0">
                          <a:latin typeface="Arial"/>
                          <a:cs typeface="Arial"/>
                        </a:rPr>
                        <a:t>es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549">
                      <a:solidFill>
                        <a:srgbClr val="000000"/>
                      </a:solidFill>
                      <a:prstDash val="solid"/>
                    </a:lnL>
                    <a:lnR w="5549">
                      <a:solidFill>
                        <a:srgbClr val="000000"/>
                      </a:solidFill>
                      <a:prstDash val="solid"/>
                    </a:lnR>
                    <a:lnB w="5549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1750" algn="ctr">
                        <a:lnSpc>
                          <a:spcPts val="1675"/>
                        </a:lnSpc>
                      </a:pPr>
                      <a:r>
                        <a:rPr sz="1400" b="1" dirty="0">
                          <a:latin typeface="맑은 고딕"/>
                          <a:cs typeface="맑은 고딕"/>
                        </a:rPr>
                        <a:t>&lt;&lt;metaclass&gt;&gt;</a:t>
                      </a:r>
                      <a:endParaRPr sz="1400">
                        <a:latin typeface="맑은 고딕"/>
                        <a:cs typeface="맑은 고딕"/>
                      </a:endParaRPr>
                    </a:p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550" spc="-10" dirty="0">
                          <a:latin typeface="Arial"/>
                          <a:cs typeface="Arial"/>
                        </a:rPr>
                        <a:t>Ca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550" spc="-10" dirty="0">
                          <a:latin typeface="Arial"/>
                          <a:cs typeface="Arial"/>
                        </a:rPr>
                        <a:t>endar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549">
                      <a:solidFill>
                        <a:srgbClr val="000000"/>
                      </a:solidFill>
                      <a:prstDash val="solid"/>
                    </a:lnL>
                    <a:lnR w="5549">
                      <a:solidFill>
                        <a:srgbClr val="000000"/>
                      </a:solidFill>
                      <a:prstDash val="solid"/>
                    </a:lnR>
                    <a:lnT w="5549">
                      <a:solidFill>
                        <a:srgbClr val="000000"/>
                      </a:solidFill>
                      <a:prstDash val="solid"/>
                    </a:lnT>
                    <a:lnB w="554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67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549">
                      <a:solidFill>
                        <a:srgbClr val="000000"/>
                      </a:solidFill>
                      <a:prstDash val="solid"/>
                    </a:lnL>
                    <a:lnR w="5549">
                      <a:solidFill>
                        <a:srgbClr val="000000"/>
                      </a:solidFill>
                      <a:prstDash val="solid"/>
                    </a:lnR>
                    <a:lnT w="5549">
                      <a:solidFill>
                        <a:srgbClr val="000000"/>
                      </a:solidFill>
                      <a:prstDash val="solid"/>
                    </a:lnT>
                    <a:lnB w="554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549">
                      <a:solidFill>
                        <a:srgbClr val="000000"/>
                      </a:solidFill>
                      <a:prstDash val="solid"/>
                    </a:lnL>
                    <a:lnR w="5549">
                      <a:solidFill>
                        <a:srgbClr val="000000"/>
                      </a:solidFill>
                      <a:prstDash val="solid"/>
                    </a:lnR>
                    <a:lnT w="5549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549">
                      <a:solidFill>
                        <a:srgbClr val="000000"/>
                      </a:solidFill>
                      <a:prstDash val="solid"/>
                    </a:lnL>
                    <a:lnR w="5549">
                      <a:solidFill>
                        <a:srgbClr val="000000"/>
                      </a:solidFill>
                      <a:prstDash val="solid"/>
                    </a:lnR>
                    <a:lnT w="5549">
                      <a:solidFill>
                        <a:srgbClr val="000000"/>
                      </a:solidFill>
                      <a:prstDash val="solid"/>
                    </a:lnT>
                    <a:lnB w="554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2146560" y="5624406"/>
          <a:ext cx="5083077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7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4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63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public void doX( 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3DDFF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3DDFF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3DD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632"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// static method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3DDFF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call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3DDFF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on class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3DDFF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Calendar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3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423" y="1812680"/>
            <a:ext cx="21475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sz="1350" dirty="0">
                <a:solidFill>
                  <a:srgbClr val="FF388D"/>
                </a:solidFill>
                <a:latin typeface="Wingdings 3"/>
                <a:cs typeface="Wingdings 3"/>
              </a:rPr>
              <a:t></a:t>
            </a:r>
            <a:r>
              <a:rPr sz="1350" dirty="0">
                <a:solidFill>
                  <a:srgbClr val="FF388D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다형적 메시지와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4112" y="2320933"/>
            <a:ext cx="78676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사례들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75061" y="3678935"/>
            <a:ext cx="702945" cy="350520"/>
          </a:xfrm>
          <a:custGeom>
            <a:avLst/>
            <a:gdLst/>
            <a:ahLst/>
            <a:cxnLst/>
            <a:rect l="l" t="t" r="r" b="b"/>
            <a:pathLst>
              <a:path w="702945" h="350520">
                <a:moveTo>
                  <a:pt x="0" y="0"/>
                </a:moveTo>
                <a:lnTo>
                  <a:pt x="0" y="350520"/>
                </a:lnTo>
                <a:lnTo>
                  <a:pt x="702564" y="350520"/>
                </a:lnTo>
                <a:lnTo>
                  <a:pt x="702564" y="0"/>
                </a:lnTo>
                <a:lnTo>
                  <a:pt x="0" y="0"/>
                </a:lnTo>
                <a:close/>
              </a:path>
            </a:pathLst>
          </a:custGeom>
          <a:ln w="35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64463" y="3777399"/>
            <a:ext cx="523875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" dirty="0">
                <a:latin typeface="Arial"/>
                <a:cs typeface="Arial"/>
              </a:rPr>
              <a:t>:</a:t>
            </a:r>
            <a:r>
              <a:rPr sz="950" spc="20" dirty="0">
                <a:latin typeface="Arial"/>
                <a:cs typeface="Arial"/>
              </a:rPr>
              <a:t>R</a:t>
            </a:r>
            <a:r>
              <a:rPr sz="950" spc="5" dirty="0">
                <a:latin typeface="Arial"/>
                <a:cs typeface="Arial"/>
              </a:rPr>
              <a:t>e</a:t>
            </a:r>
            <a:r>
              <a:rPr sz="950" spc="10" dirty="0">
                <a:latin typeface="Arial"/>
                <a:cs typeface="Arial"/>
              </a:rPr>
              <a:t>g</a:t>
            </a:r>
            <a:r>
              <a:rPr sz="950" spc="5" dirty="0">
                <a:latin typeface="Arial"/>
                <a:cs typeface="Arial"/>
              </a:rPr>
              <a:t>i</a:t>
            </a:r>
            <a:r>
              <a:rPr sz="950" dirty="0">
                <a:latin typeface="Arial"/>
                <a:cs typeface="Arial"/>
              </a:rPr>
              <a:t>s</a:t>
            </a:r>
            <a:r>
              <a:rPr sz="950" spc="5" dirty="0">
                <a:latin typeface="Arial"/>
                <a:cs typeface="Arial"/>
              </a:rPr>
              <a:t>t</a:t>
            </a:r>
            <a:r>
              <a:rPr sz="950" spc="10" dirty="0">
                <a:latin typeface="Arial"/>
                <a:cs typeface="Arial"/>
              </a:rPr>
              <a:t>e</a:t>
            </a:r>
            <a:r>
              <a:rPr sz="950" spc="5" dirty="0">
                <a:latin typeface="Arial"/>
                <a:cs typeface="Arial"/>
              </a:rPr>
              <a:t>r</a:t>
            </a:r>
            <a:endParaRPr sz="9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22914" y="4027170"/>
            <a:ext cx="0" cy="854710"/>
          </a:xfrm>
          <a:custGeom>
            <a:avLst/>
            <a:gdLst/>
            <a:ahLst/>
            <a:cxnLst/>
            <a:rect l="l" t="t" r="r" b="b"/>
            <a:pathLst>
              <a:path h="854710">
                <a:moveTo>
                  <a:pt x="0" y="0"/>
                </a:moveTo>
                <a:lnTo>
                  <a:pt x="0" y="85420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24057" y="4027170"/>
            <a:ext cx="5080" cy="60325"/>
          </a:xfrm>
          <a:custGeom>
            <a:avLst/>
            <a:gdLst/>
            <a:ahLst/>
            <a:cxnLst/>
            <a:rect l="l" t="t" r="r" b="b"/>
            <a:pathLst>
              <a:path w="5079" h="60325">
                <a:moveTo>
                  <a:pt x="4572" y="2286"/>
                </a:moveTo>
                <a:lnTo>
                  <a:pt x="3048" y="58674"/>
                </a:lnTo>
                <a:lnTo>
                  <a:pt x="3048" y="60198"/>
                </a:lnTo>
                <a:lnTo>
                  <a:pt x="762" y="60198"/>
                </a:lnTo>
                <a:lnTo>
                  <a:pt x="0" y="58674"/>
                </a:lnTo>
                <a:lnTo>
                  <a:pt x="762" y="2286"/>
                </a:lnTo>
                <a:lnTo>
                  <a:pt x="762" y="1524"/>
                </a:lnTo>
                <a:lnTo>
                  <a:pt x="2286" y="0"/>
                </a:lnTo>
                <a:lnTo>
                  <a:pt x="3048" y="1524"/>
                </a:lnTo>
                <a:lnTo>
                  <a:pt x="4572" y="1524"/>
                </a:lnTo>
                <a:lnTo>
                  <a:pt x="4572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24057" y="4117847"/>
            <a:ext cx="3175" cy="59690"/>
          </a:xfrm>
          <a:custGeom>
            <a:avLst/>
            <a:gdLst/>
            <a:ahLst/>
            <a:cxnLst/>
            <a:rect l="l" t="t" r="r" b="b"/>
            <a:pathLst>
              <a:path w="3175" h="59689">
                <a:moveTo>
                  <a:pt x="3048" y="2286"/>
                </a:moveTo>
                <a:lnTo>
                  <a:pt x="3048" y="57912"/>
                </a:lnTo>
                <a:lnTo>
                  <a:pt x="2286" y="59436"/>
                </a:lnTo>
                <a:lnTo>
                  <a:pt x="0" y="59436"/>
                </a:lnTo>
                <a:lnTo>
                  <a:pt x="0" y="0"/>
                </a:lnTo>
                <a:lnTo>
                  <a:pt x="3048" y="0"/>
                </a:lnTo>
                <a:lnTo>
                  <a:pt x="3048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22533" y="4207764"/>
            <a:ext cx="3810" cy="59690"/>
          </a:xfrm>
          <a:custGeom>
            <a:avLst/>
            <a:gdLst/>
            <a:ahLst/>
            <a:cxnLst/>
            <a:rect l="l" t="t" r="r" b="b"/>
            <a:pathLst>
              <a:path w="3810" h="59689">
                <a:moveTo>
                  <a:pt x="3810" y="761"/>
                </a:moveTo>
                <a:lnTo>
                  <a:pt x="3810" y="58673"/>
                </a:lnTo>
                <a:lnTo>
                  <a:pt x="2286" y="58673"/>
                </a:lnTo>
                <a:lnTo>
                  <a:pt x="2286" y="59435"/>
                </a:lnTo>
                <a:lnTo>
                  <a:pt x="1524" y="59435"/>
                </a:lnTo>
                <a:lnTo>
                  <a:pt x="0" y="58673"/>
                </a:lnTo>
                <a:lnTo>
                  <a:pt x="0" y="761"/>
                </a:lnTo>
                <a:lnTo>
                  <a:pt x="1524" y="0"/>
                </a:lnTo>
                <a:lnTo>
                  <a:pt x="3810" y="0"/>
                </a:lnTo>
                <a:lnTo>
                  <a:pt x="3810" y="76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21771" y="4297679"/>
            <a:ext cx="5080" cy="59690"/>
          </a:xfrm>
          <a:custGeom>
            <a:avLst/>
            <a:gdLst/>
            <a:ahLst/>
            <a:cxnLst/>
            <a:rect l="l" t="t" r="r" b="b"/>
            <a:pathLst>
              <a:path w="5079" h="59689">
                <a:moveTo>
                  <a:pt x="4572" y="1523"/>
                </a:moveTo>
                <a:lnTo>
                  <a:pt x="3048" y="57149"/>
                </a:lnTo>
                <a:lnTo>
                  <a:pt x="3048" y="58673"/>
                </a:lnTo>
                <a:lnTo>
                  <a:pt x="2286" y="59435"/>
                </a:lnTo>
                <a:lnTo>
                  <a:pt x="762" y="59435"/>
                </a:lnTo>
                <a:lnTo>
                  <a:pt x="0" y="58673"/>
                </a:lnTo>
                <a:lnTo>
                  <a:pt x="0" y="1523"/>
                </a:lnTo>
                <a:lnTo>
                  <a:pt x="762" y="0"/>
                </a:lnTo>
                <a:lnTo>
                  <a:pt x="4572" y="0"/>
                </a:lnTo>
                <a:lnTo>
                  <a:pt x="4572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0247" y="4386834"/>
            <a:ext cx="5080" cy="60325"/>
          </a:xfrm>
          <a:custGeom>
            <a:avLst/>
            <a:gdLst/>
            <a:ahLst/>
            <a:cxnLst/>
            <a:rect l="l" t="t" r="r" b="b"/>
            <a:pathLst>
              <a:path w="5079" h="60325">
                <a:moveTo>
                  <a:pt x="4572" y="2286"/>
                </a:moveTo>
                <a:lnTo>
                  <a:pt x="3810" y="57912"/>
                </a:lnTo>
                <a:lnTo>
                  <a:pt x="3810" y="59436"/>
                </a:lnTo>
                <a:lnTo>
                  <a:pt x="2286" y="59436"/>
                </a:lnTo>
                <a:lnTo>
                  <a:pt x="2286" y="60198"/>
                </a:lnTo>
                <a:lnTo>
                  <a:pt x="0" y="57912"/>
                </a:lnTo>
                <a:lnTo>
                  <a:pt x="1524" y="2286"/>
                </a:lnTo>
                <a:lnTo>
                  <a:pt x="1524" y="762"/>
                </a:lnTo>
                <a:lnTo>
                  <a:pt x="2286" y="0"/>
                </a:lnTo>
                <a:lnTo>
                  <a:pt x="3810" y="0"/>
                </a:lnTo>
                <a:lnTo>
                  <a:pt x="3810" y="762"/>
                </a:lnTo>
                <a:lnTo>
                  <a:pt x="4572" y="762"/>
                </a:lnTo>
                <a:lnTo>
                  <a:pt x="4572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20247" y="4476750"/>
            <a:ext cx="3810" cy="59690"/>
          </a:xfrm>
          <a:custGeom>
            <a:avLst/>
            <a:gdLst/>
            <a:ahLst/>
            <a:cxnLst/>
            <a:rect l="l" t="t" r="r" b="b"/>
            <a:pathLst>
              <a:path w="3810" h="59689">
                <a:moveTo>
                  <a:pt x="3810" y="2285"/>
                </a:moveTo>
                <a:lnTo>
                  <a:pt x="3810" y="58673"/>
                </a:lnTo>
                <a:lnTo>
                  <a:pt x="2286" y="59435"/>
                </a:lnTo>
                <a:lnTo>
                  <a:pt x="0" y="59435"/>
                </a:lnTo>
                <a:lnTo>
                  <a:pt x="0" y="761"/>
                </a:lnTo>
                <a:lnTo>
                  <a:pt x="1524" y="0"/>
                </a:lnTo>
                <a:lnTo>
                  <a:pt x="2286" y="0"/>
                </a:lnTo>
                <a:lnTo>
                  <a:pt x="3810" y="761"/>
                </a:lnTo>
                <a:lnTo>
                  <a:pt x="3810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9485" y="4566665"/>
            <a:ext cx="3175" cy="59690"/>
          </a:xfrm>
          <a:custGeom>
            <a:avLst/>
            <a:gdLst/>
            <a:ahLst/>
            <a:cxnLst/>
            <a:rect l="l" t="t" r="r" b="b"/>
            <a:pathLst>
              <a:path w="3175" h="59689">
                <a:moveTo>
                  <a:pt x="3047" y="2285"/>
                </a:moveTo>
                <a:lnTo>
                  <a:pt x="3047" y="58673"/>
                </a:lnTo>
                <a:lnTo>
                  <a:pt x="2285" y="59435"/>
                </a:lnTo>
                <a:lnTo>
                  <a:pt x="0" y="59435"/>
                </a:lnTo>
                <a:lnTo>
                  <a:pt x="0" y="1523"/>
                </a:lnTo>
                <a:lnTo>
                  <a:pt x="761" y="0"/>
                </a:lnTo>
                <a:lnTo>
                  <a:pt x="3047" y="0"/>
                </a:lnTo>
                <a:lnTo>
                  <a:pt x="3047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17961" y="4656582"/>
            <a:ext cx="5080" cy="60325"/>
          </a:xfrm>
          <a:custGeom>
            <a:avLst/>
            <a:gdLst/>
            <a:ahLst/>
            <a:cxnLst/>
            <a:rect l="l" t="t" r="r" b="b"/>
            <a:pathLst>
              <a:path w="5079" h="60325">
                <a:moveTo>
                  <a:pt x="4571" y="1524"/>
                </a:moveTo>
                <a:lnTo>
                  <a:pt x="3809" y="57912"/>
                </a:lnTo>
                <a:lnTo>
                  <a:pt x="3809" y="58674"/>
                </a:lnTo>
                <a:lnTo>
                  <a:pt x="2285" y="60198"/>
                </a:lnTo>
                <a:lnTo>
                  <a:pt x="1523" y="60198"/>
                </a:lnTo>
                <a:lnTo>
                  <a:pt x="0" y="58674"/>
                </a:lnTo>
                <a:lnTo>
                  <a:pt x="0" y="57912"/>
                </a:lnTo>
                <a:lnTo>
                  <a:pt x="1523" y="1524"/>
                </a:lnTo>
                <a:lnTo>
                  <a:pt x="1523" y="0"/>
                </a:lnTo>
                <a:lnTo>
                  <a:pt x="3809" y="0"/>
                </a:lnTo>
                <a:lnTo>
                  <a:pt x="4571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17199" y="4745735"/>
            <a:ext cx="5080" cy="60960"/>
          </a:xfrm>
          <a:custGeom>
            <a:avLst/>
            <a:gdLst/>
            <a:ahLst/>
            <a:cxnLst/>
            <a:rect l="l" t="t" r="r" b="b"/>
            <a:pathLst>
              <a:path w="5079" h="60960">
                <a:moveTo>
                  <a:pt x="4571" y="2286"/>
                </a:moveTo>
                <a:lnTo>
                  <a:pt x="3047" y="58674"/>
                </a:lnTo>
                <a:lnTo>
                  <a:pt x="3047" y="59436"/>
                </a:lnTo>
                <a:lnTo>
                  <a:pt x="2285" y="60960"/>
                </a:lnTo>
                <a:lnTo>
                  <a:pt x="761" y="60960"/>
                </a:lnTo>
                <a:lnTo>
                  <a:pt x="761" y="59436"/>
                </a:lnTo>
                <a:lnTo>
                  <a:pt x="0" y="58674"/>
                </a:lnTo>
                <a:lnTo>
                  <a:pt x="761" y="2286"/>
                </a:lnTo>
                <a:lnTo>
                  <a:pt x="761" y="1524"/>
                </a:lnTo>
                <a:lnTo>
                  <a:pt x="2285" y="1524"/>
                </a:lnTo>
                <a:lnTo>
                  <a:pt x="2285" y="0"/>
                </a:lnTo>
                <a:lnTo>
                  <a:pt x="3047" y="1524"/>
                </a:lnTo>
                <a:lnTo>
                  <a:pt x="4571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17199" y="4835652"/>
            <a:ext cx="3175" cy="45720"/>
          </a:xfrm>
          <a:custGeom>
            <a:avLst/>
            <a:gdLst/>
            <a:ahLst/>
            <a:cxnLst/>
            <a:rect l="l" t="t" r="r" b="b"/>
            <a:pathLst>
              <a:path w="3175" h="45720">
                <a:moveTo>
                  <a:pt x="3047" y="2285"/>
                </a:moveTo>
                <a:lnTo>
                  <a:pt x="3047" y="43433"/>
                </a:lnTo>
                <a:lnTo>
                  <a:pt x="2285" y="44957"/>
                </a:lnTo>
                <a:lnTo>
                  <a:pt x="761" y="45719"/>
                </a:lnTo>
                <a:lnTo>
                  <a:pt x="0" y="44957"/>
                </a:lnTo>
                <a:lnTo>
                  <a:pt x="0" y="1523"/>
                </a:lnTo>
                <a:lnTo>
                  <a:pt x="2285" y="0"/>
                </a:lnTo>
                <a:lnTo>
                  <a:pt x="3047" y="1523"/>
                </a:lnTo>
                <a:lnTo>
                  <a:pt x="3047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35487" y="4501134"/>
            <a:ext cx="2216150" cy="0"/>
          </a:xfrm>
          <a:custGeom>
            <a:avLst/>
            <a:gdLst/>
            <a:ahLst/>
            <a:cxnLst/>
            <a:rect l="l" t="t" r="r" b="b"/>
            <a:pathLst>
              <a:path w="2216150">
                <a:moveTo>
                  <a:pt x="0" y="0"/>
                </a:moveTo>
                <a:lnTo>
                  <a:pt x="2215896" y="0"/>
                </a:lnTo>
              </a:path>
            </a:pathLst>
          </a:custGeom>
          <a:ln w="35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57556" y="3126257"/>
            <a:ext cx="3084271" cy="17572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312035" y="4361091"/>
            <a:ext cx="53848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0" dirty="0">
                <a:latin typeface="Arial"/>
                <a:cs typeface="Arial"/>
              </a:rPr>
              <a:t>a</a:t>
            </a:r>
            <a:r>
              <a:rPr sz="950" spc="5" dirty="0">
                <a:latin typeface="Arial"/>
                <a:cs typeface="Arial"/>
              </a:rPr>
              <a:t>uthori</a:t>
            </a:r>
            <a:r>
              <a:rPr sz="950" dirty="0">
                <a:latin typeface="Arial"/>
                <a:cs typeface="Arial"/>
              </a:rPr>
              <a:t>z</a:t>
            </a:r>
            <a:r>
              <a:rPr sz="950" spc="15" dirty="0">
                <a:latin typeface="Arial"/>
                <a:cs typeface="Arial"/>
              </a:rPr>
              <a:t>e</a:t>
            </a:r>
            <a:endParaRPr sz="9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02621" y="4317491"/>
            <a:ext cx="758190" cy="0"/>
          </a:xfrm>
          <a:custGeom>
            <a:avLst/>
            <a:gdLst/>
            <a:ahLst/>
            <a:cxnLst/>
            <a:rect l="l" t="t" r="r" b="b"/>
            <a:pathLst>
              <a:path w="758189">
                <a:moveTo>
                  <a:pt x="0" y="0"/>
                </a:moveTo>
                <a:lnTo>
                  <a:pt x="758190" y="0"/>
                </a:lnTo>
              </a:path>
            </a:pathLst>
          </a:custGeom>
          <a:ln w="35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69855" y="4286250"/>
            <a:ext cx="66040" cy="64135"/>
          </a:xfrm>
          <a:custGeom>
            <a:avLst/>
            <a:gdLst/>
            <a:ahLst/>
            <a:cxnLst/>
            <a:rect l="l" t="t" r="r" b="b"/>
            <a:pathLst>
              <a:path w="66039" h="64135">
                <a:moveTo>
                  <a:pt x="64008" y="38099"/>
                </a:moveTo>
                <a:lnTo>
                  <a:pt x="64008" y="24383"/>
                </a:lnTo>
                <a:lnTo>
                  <a:pt x="63246" y="22097"/>
                </a:lnTo>
                <a:lnTo>
                  <a:pt x="56927" y="10914"/>
                </a:lnTo>
                <a:lnTo>
                  <a:pt x="45943" y="2281"/>
                </a:lnTo>
                <a:lnTo>
                  <a:pt x="28956" y="0"/>
                </a:lnTo>
                <a:lnTo>
                  <a:pt x="14733" y="4103"/>
                </a:lnTo>
                <a:lnTo>
                  <a:pt x="7006" y="12326"/>
                </a:lnTo>
                <a:lnTo>
                  <a:pt x="762" y="27431"/>
                </a:lnTo>
                <a:lnTo>
                  <a:pt x="0" y="31241"/>
                </a:lnTo>
                <a:lnTo>
                  <a:pt x="762" y="35051"/>
                </a:lnTo>
                <a:lnTo>
                  <a:pt x="762" y="38099"/>
                </a:lnTo>
                <a:lnTo>
                  <a:pt x="6028" y="48614"/>
                </a:lnTo>
                <a:lnTo>
                  <a:pt x="8452" y="53830"/>
                </a:lnTo>
                <a:lnTo>
                  <a:pt x="10524" y="56189"/>
                </a:lnTo>
                <a:lnTo>
                  <a:pt x="14734" y="58131"/>
                </a:lnTo>
                <a:lnTo>
                  <a:pt x="23571" y="62097"/>
                </a:lnTo>
                <a:lnTo>
                  <a:pt x="28956" y="64007"/>
                </a:lnTo>
                <a:lnTo>
                  <a:pt x="32766" y="64007"/>
                </a:lnTo>
                <a:lnTo>
                  <a:pt x="45684" y="60548"/>
                </a:lnTo>
                <a:lnTo>
                  <a:pt x="56555" y="52600"/>
                </a:lnTo>
                <a:lnTo>
                  <a:pt x="63117" y="40874"/>
                </a:lnTo>
                <a:lnTo>
                  <a:pt x="64008" y="38099"/>
                </a:lnTo>
                <a:close/>
              </a:path>
              <a:path w="66039" h="64135">
                <a:moveTo>
                  <a:pt x="65532" y="31241"/>
                </a:moveTo>
                <a:lnTo>
                  <a:pt x="64008" y="27431"/>
                </a:lnTo>
                <a:lnTo>
                  <a:pt x="64008" y="35051"/>
                </a:lnTo>
                <a:lnTo>
                  <a:pt x="65532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49381" y="4274058"/>
            <a:ext cx="86360" cy="86995"/>
          </a:xfrm>
          <a:custGeom>
            <a:avLst/>
            <a:gdLst/>
            <a:ahLst/>
            <a:cxnLst/>
            <a:rect l="l" t="t" r="r" b="b"/>
            <a:pathLst>
              <a:path w="86360" h="86995">
                <a:moveTo>
                  <a:pt x="86106" y="43433"/>
                </a:moveTo>
                <a:lnTo>
                  <a:pt x="0" y="0"/>
                </a:lnTo>
                <a:lnTo>
                  <a:pt x="0" y="86868"/>
                </a:lnTo>
                <a:lnTo>
                  <a:pt x="86106" y="434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895477" y="4178973"/>
            <a:ext cx="247015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d</a:t>
            </a:r>
            <a:r>
              <a:rPr sz="950" spc="10" dirty="0">
                <a:latin typeface="Arial"/>
                <a:cs typeface="Arial"/>
              </a:rPr>
              <a:t>o</a:t>
            </a:r>
            <a:r>
              <a:rPr sz="950" spc="15" dirty="0">
                <a:latin typeface="Arial"/>
                <a:cs typeface="Arial"/>
              </a:rPr>
              <a:t>X</a:t>
            </a:r>
            <a:endParaRPr sz="9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70047" y="3791877"/>
            <a:ext cx="111506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" dirty="0">
                <a:latin typeface="Arial"/>
                <a:cs typeface="Arial"/>
              </a:rPr>
              <a:t>:</a:t>
            </a:r>
            <a:r>
              <a:rPr sz="950" spc="10" dirty="0">
                <a:latin typeface="Arial"/>
                <a:cs typeface="Arial"/>
              </a:rPr>
              <a:t>Paym</a:t>
            </a:r>
            <a:r>
              <a:rPr sz="950" spc="5" dirty="0">
                <a:latin typeface="Arial"/>
                <a:cs typeface="Arial"/>
              </a:rPr>
              <a:t>e</a:t>
            </a:r>
            <a:r>
              <a:rPr sz="950" spc="10" dirty="0">
                <a:latin typeface="Arial"/>
                <a:cs typeface="Arial"/>
              </a:rPr>
              <a:t>n</a:t>
            </a:r>
            <a:r>
              <a:rPr sz="950" spc="5" dirty="0">
                <a:latin typeface="Arial"/>
                <a:cs typeface="Arial"/>
              </a:rPr>
              <a:t>t</a:t>
            </a:r>
            <a:r>
              <a:rPr sz="950" spc="2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{</a:t>
            </a:r>
            <a:r>
              <a:rPr sz="950" spc="5" dirty="0">
                <a:latin typeface="Arial"/>
                <a:cs typeface="Arial"/>
              </a:rPr>
              <a:t>abstrac</a:t>
            </a:r>
            <a:r>
              <a:rPr sz="950" spc="15" dirty="0">
                <a:latin typeface="Arial"/>
                <a:cs typeface="Arial"/>
              </a:rPr>
              <a:t>t</a:t>
            </a:r>
            <a:r>
              <a:rPr sz="950" spc="5" dirty="0">
                <a:latin typeface="Arial"/>
                <a:cs typeface="Arial"/>
              </a:rPr>
              <a:t>}</a:t>
            </a:r>
            <a:endParaRPr sz="9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29797" y="3132582"/>
            <a:ext cx="1640839" cy="421640"/>
          </a:xfrm>
          <a:prstGeom prst="rect">
            <a:avLst/>
          </a:prstGeom>
          <a:ln w="350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690">
              <a:lnSpc>
                <a:spcPct val="100000"/>
              </a:lnSpc>
            </a:pPr>
            <a:r>
              <a:rPr sz="950" spc="10" dirty="0">
                <a:latin typeface="Arial"/>
                <a:cs typeface="Arial"/>
              </a:rPr>
              <a:t>po</a:t>
            </a:r>
            <a:r>
              <a:rPr sz="950" spc="5" dirty="0">
                <a:latin typeface="Arial"/>
                <a:cs typeface="Arial"/>
              </a:rPr>
              <a:t>l</a:t>
            </a:r>
            <a:r>
              <a:rPr sz="950" spc="10" dirty="0">
                <a:latin typeface="Arial"/>
                <a:cs typeface="Arial"/>
              </a:rPr>
              <a:t>ym</a:t>
            </a:r>
            <a:r>
              <a:rPr sz="950" spc="5" dirty="0">
                <a:latin typeface="Arial"/>
                <a:cs typeface="Arial"/>
              </a:rPr>
              <a:t>orphi</a:t>
            </a:r>
            <a:r>
              <a:rPr sz="950" spc="10" dirty="0">
                <a:latin typeface="Arial"/>
                <a:cs typeface="Arial"/>
              </a:rPr>
              <a:t>c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m</a:t>
            </a:r>
            <a:r>
              <a:rPr sz="950" spc="5" dirty="0">
                <a:latin typeface="Arial"/>
                <a:cs typeface="Arial"/>
              </a:rPr>
              <a:t>essag</a:t>
            </a:r>
            <a:r>
              <a:rPr sz="950" spc="15" dirty="0">
                <a:latin typeface="Arial"/>
                <a:cs typeface="Arial"/>
              </a:rPr>
              <a:t>e</a:t>
            </a:r>
            <a:endParaRPr sz="9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113411" y="3132582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79" h="157479">
                <a:moveTo>
                  <a:pt x="156972" y="156972"/>
                </a:moveTo>
                <a:lnTo>
                  <a:pt x="156972" y="0"/>
                </a:lnTo>
                <a:lnTo>
                  <a:pt x="0" y="0"/>
                </a:lnTo>
                <a:lnTo>
                  <a:pt x="156972" y="1569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13398" y="3132582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79" h="157479">
                <a:moveTo>
                  <a:pt x="156972" y="156972"/>
                </a:moveTo>
                <a:lnTo>
                  <a:pt x="0" y="0"/>
                </a:lnTo>
                <a:lnTo>
                  <a:pt x="0" y="156972"/>
                </a:lnTo>
                <a:lnTo>
                  <a:pt x="156972" y="1569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13398" y="3132582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79" h="157479">
                <a:moveTo>
                  <a:pt x="156972" y="156972"/>
                </a:moveTo>
                <a:lnTo>
                  <a:pt x="0" y="0"/>
                </a:lnTo>
                <a:lnTo>
                  <a:pt x="0" y="156972"/>
                </a:lnTo>
                <a:lnTo>
                  <a:pt x="156972" y="156972"/>
                </a:lnTo>
                <a:close/>
              </a:path>
            </a:pathLst>
          </a:custGeom>
          <a:ln w="35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7319" y="3550920"/>
            <a:ext cx="75565" cy="600075"/>
          </a:xfrm>
          <a:custGeom>
            <a:avLst/>
            <a:gdLst/>
            <a:ahLst/>
            <a:cxnLst/>
            <a:rect l="l" t="t" r="r" b="b"/>
            <a:pathLst>
              <a:path w="75564" h="600075">
                <a:moveTo>
                  <a:pt x="73913" y="3810"/>
                </a:moveTo>
                <a:lnTo>
                  <a:pt x="73913" y="0"/>
                </a:lnTo>
                <a:lnTo>
                  <a:pt x="71627" y="0"/>
                </a:lnTo>
                <a:lnTo>
                  <a:pt x="70103" y="1524"/>
                </a:lnTo>
                <a:lnTo>
                  <a:pt x="72389" y="3810"/>
                </a:lnTo>
                <a:lnTo>
                  <a:pt x="73913" y="3810"/>
                </a:lnTo>
                <a:close/>
              </a:path>
              <a:path w="75564" h="600075">
                <a:moveTo>
                  <a:pt x="75437" y="3048"/>
                </a:moveTo>
                <a:lnTo>
                  <a:pt x="73913" y="1524"/>
                </a:lnTo>
                <a:lnTo>
                  <a:pt x="73913" y="3048"/>
                </a:lnTo>
                <a:lnTo>
                  <a:pt x="75437" y="3048"/>
                </a:lnTo>
                <a:close/>
              </a:path>
              <a:path w="75564" h="600075">
                <a:moveTo>
                  <a:pt x="72389" y="21336"/>
                </a:moveTo>
                <a:lnTo>
                  <a:pt x="72389" y="20574"/>
                </a:lnTo>
                <a:lnTo>
                  <a:pt x="71627" y="19050"/>
                </a:lnTo>
                <a:lnTo>
                  <a:pt x="69341" y="19050"/>
                </a:lnTo>
                <a:lnTo>
                  <a:pt x="69341" y="21336"/>
                </a:lnTo>
                <a:lnTo>
                  <a:pt x="70103" y="22860"/>
                </a:lnTo>
                <a:lnTo>
                  <a:pt x="71627" y="22860"/>
                </a:lnTo>
                <a:lnTo>
                  <a:pt x="71627" y="21336"/>
                </a:lnTo>
                <a:lnTo>
                  <a:pt x="72389" y="21336"/>
                </a:lnTo>
                <a:close/>
              </a:path>
              <a:path w="75564" h="600075">
                <a:moveTo>
                  <a:pt x="70103" y="40386"/>
                </a:moveTo>
                <a:lnTo>
                  <a:pt x="70103" y="38862"/>
                </a:lnTo>
                <a:lnTo>
                  <a:pt x="69341" y="38100"/>
                </a:lnTo>
                <a:lnTo>
                  <a:pt x="67055" y="38100"/>
                </a:lnTo>
                <a:lnTo>
                  <a:pt x="67055" y="41148"/>
                </a:lnTo>
                <a:lnTo>
                  <a:pt x="69341" y="41148"/>
                </a:lnTo>
                <a:lnTo>
                  <a:pt x="70103" y="40386"/>
                </a:lnTo>
                <a:close/>
              </a:path>
              <a:path w="75564" h="600075">
                <a:moveTo>
                  <a:pt x="67817" y="58674"/>
                </a:moveTo>
                <a:lnTo>
                  <a:pt x="67817" y="56388"/>
                </a:lnTo>
                <a:lnTo>
                  <a:pt x="64769" y="56388"/>
                </a:lnTo>
                <a:lnTo>
                  <a:pt x="64769" y="60198"/>
                </a:lnTo>
                <a:lnTo>
                  <a:pt x="67055" y="60198"/>
                </a:lnTo>
                <a:lnTo>
                  <a:pt x="67055" y="58674"/>
                </a:lnTo>
                <a:lnTo>
                  <a:pt x="67817" y="58674"/>
                </a:lnTo>
                <a:close/>
              </a:path>
              <a:path w="75564" h="600075">
                <a:moveTo>
                  <a:pt x="65531" y="77724"/>
                </a:moveTo>
                <a:lnTo>
                  <a:pt x="65531" y="75438"/>
                </a:lnTo>
                <a:lnTo>
                  <a:pt x="62483" y="75438"/>
                </a:lnTo>
                <a:lnTo>
                  <a:pt x="62483" y="77724"/>
                </a:lnTo>
                <a:lnTo>
                  <a:pt x="63245" y="77724"/>
                </a:lnTo>
                <a:lnTo>
                  <a:pt x="63245" y="78486"/>
                </a:lnTo>
                <a:lnTo>
                  <a:pt x="64769" y="78486"/>
                </a:lnTo>
                <a:lnTo>
                  <a:pt x="64769" y="77724"/>
                </a:lnTo>
                <a:lnTo>
                  <a:pt x="65531" y="77724"/>
                </a:lnTo>
                <a:close/>
              </a:path>
              <a:path w="75564" h="600075">
                <a:moveTo>
                  <a:pt x="63245" y="96012"/>
                </a:moveTo>
                <a:lnTo>
                  <a:pt x="63245" y="93726"/>
                </a:lnTo>
                <a:lnTo>
                  <a:pt x="62483" y="92964"/>
                </a:lnTo>
                <a:lnTo>
                  <a:pt x="60959" y="93726"/>
                </a:lnTo>
                <a:lnTo>
                  <a:pt x="60197" y="95250"/>
                </a:lnTo>
                <a:lnTo>
                  <a:pt x="60197" y="96012"/>
                </a:lnTo>
                <a:lnTo>
                  <a:pt x="60959" y="96012"/>
                </a:lnTo>
                <a:lnTo>
                  <a:pt x="60959" y="97536"/>
                </a:lnTo>
                <a:lnTo>
                  <a:pt x="62483" y="96012"/>
                </a:lnTo>
                <a:lnTo>
                  <a:pt x="63245" y="96012"/>
                </a:lnTo>
                <a:close/>
              </a:path>
              <a:path w="75564" h="600075">
                <a:moveTo>
                  <a:pt x="60959" y="115062"/>
                </a:moveTo>
                <a:lnTo>
                  <a:pt x="60959" y="112776"/>
                </a:lnTo>
                <a:lnTo>
                  <a:pt x="60197" y="111252"/>
                </a:lnTo>
                <a:lnTo>
                  <a:pt x="58673" y="111252"/>
                </a:lnTo>
                <a:lnTo>
                  <a:pt x="58673" y="112776"/>
                </a:lnTo>
                <a:lnTo>
                  <a:pt x="57911" y="113538"/>
                </a:lnTo>
                <a:lnTo>
                  <a:pt x="57911" y="115062"/>
                </a:lnTo>
                <a:lnTo>
                  <a:pt x="60959" y="115062"/>
                </a:lnTo>
                <a:close/>
              </a:path>
              <a:path w="75564" h="600075">
                <a:moveTo>
                  <a:pt x="58673" y="133350"/>
                </a:moveTo>
                <a:lnTo>
                  <a:pt x="58673" y="130302"/>
                </a:lnTo>
                <a:lnTo>
                  <a:pt x="56387" y="130302"/>
                </a:lnTo>
                <a:lnTo>
                  <a:pt x="54863" y="132588"/>
                </a:lnTo>
                <a:lnTo>
                  <a:pt x="56387" y="133350"/>
                </a:lnTo>
                <a:lnTo>
                  <a:pt x="58673" y="133350"/>
                </a:lnTo>
                <a:close/>
              </a:path>
              <a:path w="75564" h="600075">
                <a:moveTo>
                  <a:pt x="56387" y="152400"/>
                </a:moveTo>
                <a:lnTo>
                  <a:pt x="56387" y="148590"/>
                </a:lnTo>
                <a:lnTo>
                  <a:pt x="54101" y="148590"/>
                </a:lnTo>
                <a:lnTo>
                  <a:pt x="52577" y="150114"/>
                </a:lnTo>
                <a:lnTo>
                  <a:pt x="52577" y="150876"/>
                </a:lnTo>
                <a:lnTo>
                  <a:pt x="54101" y="152400"/>
                </a:lnTo>
                <a:lnTo>
                  <a:pt x="56387" y="152400"/>
                </a:lnTo>
                <a:close/>
              </a:path>
              <a:path w="75564" h="600075">
                <a:moveTo>
                  <a:pt x="57911" y="150876"/>
                </a:moveTo>
                <a:lnTo>
                  <a:pt x="56387" y="150114"/>
                </a:lnTo>
                <a:lnTo>
                  <a:pt x="56387" y="150876"/>
                </a:lnTo>
                <a:lnTo>
                  <a:pt x="57911" y="150876"/>
                </a:lnTo>
                <a:close/>
              </a:path>
              <a:path w="75564" h="600075">
                <a:moveTo>
                  <a:pt x="51815" y="169926"/>
                </a:moveTo>
                <a:lnTo>
                  <a:pt x="51815" y="169164"/>
                </a:lnTo>
                <a:lnTo>
                  <a:pt x="50291" y="169926"/>
                </a:lnTo>
                <a:lnTo>
                  <a:pt x="51815" y="169926"/>
                </a:lnTo>
                <a:close/>
              </a:path>
              <a:path w="75564" h="600075">
                <a:moveTo>
                  <a:pt x="54101" y="171450"/>
                </a:moveTo>
                <a:lnTo>
                  <a:pt x="54101" y="167640"/>
                </a:lnTo>
                <a:lnTo>
                  <a:pt x="51815" y="167640"/>
                </a:lnTo>
                <a:lnTo>
                  <a:pt x="51815" y="171450"/>
                </a:lnTo>
                <a:lnTo>
                  <a:pt x="54101" y="171450"/>
                </a:lnTo>
                <a:close/>
              </a:path>
              <a:path w="75564" h="600075">
                <a:moveTo>
                  <a:pt x="54863" y="169926"/>
                </a:moveTo>
                <a:lnTo>
                  <a:pt x="54863" y="169164"/>
                </a:lnTo>
                <a:lnTo>
                  <a:pt x="54101" y="169164"/>
                </a:lnTo>
                <a:lnTo>
                  <a:pt x="54101" y="169926"/>
                </a:lnTo>
                <a:lnTo>
                  <a:pt x="54863" y="169926"/>
                </a:lnTo>
                <a:close/>
              </a:path>
              <a:path w="75564" h="600075">
                <a:moveTo>
                  <a:pt x="52577" y="188976"/>
                </a:moveTo>
                <a:lnTo>
                  <a:pt x="52577" y="187452"/>
                </a:lnTo>
                <a:lnTo>
                  <a:pt x="51815" y="186690"/>
                </a:lnTo>
                <a:lnTo>
                  <a:pt x="49529" y="186690"/>
                </a:lnTo>
                <a:lnTo>
                  <a:pt x="49529" y="189738"/>
                </a:lnTo>
                <a:lnTo>
                  <a:pt x="51815" y="189738"/>
                </a:lnTo>
                <a:lnTo>
                  <a:pt x="52577" y="188976"/>
                </a:lnTo>
                <a:close/>
              </a:path>
              <a:path w="75564" h="600075">
                <a:moveTo>
                  <a:pt x="50291" y="207264"/>
                </a:moveTo>
                <a:lnTo>
                  <a:pt x="50291" y="204978"/>
                </a:lnTo>
                <a:lnTo>
                  <a:pt x="47243" y="204978"/>
                </a:lnTo>
                <a:lnTo>
                  <a:pt x="47243" y="208788"/>
                </a:lnTo>
                <a:lnTo>
                  <a:pt x="49529" y="208788"/>
                </a:lnTo>
                <a:lnTo>
                  <a:pt x="50291" y="207264"/>
                </a:lnTo>
                <a:close/>
              </a:path>
              <a:path w="75564" h="600075">
                <a:moveTo>
                  <a:pt x="48005" y="226314"/>
                </a:moveTo>
                <a:lnTo>
                  <a:pt x="48005" y="224028"/>
                </a:lnTo>
                <a:lnTo>
                  <a:pt x="44957" y="224028"/>
                </a:lnTo>
                <a:lnTo>
                  <a:pt x="44957" y="226314"/>
                </a:lnTo>
                <a:lnTo>
                  <a:pt x="45719" y="227076"/>
                </a:lnTo>
                <a:lnTo>
                  <a:pt x="47243" y="227076"/>
                </a:lnTo>
                <a:lnTo>
                  <a:pt x="47243" y="226314"/>
                </a:lnTo>
                <a:lnTo>
                  <a:pt x="48005" y="226314"/>
                </a:lnTo>
                <a:close/>
              </a:path>
              <a:path w="75564" h="600075">
                <a:moveTo>
                  <a:pt x="45719" y="244602"/>
                </a:moveTo>
                <a:lnTo>
                  <a:pt x="45719" y="242316"/>
                </a:lnTo>
                <a:lnTo>
                  <a:pt x="43433" y="242316"/>
                </a:lnTo>
                <a:lnTo>
                  <a:pt x="42671" y="243840"/>
                </a:lnTo>
                <a:lnTo>
                  <a:pt x="42671" y="244602"/>
                </a:lnTo>
                <a:lnTo>
                  <a:pt x="43433" y="246126"/>
                </a:lnTo>
                <a:lnTo>
                  <a:pt x="44957" y="246126"/>
                </a:lnTo>
                <a:lnTo>
                  <a:pt x="44957" y="244602"/>
                </a:lnTo>
                <a:lnTo>
                  <a:pt x="45719" y="244602"/>
                </a:lnTo>
                <a:close/>
              </a:path>
              <a:path w="75564" h="600075">
                <a:moveTo>
                  <a:pt x="43433" y="263652"/>
                </a:moveTo>
                <a:lnTo>
                  <a:pt x="43433" y="261366"/>
                </a:lnTo>
                <a:lnTo>
                  <a:pt x="42671" y="261366"/>
                </a:lnTo>
                <a:lnTo>
                  <a:pt x="42671" y="259842"/>
                </a:lnTo>
                <a:lnTo>
                  <a:pt x="41147" y="259842"/>
                </a:lnTo>
                <a:lnTo>
                  <a:pt x="41147" y="261366"/>
                </a:lnTo>
                <a:lnTo>
                  <a:pt x="39623" y="262128"/>
                </a:lnTo>
                <a:lnTo>
                  <a:pt x="39623" y="263652"/>
                </a:lnTo>
                <a:lnTo>
                  <a:pt x="41147" y="264414"/>
                </a:lnTo>
                <a:lnTo>
                  <a:pt x="43433" y="263652"/>
                </a:lnTo>
                <a:close/>
              </a:path>
              <a:path w="75564" h="600075">
                <a:moveTo>
                  <a:pt x="41147" y="281940"/>
                </a:moveTo>
                <a:lnTo>
                  <a:pt x="41147" y="278892"/>
                </a:lnTo>
                <a:lnTo>
                  <a:pt x="38861" y="278892"/>
                </a:lnTo>
                <a:lnTo>
                  <a:pt x="38861" y="279654"/>
                </a:lnTo>
                <a:lnTo>
                  <a:pt x="37337" y="281178"/>
                </a:lnTo>
                <a:lnTo>
                  <a:pt x="37337" y="281940"/>
                </a:lnTo>
                <a:lnTo>
                  <a:pt x="41147" y="281940"/>
                </a:lnTo>
                <a:close/>
              </a:path>
              <a:path w="75564" h="600075">
                <a:moveTo>
                  <a:pt x="39623" y="299466"/>
                </a:moveTo>
                <a:lnTo>
                  <a:pt x="38861" y="298704"/>
                </a:lnTo>
                <a:lnTo>
                  <a:pt x="38861" y="297180"/>
                </a:lnTo>
                <a:lnTo>
                  <a:pt x="36575" y="297180"/>
                </a:lnTo>
                <a:lnTo>
                  <a:pt x="35051" y="299466"/>
                </a:lnTo>
                <a:lnTo>
                  <a:pt x="36575" y="300990"/>
                </a:lnTo>
                <a:lnTo>
                  <a:pt x="38861" y="300990"/>
                </a:lnTo>
                <a:lnTo>
                  <a:pt x="39623" y="299466"/>
                </a:lnTo>
                <a:close/>
              </a:path>
              <a:path w="75564" h="600075">
                <a:moveTo>
                  <a:pt x="37337" y="318516"/>
                </a:moveTo>
                <a:lnTo>
                  <a:pt x="37337" y="317754"/>
                </a:lnTo>
                <a:lnTo>
                  <a:pt x="36575" y="317754"/>
                </a:lnTo>
                <a:lnTo>
                  <a:pt x="35051" y="316230"/>
                </a:lnTo>
                <a:lnTo>
                  <a:pt x="34289" y="316230"/>
                </a:lnTo>
                <a:lnTo>
                  <a:pt x="32765" y="317754"/>
                </a:lnTo>
                <a:lnTo>
                  <a:pt x="32765" y="318516"/>
                </a:lnTo>
                <a:lnTo>
                  <a:pt x="34289" y="320040"/>
                </a:lnTo>
                <a:lnTo>
                  <a:pt x="36575" y="320040"/>
                </a:lnTo>
                <a:lnTo>
                  <a:pt x="36575" y="318516"/>
                </a:lnTo>
                <a:lnTo>
                  <a:pt x="37337" y="318516"/>
                </a:lnTo>
                <a:close/>
              </a:path>
              <a:path w="75564" h="600075">
                <a:moveTo>
                  <a:pt x="35051" y="337566"/>
                </a:moveTo>
                <a:lnTo>
                  <a:pt x="35051" y="336042"/>
                </a:lnTo>
                <a:lnTo>
                  <a:pt x="34289" y="336042"/>
                </a:lnTo>
                <a:lnTo>
                  <a:pt x="32765" y="335280"/>
                </a:lnTo>
                <a:lnTo>
                  <a:pt x="32003" y="335280"/>
                </a:lnTo>
                <a:lnTo>
                  <a:pt x="32003" y="338328"/>
                </a:lnTo>
                <a:lnTo>
                  <a:pt x="34289" y="338328"/>
                </a:lnTo>
                <a:lnTo>
                  <a:pt x="35051" y="337566"/>
                </a:lnTo>
                <a:close/>
              </a:path>
              <a:path w="75564" h="600075">
                <a:moveTo>
                  <a:pt x="32765" y="355854"/>
                </a:moveTo>
                <a:lnTo>
                  <a:pt x="32765" y="353568"/>
                </a:lnTo>
                <a:lnTo>
                  <a:pt x="29717" y="353568"/>
                </a:lnTo>
                <a:lnTo>
                  <a:pt x="29717" y="357378"/>
                </a:lnTo>
                <a:lnTo>
                  <a:pt x="32003" y="357378"/>
                </a:lnTo>
                <a:lnTo>
                  <a:pt x="32765" y="355854"/>
                </a:lnTo>
                <a:close/>
              </a:path>
              <a:path w="75564" h="600075">
                <a:moveTo>
                  <a:pt x="30479" y="374904"/>
                </a:moveTo>
                <a:lnTo>
                  <a:pt x="30479" y="372618"/>
                </a:lnTo>
                <a:lnTo>
                  <a:pt x="27431" y="372618"/>
                </a:lnTo>
                <a:lnTo>
                  <a:pt x="27431" y="374904"/>
                </a:lnTo>
                <a:lnTo>
                  <a:pt x="28193" y="375666"/>
                </a:lnTo>
                <a:lnTo>
                  <a:pt x="29717" y="375666"/>
                </a:lnTo>
                <a:lnTo>
                  <a:pt x="30479" y="374904"/>
                </a:lnTo>
                <a:close/>
              </a:path>
              <a:path w="75564" h="600075">
                <a:moveTo>
                  <a:pt x="28193" y="393192"/>
                </a:moveTo>
                <a:lnTo>
                  <a:pt x="28193" y="390906"/>
                </a:lnTo>
                <a:lnTo>
                  <a:pt x="25907" y="390906"/>
                </a:lnTo>
                <a:lnTo>
                  <a:pt x="25145" y="392430"/>
                </a:lnTo>
                <a:lnTo>
                  <a:pt x="25145" y="393192"/>
                </a:lnTo>
                <a:lnTo>
                  <a:pt x="25907" y="394716"/>
                </a:lnTo>
                <a:lnTo>
                  <a:pt x="27431" y="394716"/>
                </a:lnTo>
                <a:lnTo>
                  <a:pt x="28193" y="393192"/>
                </a:lnTo>
                <a:close/>
              </a:path>
              <a:path w="75564" h="600075">
                <a:moveTo>
                  <a:pt x="25907" y="412242"/>
                </a:moveTo>
                <a:lnTo>
                  <a:pt x="25907" y="409956"/>
                </a:lnTo>
                <a:lnTo>
                  <a:pt x="23621" y="409956"/>
                </a:lnTo>
                <a:lnTo>
                  <a:pt x="22097" y="410718"/>
                </a:lnTo>
                <a:lnTo>
                  <a:pt x="22097" y="412242"/>
                </a:lnTo>
                <a:lnTo>
                  <a:pt x="23621" y="413004"/>
                </a:lnTo>
                <a:lnTo>
                  <a:pt x="25145" y="413004"/>
                </a:lnTo>
                <a:lnTo>
                  <a:pt x="25907" y="412242"/>
                </a:lnTo>
                <a:close/>
              </a:path>
              <a:path w="75564" h="600075">
                <a:moveTo>
                  <a:pt x="23621" y="430530"/>
                </a:moveTo>
                <a:lnTo>
                  <a:pt x="23621" y="428244"/>
                </a:lnTo>
                <a:lnTo>
                  <a:pt x="22097" y="427482"/>
                </a:lnTo>
                <a:lnTo>
                  <a:pt x="21335" y="427482"/>
                </a:lnTo>
                <a:lnTo>
                  <a:pt x="21335" y="428244"/>
                </a:lnTo>
                <a:lnTo>
                  <a:pt x="19811" y="428244"/>
                </a:lnTo>
                <a:lnTo>
                  <a:pt x="19811" y="430530"/>
                </a:lnTo>
                <a:lnTo>
                  <a:pt x="21335" y="430530"/>
                </a:lnTo>
                <a:lnTo>
                  <a:pt x="22097" y="432054"/>
                </a:lnTo>
                <a:lnTo>
                  <a:pt x="23621" y="430530"/>
                </a:lnTo>
                <a:close/>
              </a:path>
              <a:path w="75564" h="600075">
                <a:moveTo>
                  <a:pt x="22097" y="448056"/>
                </a:moveTo>
                <a:lnTo>
                  <a:pt x="21335" y="448056"/>
                </a:lnTo>
                <a:lnTo>
                  <a:pt x="21335" y="447294"/>
                </a:lnTo>
                <a:lnTo>
                  <a:pt x="19811" y="445770"/>
                </a:lnTo>
                <a:lnTo>
                  <a:pt x="19049" y="447294"/>
                </a:lnTo>
                <a:lnTo>
                  <a:pt x="17525" y="447294"/>
                </a:lnTo>
                <a:lnTo>
                  <a:pt x="17525" y="448056"/>
                </a:lnTo>
                <a:lnTo>
                  <a:pt x="19049" y="449580"/>
                </a:lnTo>
                <a:lnTo>
                  <a:pt x="19811" y="451104"/>
                </a:lnTo>
                <a:lnTo>
                  <a:pt x="19811" y="449580"/>
                </a:lnTo>
                <a:lnTo>
                  <a:pt x="21335" y="449580"/>
                </a:lnTo>
                <a:lnTo>
                  <a:pt x="22097" y="448056"/>
                </a:lnTo>
                <a:close/>
              </a:path>
              <a:path w="75564" h="600075">
                <a:moveTo>
                  <a:pt x="19812" y="467106"/>
                </a:moveTo>
                <a:lnTo>
                  <a:pt x="19812" y="465582"/>
                </a:lnTo>
                <a:lnTo>
                  <a:pt x="19050" y="465582"/>
                </a:lnTo>
                <a:lnTo>
                  <a:pt x="17526" y="464820"/>
                </a:lnTo>
                <a:lnTo>
                  <a:pt x="15240" y="467106"/>
                </a:lnTo>
                <a:lnTo>
                  <a:pt x="16764" y="468630"/>
                </a:lnTo>
                <a:lnTo>
                  <a:pt x="19050" y="468630"/>
                </a:lnTo>
                <a:lnTo>
                  <a:pt x="19812" y="467106"/>
                </a:lnTo>
                <a:close/>
              </a:path>
              <a:path w="75564" h="600075">
                <a:moveTo>
                  <a:pt x="17526" y="486156"/>
                </a:moveTo>
                <a:lnTo>
                  <a:pt x="17526" y="484632"/>
                </a:lnTo>
                <a:lnTo>
                  <a:pt x="16764" y="484632"/>
                </a:lnTo>
                <a:lnTo>
                  <a:pt x="15240" y="483870"/>
                </a:lnTo>
                <a:lnTo>
                  <a:pt x="14478" y="483870"/>
                </a:lnTo>
                <a:lnTo>
                  <a:pt x="14478" y="486918"/>
                </a:lnTo>
                <a:lnTo>
                  <a:pt x="16764" y="486918"/>
                </a:lnTo>
                <a:lnTo>
                  <a:pt x="17526" y="486156"/>
                </a:lnTo>
                <a:close/>
              </a:path>
              <a:path w="75564" h="600075">
                <a:moveTo>
                  <a:pt x="15240" y="504444"/>
                </a:moveTo>
                <a:lnTo>
                  <a:pt x="15240" y="503682"/>
                </a:lnTo>
                <a:lnTo>
                  <a:pt x="14478" y="502158"/>
                </a:lnTo>
                <a:lnTo>
                  <a:pt x="12192" y="502158"/>
                </a:lnTo>
                <a:lnTo>
                  <a:pt x="12192" y="505968"/>
                </a:lnTo>
                <a:lnTo>
                  <a:pt x="14478" y="505968"/>
                </a:lnTo>
                <a:lnTo>
                  <a:pt x="15240" y="504444"/>
                </a:lnTo>
                <a:close/>
              </a:path>
              <a:path w="75564" h="600075">
                <a:moveTo>
                  <a:pt x="12954" y="523494"/>
                </a:moveTo>
                <a:lnTo>
                  <a:pt x="12954" y="521970"/>
                </a:lnTo>
                <a:lnTo>
                  <a:pt x="12192" y="521208"/>
                </a:lnTo>
                <a:lnTo>
                  <a:pt x="9906" y="521208"/>
                </a:lnTo>
                <a:lnTo>
                  <a:pt x="9906" y="523494"/>
                </a:lnTo>
                <a:lnTo>
                  <a:pt x="10668" y="524256"/>
                </a:lnTo>
                <a:lnTo>
                  <a:pt x="12192" y="524256"/>
                </a:lnTo>
                <a:lnTo>
                  <a:pt x="12954" y="523494"/>
                </a:lnTo>
                <a:close/>
              </a:path>
              <a:path w="75564" h="600075">
                <a:moveTo>
                  <a:pt x="10668" y="541782"/>
                </a:moveTo>
                <a:lnTo>
                  <a:pt x="10668" y="539496"/>
                </a:lnTo>
                <a:lnTo>
                  <a:pt x="8382" y="539496"/>
                </a:lnTo>
                <a:lnTo>
                  <a:pt x="6858" y="541020"/>
                </a:lnTo>
                <a:lnTo>
                  <a:pt x="6858" y="541782"/>
                </a:lnTo>
                <a:lnTo>
                  <a:pt x="8382" y="543306"/>
                </a:lnTo>
                <a:lnTo>
                  <a:pt x="9906" y="543306"/>
                </a:lnTo>
                <a:lnTo>
                  <a:pt x="10668" y="541782"/>
                </a:lnTo>
                <a:close/>
              </a:path>
              <a:path w="75564" h="600075">
                <a:moveTo>
                  <a:pt x="8382" y="561594"/>
                </a:moveTo>
                <a:lnTo>
                  <a:pt x="8382" y="558546"/>
                </a:lnTo>
                <a:lnTo>
                  <a:pt x="4572" y="558546"/>
                </a:lnTo>
                <a:lnTo>
                  <a:pt x="4572" y="560832"/>
                </a:lnTo>
                <a:lnTo>
                  <a:pt x="6096" y="561594"/>
                </a:lnTo>
                <a:lnTo>
                  <a:pt x="8382" y="561594"/>
                </a:lnTo>
                <a:close/>
              </a:path>
              <a:path w="75564" h="600075">
                <a:moveTo>
                  <a:pt x="6096" y="579120"/>
                </a:moveTo>
                <a:lnTo>
                  <a:pt x="6096" y="576834"/>
                </a:lnTo>
                <a:lnTo>
                  <a:pt x="2286" y="576834"/>
                </a:lnTo>
                <a:lnTo>
                  <a:pt x="2286" y="579120"/>
                </a:lnTo>
                <a:lnTo>
                  <a:pt x="3810" y="580644"/>
                </a:lnTo>
                <a:lnTo>
                  <a:pt x="4572" y="580644"/>
                </a:lnTo>
                <a:lnTo>
                  <a:pt x="6096" y="579120"/>
                </a:lnTo>
                <a:close/>
              </a:path>
              <a:path w="75564" h="600075">
                <a:moveTo>
                  <a:pt x="4572" y="596646"/>
                </a:moveTo>
                <a:lnTo>
                  <a:pt x="3810" y="596646"/>
                </a:lnTo>
                <a:lnTo>
                  <a:pt x="3810" y="595884"/>
                </a:lnTo>
                <a:lnTo>
                  <a:pt x="0" y="595884"/>
                </a:lnTo>
                <a:lnTo>
                  <a:pt x="0" y="596646"/>
                </a:lnTo>
                <a:lnTo>
                  <a:pt x="1524" y="598170"/>
                </a:lnTo>
                <a:lnTo>
                  <a:pt x="2286" y="599694"/>
                </a:lnTo>
                <a:lnTo>
                  <a:pt x="3810" y="598170"/>
                </a:lnTo>
                <a:lnTo>
                  <a:pt x="4572" y="5966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47423" y="3550920"/>
            <a:ext cx="5715" cy="3810"/>
          </a:xfrm>
          <a:custGeom>
            <a:avLst/>
            <a:gdLst/>
            <a:ahLst/>
            <a:cxnLst/>
            <a:rect l="l" t="t" r="r" b="b"/>
            <a:pathLst>
              <a:path w="5714" h="3810">
                <a:moveTo>
                  <a:pt x="5334" y="3048"/>
                </a:moveTo>
                <a:lnTo>
                  <a:pt x="3810" y="3048"/>
                </a:lnTo>
                <a:lnTo>
                  <a:pt x="3810" y="3810"/>
                </a:lnTo>
                <a:lnTo>
                  <a:pt x="2286" y="3810"/>
                </a:lnTo>
                <a:lnTo>
                  <a:pt x="0" y="1524"/>
                </a:lnTo>
                <a:lnTo>
                  <a:pt x="1524" y="0"/>
                </a:lnTo>
                <a:lnTo>
                  <a:pt x="3810" y="0"/>
                </a:lnTo>
                <a:lnTo>
                  <a:pt x="3810" y="1524"/>
                </a:lnTo>
                <a:lnTo>
                  <a:pt x="5334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46661" y="3569970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10">
                <a:moveTo>
                  <a:pt x="3048" y="2286"/>
                </a:moveTo>
                <a:lnTo>
                  <a:pt x="2286" y="2286"/>
                </a:lnTo>
                <a:lnTo>
                  <a:pt x="2286" y="3810"/>
                </a:lnTo>
                <a:lnTo>
                  <a:pt x="762" y="3810"/>
                </a:lnTo>
                <a:lnTo>
                  <a:pt x="0" y="2286"/>
                </a:lnTo>
                <a:lnTo>
                  <a:pt x="0" y="0"/>
                </a:lnTo>
                <a:lnTo>
                  <a:pt x="2286" y="0"/>
                </a:lnTo>
                <a:lnTo>
                  <a:pt x="3048" y="1524"/>
                </a:lnTo>
                <a:lnTo>
                  <a:pt x="3048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44375" y="3589020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3048" y="2286"/>
                </a:moveTo>
                <a:lnTo>
                  <a:pt x="2286" y="3048"/>
                </a:lnTo>
                <a:lnTo>
                  <a:pt x="0" y="3048"/>
                </a:lnTo>
                <a:lnTo>
                  <a:pt x="0" y="0"/>
                </a:lnTo>
                <a:lnTo>
                  <a:pt x="2286" y="0"/>
                </a:lnTo>
                <a:lnTo>
                  <a:pt x="3048" y="762"/>
                </a:lnTo>
                <a:lnTo>
                  <a:pt x="3048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42089" y="3607308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10">
                <a:moveTo>
                  <a:pt x="3047" y="1524"/>
                </a:moveTo>
                <a:lnTo>
                  <a:pt x="3047" y="2286"/>
                </a:lnTo>
                <a:lnTo>
                  <a:pt x="2285" y="2286"/>
                </a:lnTo>
                <a:lnTo>
                  <a:pt x="2285" y="3810"/>
                </a:lnTo>
                <a:lnTo>
                  <a:pt x="0" y="3810"/>
                </a:lnTo>
                <a:lnTo>
                  <a:pt x="0" y="0"/>
                </a:lnTo>
                <a:lnTo>
                  <a:pt x="3047" y="0"/>
                </a:lnTo>
                <a:lnTo>
                  <a:pt x="3047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39803" y="3626358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3047" y="762"/>
                </a:moveTo>
                <a:lnTo>
                  <a:pt x="3047" y="2286"/>
                </a:lnTo>
                <a:lnTo>
                  <a:pt x="2285" y="2286"/>
                </a:lnTo>
                <a:lnTo>
                  <a:pt x="2285" y="3048"/>
                </a:lnTo>
                <a:lnTo>
                  <a:pt x="761" y="3048"/>
                </a:lnTo>
                <a:lnTo>
                  <a:pt x="761" y="2286"/>
                </a:lnTo>
                <a:lnTo>
                  <a:pt x="0" y="2286"/>
                </a:lnTo>
                <a:lnTo>
                  <a:pt x="0" y="0"/>
                </a:lnTo>
                <a:lnTo>
                  <a:pt x="3047" y="0"/>
                </a:lnTo>
                <a:lnTo>
                  <a:pt x="3047" y="76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37517" y="3643884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79">
                <a:moveTo>
                  <a:pt x="3047" y="2286"/>
                </a:moveTo>
                <a:lnTo>
                  <a:pt x="3047" y="3048"/>
                </a:lnTo>
                <a:lnTo>
                  <a:pt x="2285" y="3048"/>
                </a:lnTo>
                <a:lnTo>
                  <a:pt x="761" y="4572"/>
                </a:lnTo>
                <a:lnTo>
                  <a:pt x="761" y="3048"/>
                </a:lnTo>
                <a:lnTo>
                  <a:pt x="0" y="3048"/>
                </a:lnTo>
                <a:lnTo>
                  <a:pt x="0" y="2286"/>
                </a:lnTo>
                <a:lnTo>
                  <a:pt x="761" y="762"/>
                </a:lnTo>
                <a:lnTo>
                  <a:pt x="2285" y="0"/>
                </a:lnTo>
                <a:lnTo>
                  <a:pt x="3047" y="762"/>
                </a:lnTo>
                <a:lnTo>
                  <a:pt x="3047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35231" y="3662171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10">
                <a:moveTo>
                  <a:pt x="3047" y="2286"/>
                </a:moveTo>
                <a:lnTo>
                  <a:pt x="3047" y="3810"/>
                </a:lnTo>
                <a:lnTo>
                  <a:pt x="0" y="3810"/>
                </a:lnTo>
                <a:lnTo>
                  <a:pt x="0" y="2286"/>
                </a:lnTo>
                <a:lnTo>
                  <a:pt x="761" y="1524"/>
                </a:lnTo>
                <a:lnTo>
                  <a:pt x="761" y="0"/>
                </a:lnTo>
                <a:lnTo>
                  <a:pt x="2285" y="0"/>
                </a:lnTo>
                <a:lnTo>
                  <a:pt x="3047" y="1524"/>
                </a:lnTo>
                <a:lnTo>
                  <a:pt x="3047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32183" y="3681221"/>
            <a:ext cx="3810" cy="3175"/>
          </a:xfrm>
          <a:custGeom>
            <a:avLst/>
            <a:gdLst/>
            <a:ahLst/>
            <a:cxnLst/>
            <a:rect l="l" t="t" r="r" b="b"/>
            <a:pathLst>
              <a:path w="3810" h="3175">
                <a:moveTo>
                  <a:pt x="3810" y="2286"/>
                </a:moveTo>
                <a:lnTo>
                  <a:pt x="3810" y="3048"/>
                </a:lnTo>
                <a:lnTo>
                  <a:pt x="1524" y="3048"/>
                </a:lnTo>
                <a:lnTo>
                  <a:pt x="0" y="2286"/>
                </a:lnTo>
                <a:lnTo>
                  <a:pt x="1524" y="0"/>
                </a:lnTo>
                <a:lnTo>
                  <a:pt x="3810" y="0"/>
                </a:lnTo>
                <a:lnTo>
                  <a:pt x="3810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29897" y="3699509"/>
            <a:ext cx="5715" cy="3810"/>
          </a:xfrm>
          <a:custGeom>
            <a:avLst/>
            <a:gdLst/>
            <a:ahLst/>
            <a:cxnLst/>
            <a:rect l="l" t="t" r="r" b="b"/>
            <a:pathLst>
              <a:path w="5714" h="3810">
                <a:moveTo>
                  <a:pt x="5334" y="2286"/>
                </a:moveTo>
                <a:lnTo>
                  <a:pt x="3810" y="2286"/>
                </a:lnTo>
                <a:lnTo>
                  <a:pt x="3810" y="3810"/>
                </a:lnTo>
                <a:lnTo>
                  <a:pt x="1524" y="3810"/>
                </a:lnTo>
                <a:lnTo>
                  <a:pt x="0" y="2286"/>
                </a:lnTo>
                <a:lnTo>
                  <a:pt x="0" y="1524"/>
                </a:lnTo>
                <a:lnTo>
                  <a:pt x="1524" y="0"/>
                </a:lnTo>
                <a:lnTo>
                  <a:pt x="3810" y="0"/>
                </a:lnTo>
                <a:lnTo>
                  <a:pt x="3810" y="1524"/>
                </a:lnTo>
                <a:lnTo>
                  <a:pt x="5334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27611" y="3718559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4572" y="2286"/>
                </a:moveTo>
                <a:lnTo>
                  <a:pt x="3810" y="2286"/>
                </a:lnTo>
                <a:lnTo>
                  <a:pt x="3810" y="3810"/>
                </a:lnTo>
                <a:lnTo>
                  <a:pt x="1524" y="3810"/>
                </a:lnTo>
                <a:lnTo>
                  <a:pt x="1524" y="2286"/>
                </a:lnTo>
                <a:lnTo>
                  <a:pt x="0" y="2286"/>
                </a:lnTo>
                <a:lnTo>
                  <a:pt x="1524" y="1524"/>
                </a:lnTo>
                <a:lnTo>
                  <a:pt x="1524" y="0"/>
                </a:lnTo>
                <a:lnTo>
                  <a:pt x="3810" y="0"/>
                </a:lnTo>
                <a:lnTo>
                  <a:pt x="3810" y="1524"/>
                </a:lnTo>
                <a:lnTo>
                  <a:pt x="4572" y="1524"/>
                </a:lnTo>
                <a:lnTo>
                  <a:pt x="4572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26849" y="3737609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3048" y="2286"/>
                </a:moveTo>
                <a:lnTo>
                  <a:pt x="2286" y="3048"/>
                </a:lnTo>
                <a:lnTo>
                  <a:pt x="0" y="3048"/>
                </a:lnTo>
                <a:lnTo>
                  <a:pt x="0" y="0"/>
                </a:lnTo>
                <a:lnTo>
                  <a:pt x="2286" y="0"/>
                </a:lnTo>
                <a:lnTo>
                  <a:pt x="3048" y="762"/>
                </a:lnTo>
                <a:lnTo>
                  <a:pt x="3048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24563" y="3755897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10">
                <a:moveTo>
                  <a:pt x="3048" y="2286"/>
                </a:moveTo>
                <a:lnTo>
                  <a:pt x="2286" y="3810"/>
                </a:lnTo>
                <a:lnTo>
                  <a:pt x="0" y="3810"/>
                </a:lnTo>
                <a:lnTo>
                  <a:pt x="0" y="0"/>
                </a:lnTo>
                <a:lnTo>
                  <a:pt x="3048" y="0"/>
                </a:lnTo>
                <a:lnTo>
                  <a:pt x="3048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22277" y="3774947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3047" y="762"/>
                </a:moveTo>
                <a:lnTo>
                  <a:pt x="3047" y="2286"/>
                </a:lnTo>
                <a:lnTo>
                  <a:pt x="2285" y="2286"/>
                </a:lnTo>
                <a:lnTo>
                  <a:pt x="2285" y="3048"/>
                </a:lnTo>
                <a:lnTo>
                  <a:pt x="761" y="3048"/>
                </a:lnTo>
                <a:lnTo>
                  <a:pt x="0" y="2286"/>
                </a:lnTo>
                <a:lnTo>
                  <a:pt x="0" y="0"/>
                </a:lnTo>
                <a:lnTo>
                  <a:pt x="3047" y="0"/>
                </a:lnTo>
                <a:lnTo>
                  <a:pt x="3047" y="76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19991" y="3793235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10">
                <a:moveTo>
                  <a:pt x="3047" y="1524"/>
                </a:moveTo>
                <a:lnTo>
                  <a:pt x="3047" y="2286"/>
                </a:lnTo>
                <a:lnTo>
                  <a:pt x="2285" y="2286"/>
                </a:lnTo>
                <a:lnTo>
                  <a:pt x="2285" y="3810"/>
                </a:lnTo>
                <a:lnTo>
                  <a:pt x="761" y="3810"/>
                </a:lnTo>
                <a:lnTo>
                  <a:pt x="0" y="2286"/>
                </a:lnTo>
                <a:lnTo>
                  <a:pt x="0" y="1524"/>
                </a:lnTo>
                <a:lnTo>
                  <a:pt x="761" y="0"/>
                </a:lnTo>
                <a:lnTo>
                  <a:pt x="3047" y="0"/>
                </a:lnTo>
                <a:lnTo>
                  <a:pt x="3047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16943" y="3810761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79">
                <a:moveTo>
                  <a:pt x="3809" y="2286"/>
                </a:moveTo>
                <a:lnTo>
                  <a:pt x="3809" y="3810"/>
                </a:lnTo>
                <a:lnTo>
                  <a:pt x="1523" y="4572"/>
                </a:lnTo>
                <a:lnTo>
                  <a:pt x="0" y="3810"/>
                </a:lnTo>
                <a:lnTo>
                  <a:pt x="0" y="2286"/>
                </a:lnTo>
                <a:lnTo>
                  <a:pt x="1523" y="1524"/>
                </a:lnTo>
                <a:lnTo>
                  <a:pt x="1523" y="0"/>
                </a:lnTo>
                <a:lnTo>
                  <a:pt x="3047" y="0"/>
                </a:lnTo>
                <a:lnTo>
                  <a:pt x="3047" y="1524"/>
                </a:lnTo>
                <a:lnTo>
                  <a:pt x="3809" y="1524"/>
                </a:lnTo>
                <a:lnTo>
                  <a:pt x="3809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14657" y="3829811"/>
            <a:ext cx="3810" cy="3175"/>
          </a:xfrm>
          <a:custGeom>
            <a:avLst/>
            <a:gdLst/>
            <a:ahLst/>
            <a:cxnLst/>
            <a:rect l="l" t="t" r="r" b="b"/>
            <a:pathLst>
              <a:path w="3810" h="3175">
                <a:moveTo>
                  <a:pt x="3810" y="2286"/>
                </a:moveTo>
                <a:lnTo>
                  <a:pt x="3810" y="3048"/>
                </a:lnTo>
                <a:lnTo>
                  <a:pt x="0" y="3048"/>
                </a:lnTo>
                <a:lnTo>
                  <a:pt x="0" y="2286"/>
                </a:lnTo>
                <a:lnTo>
                  <a:pt x="1524" y="762"/>
                </a:lnTo>
                <a:lnTo>
                  <a:pt x="1524" y="0"/>
                </a:lnTo>
                <a:lnTo>
                  <a:pt x="3810" y="0"/>
                </a:lnTo>
                <a:lnTo>
                  <a:pt x="3810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12371" y="3848100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4572" y="2285"/>
                </a:moveTo>
                <a:lnTo>
                  <a:pt x="3810" y="3809"/>
                </a:lnTo>
                <a:lnTo>
                  <a:pt x="1524" y="3809"/>
                </a:lnTo>
                <a:lnTo>
                  <a:pt x="0" y="2285"/>
                </a:lnTo>
                <a:lnTo>
                  <a:pt x="1524" y="0"/>
                </a:lnTo>
                <a:lnTo>
                  <a:pt x="3810" y="0"/>
                </a:lnTo>
                <a:lnTo>
                  <a:pt x="3810" y="1523"/>
                </a:lnTo>
                <a:lnTo>
                  <a:pt x="4572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10085" y="3867150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4572" y="2285"/>
                </a:moveTo>
                <a:lnTo>
                  <a:pt x="3810" y="2285"/>
                </a:lnTo>
                <a:lnTo>
                  <a:pt x="3810" y="3809"/>
                </a:lnTo>
                <a:lnTo>
                  <a:pt x="1524" y="3809"/>
                </a:lnTo>
                <a:lnTo>
                  <a:pt x="0" y="2285"/>
                </a:lnTo>
                <a:lnTo>
                  <a:pt x="0" y="1523"/>
                </a:lnTo>
                <a:lnTo>
                  <a:pt x="1524" y="0"/>
                </a:lnTo>
                <a:lnTo>
                  <a:pt x="2286" y="0"/>
                </a:lnTo>
                <a:lnTo>
                  <a:pt x="3810" y="1523"/>
                </a:lnTo>
                <a:lnTo>
                  <a:pt x="4572" y="1523"/>
                </a:lnTo>
                <a:lnTo>
                  <a:pt x="4572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09323" y="3886200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3048" y="2285"/>
                </a:moveTo>
                <a:lnTo>
                  <a:pt x="2286" y="3047"/>
                </a:lnTo>
                <a:lnTo>
                  <a:pt x="0" y="3047"/>
                </a:lnTo>
                <a:lnTo>
                  <a:pt x="0" y="0"/>
                </a:lnTo>
                <a:lnTo>
                  <a:pt x="762" y="0"/>
                </a:lnTo>
                <a:lnTo>
                  <a:pt x="2286" y="761"/>
                </a:lnTo>
                <a:lnTo>
                  <a:pt x="3048" y="761"/>
                </a:lnTo>
                <a:lnTo>
                  <a:pt x="3048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07037" y="3904488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10">
                <a:moveTo>
                  <a:pt x="3048" y="2285"/>
                </a:moveTo>
                <a:lnTo>
                  <a:pt x="2286" y="3809"/>
                </a:lnTo>
                <a:lnTo>
                  <a:pt x="0" y="3809"/>
                </a:lnTo>
                <a:lnTo>
                  <a:pt x="0" y="0"/>
                </a:lnTo>
                <a:lnTo>
                  <a:pt x="3048" y="0"/>
                </a:lnTo>
                <a:lnTo>
                  <a:pt x="3048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404751" y="3923538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3047" y="2285"/>
                </a:moveTo>
                <a:lnTo>
                  <a:pt x="2285" y="3047"/>
                </a:lnTo>
                <a:lnTo>
                  <a:pt x="761" y="3047"/>
                </a:lnTo>
                <a:lnTo>
                  <a:pt x="0" y="2285"/>
                </a:lnTo>
                <a:lnTo>
                  <a:pt x="0" y="0"/>
                </a:lnTo>
                <a:lnTo>
                  <a:pt x="3047" y="0"/>
                </a:lnTo>
                <a:lnTo>
                  <a:pt x="3047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02465" y="3941826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10">
                <a:moveTo>
                  <a:pt x="3047" y="2285"/>
                </a:moveTo>
                <a:lnTo>
                  <a:pt x="2285" y="3809"/>
                </a:lnTo>
                <a:lnTo>
                  <a:pt x="761" y="3809"/>
                </a:lnTo>
                <a:lnTo>
                  <a:pt x="0" y="2285"/>
                </a:lnTo>
                <a:lnTo>
                  <a:pt x="0" y="1523"/>
                </a:lnTo>
                <a:lnTo>
                  <a:pt x="761" y="0"/>
                </a:lnTo>
                <a:lnTo>
                  <a:pt x="3047" y="0"/>
                </a:lnTo>
                <a:lnTo>
                  <a:pt x="3047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399417" y="3960876"/>
            <a:ext cx="3810" cy="3175"/>
          </a:xfrm>
          <a:custGeom>
            <a:avLst/>
            <a:gdLst/>
            <a:ahLst/>
            <a:cxnLst/>
            <a:rect l="l" t="t" r="r" b="b"/>
            <a:pathLst>
              <a:path w="3810" h="3175">
                <a:moveTo>
                  <a:pt x="3809" y="761"/>
                </a:moveTo>
                <a:lnTo>
                  <a:pt x="3809" y="2285"/>
                </a:lnTo>
                <a:lnTo>
                  <a:pt x="3047" y="3047"/>
                </a:lnTo>
                <a:lnTo>
                  <a:pt x="1523" y="3047"/>
                </a:lnTo>
                <a:lnTo>
                  <a:pt x="0" y="2285"/>
                </a:lnTo>
                <a:lnTo>
                  <a:pt x="0" y="761"/>
                </a:lnTo>
                <a:lnTo>
                  <a:pt x="1523" y="0"/>
                </a:lnTo>
                <a:lnTo>
                  <a:pt x="3809" y="0"/>
                </a:lnTo>
                <a:lnTo>
                  <a:pt x="3809" y="76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97131" y="3978402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79">
                <a:moveTo>
                  <a:pt x="3809" y="2285"/>
                </a:moveTo>
                <a:lnTo>
                  <a:pt x="3809" y="3047"/>
                </a:lnTo>
                <a:lnTo>
                  <a:pt x="2285" y="4571"/>
                </a:lnTo>
                <a:lnTo>
                  <a:pt x="1523" y="3047"/>
                </a:lnTo>
                <a:lnTo>
                  <a:pt x="0" y="3047"/>
                </a:lnTo>
                <a:lnTo>
                  <a:pt x="0" y="761"/>
                </a:lnTo>
                <a:lnTo>
                  <a:pt x="1523" y="761"/>
                </a:lnTo>
                <a:lnTo>
                  <a:pt x="1523" y="0"/>
                </a:lnTo>
                <a:lnTo>
                  <a:pt x="2285" y="0"/>
                </a:lnTo>
                <a:lnTo>
                  <a:pt x="3809" y="761"/>
                </a:lnTo>
                <a:lnTo>
                  <a:pt x="3809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94845" y="3996690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4572" y="2285"/>
                </a:moveTo>
                <a:lnTo>
                  <a:pt x="3810" y="3809"/>
                </a:lnTo>
                <a:lnTo>
                  <a:pt x="2286" y="3809"/>
                </a:lnTo>
                <a:lnTo>
                  <a:pt x="2286" y="5333"/>
                </a:lnTo>
                <a:lnTo>
                  <a:pt x="1524" y="3809"/>
                </a:lnTo>
                <a:lnTo>
                  <a:pt x="0" y="2285"/>
                </a:lnTo>
                <a:lnTo>
                  <a:pt x="0" y="1523"/>
                </a:lnTo>
                <a:lnTo>
                  <a:pt x="1524" y="1523"/>
                </a:lnTo>
                <a:lnTo>
                  <a:pt x="2286" y="0"/>
                </a:lnTo>
                <a:lnTo>
                  <a:pt x="3810" y="1523"/>
                </a:lnTo>
                <a:lnTo>
                  <a:pt x="3810" y="2285"/>
                </a:lnTo>
                <a:lnTo>
                  <a:pt x="4572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92559" y="4015740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4572" y="2285"/>
                </a:moveTo>
                <a:lnTo>
                  <a:pt x="3810" y="3809"/>
                </a:lnTo>
                <a:lnTo>
                  <a:pt x="1524" y="3809"/>
                </a:lnTo>
                <a:lnTo>
                  <a:pt x="0" y="2285"/>
                </a:lnTo>
                <a:lnTo>
                  <a:pt x="2286" y="0"/>
                </a:lnTo>
                <a:lnTo>
                  <a:pt x="3810" y="761"/>
                </a:lnTo>
                <a:lnTo>
                  <a:pt x="4572" y="761"/>
                </a:lnTo>
                <a:lnTo>
                  <a:pt x="4572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391797" y="4034790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3048" y="2285"/>
                </a:moveTo>
                <a:lnTo>
                  <a:pt x="2286" y="3047"/>
                </a:lnTo>
                <a:lnTo>
                  <a:pt x="0" y="3047"/>
                </a:lnTo>
                <a:lnTo>
                  <a:pt x="0" y="0"/>
                </a:lnTo>
                <a:lnTo>
                  <a:pt x="762" y="0"/>
                </a:lnTo>
                <a:lnTo>
                  <a:pt x="2286" y="761"/>
                </a:lnTo>
                <a:lnTo>
                  <a:pt x="3048" y="761"/>
                </a:lnTo>
                <a:lnTo>
                  <a:pt x="3048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389511" y="4053078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10">
                <a:moveTo>
                  <a:pt x="3048" y="2285"/>
                </a:moveTo>
                <a:lnTo>
                  <a:pt x="2286" y="3809"/>
                </a:lnTo>
                <a:lnTo>
                  <a:pt x="0" y="3809"/>
                </a:lnTo>
                <a:lnTo>
                  <a:pt x="0" y="0"/>
                </a:lnTo>
                <a:lnTo>
                  <a:pt x="2286" y="0"/>
                </a:lnTo>
                <a:lnTo>
                  <a:pt x="3048" y="1523"/>
                </a:lnTo>
                <a:lnTo>
                  <a:pt x="3048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87225" y="4072128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3048" y="2285"/>
                </a:moveTo>
                <a:lnTo>
                  <a:pt x="2286" y="3047"/>
                </a:lnTo>
                <a:lnTo>
                  <a:pt x="762" y="3047"/>
                </a:lnTo>
                <a:lnTo>
                  <a:pt x="0" y="2285"/>
                </a:lnTo>
                <a:lnTo>
                  <a:pt x="0" y="0"/>
                </a:lnTo>
                <a:lnTo>
                  <a:pt x="2286" y="0"/>
                </a:lnTo>
                <a:lnTo>
                  <a:pt x="3048" y="761"/>
                </a:lnTo>
                <a:lnTo>
                  <a:pt x="3048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84177" y="4090415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10">
                <a:moveTo>
                  <a:pt x="3809" y="2285"/>
                </a:moveTo>
                <a:lnTo>
                  <a:pt x="3047" y="3809"/>
                </a:lnTo>
                <a:lnTo>
                  <a:pt x="1523" y="3809"/>
                </a:lnTo>
                <a:lnTo>
                  <a:pt x="0" y="2285"/>
                </a:lnTo>
                <a:lnTo>
                  <a:pt x="0" y="1523"/>
                </a:lnTo>
                <a:lnTo>
                  <a:pt x="1523" y="0"/>
                </a:lnTo>
                <a:lnTo>
                  <a:pt x="3809" y="0"/>
                </a:lnTo>
                <a:lnTo>
                  <a:pt x="3809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381891" y="4109465"/>
            <a:ext cx="3810" cy="3175"/>
          </a:xfrm>
          <a:custGeom>
            <a:avLst/>
            <a:gdLst/>
            <a:ahLst/>
            <a:cxnLst/>
            <a:rect l="l" t="t" r="r" b="b"/>
            <a:pathLst>
              <a:path w="3810" h="3175">
                <a:moveTo>
                  <a:pt x="3809" y="2285"/>
                </a:moveTo>
                <a:lnTo>
                  <a:pt x="3809" y="3047"/>
                </a:lnTo>
                <a:lnTo>
                  <a:pt x="1523" y="3047"/>
                </a:lnTo>
                <a:lnTo>
                  <a:pt x="0" y="2285"/>
                </a:lnTo>
                <a:lnTo>
                  <a:pt x="0" y="0"/>
                </a:lnTo>
                <a:lnTo>
                  <a:pt x="3809" y="0"/>
                </a:lnTo>
                <a:lnTo>
                  <a:pt x="3809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379605" y="4127753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10">
                <a:moveTo>
                  <a:pt x="3809" y="1523"/>
                </a:moveTo>
                <a:lnTo>
                  <a:pt x="3809" y="2285"/>
                </a:lnTo>
                <a:lnTo>
                  <a:pt x="2285" y="3809"/>
                </a:lnTo>
                <a:lnTo>
                  <a:pt x="1523" y="3809"/>
                </a:lnTo>
                <a:lnTo>
                  <a:pt x="0" y="2285"/>
                </a:lnTo>
                <a:lnTo>
                  <a:pt x="0" y="0"/>
                </a:lnTo>
                <a:lnTo>
                  <a:pt x="3809" y="0"/>
                </a:lnTo>
                <a:lnTo>
                  <a:pt x="3809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377319" y="4146803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4572" y="761"/>
                </a:moveTo>
                <a:lnTo>
                  <a:pt x="3810" y="2285"/>
                </a:lnTo>
                <a:lnTo>
                  <a:pt x="2286" y="3809"/>
                </a:lnTo>
                <a:lnTo>
                  <a:pt x="1524" y="2285"/>
                </a:lnTo>
                <a:lnTo>
                  <a:pt x="0" y="761"/>
                </a:lnTo>
                <a:lnTo>
                  <a:pt x="0" y="0"/>
                </a:lnTo>
                <a:lnTo>
                  <a:pt x="3810" y="0"/>
                </a:lnTo>
                <a:lnTo>
                  <a:pt x="3810" y="761"/>
                </a:lnTo>
                <a:lnTo>
                  <a:pt x="4572" y="76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43619" y="4152900"/>
            <a:ext cx="64135" cy="63500"/>
          </a:xfrm>
          <a:custGeom>
            <a:avLst/>
            <a:gdLst/>
            <a:ahLst/>
            <a:cxnLst/>
            <a:rect l="l" t="t" r="r" b="b"/>
            <a:pathLst>
              <a:path w="64135" h="63500">
                <a:moveTo>
                  <a:pt x="35224" y="0"/>
                </a:moveTo>
                <a:lnTo>
                  <a:pt x="38272" y="761"/>
                </a:lnTo>
                <a:lnTo>
                  <a:pt x="42082" y="761"/>
                </a:lnTo>
                <a:lnTo>
                  <a:pt x="52912" y="7025"/>
                </a:lnTo>
                <a:lnTo>
                  <a:pt x="60023" y="15357"/>
                </a:lnTo>
                <a:lnTo>
                  <a:pt x="63643" y="24949"/>
                </a:lnTo>
                <a:lnTo>
                  <a:pt x="63994" y="34991"/>
                </a:lnTo>
                <a:lnTo>
                  <a:pt x="61304" y="44674"/>
                </a:lnTo>
                <a:lnTo>
                  <a:pt x="55796" y="53190"/>
                </a:lnTo>
                <a:lnTo>
                  <a:pt x="47697" y="59730"/>
                </a:lnTo>
                <a:lnTo>
                  <a:pt x="37231" y="63483"/>
                </a:lnTo>
                <a:lnTo>
                  <a:pt x="24556" y="62484"/>
                </a:lnTo>
                <a:lnTo>
                  <a:pt x="20746" y="62484"/>
                </a:lnTo>
                <a:lnTo>
                  <a:pt x="10081" y="55516"/>
                </a:lnTo>
                <a:lnTo>
                  <a:pt x="3182" y="46043"/>
                </a:lnTo>
                <a:lnTo>
                  <a:pt x="0" y="35199"/>
                </a:lnTo>
                <a:lnTo>
                  <a:pt x="481" y="24123"/>
                </a:lnTo>
                <a:lnTo>
                  <a:pt x="4576" y="13950"/>
                </a:lnTo>
                <a:lnTo>
                  <a:pt x="12235" y="5817"/>
                </a:lnTo>
                <a:lnTo>
                  <a:pt x="23404" y="860"/>
                </a:lnTo>
                <a:lnTo>
                  <a:pt x="35224" y="0"/>
                </a:lnTo>
              </a:path>
            </a:pathLst>
          </a:custGeom>
          <a:ln w="35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7547743" y="3186849"/>
            <a:ext cx="1351280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200"/>
              </a:lnSpc>
            </a:pPr>
            <a:r>
              <a:rPr sz="950" spc="10" dirty="0">
                <a:latin typeface="Arial"/>
                <a:cs typeface="Arial"/>
              </a:rPr>
              <a:t>obj</a:t>
            </a:r>
            <a:r>
              <a:rPr sz="950" spc="5" dirty="0">
                <a:latin typeface="Arial"/>
                <a:cs typeface="Arial"/>
              </a:rPr>
              <a:t>ect</a:t>
            </a:r>
            <a:r>
              <a:rPr sz="950" spc="2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i</a:t>
            </a:r>
            <a:r>
              <a:rPr sz="950" spc="15" dirty="0">
                <a:latin typeface="Arial"/>
                <a:cs typeface="Arial"/>
              </a:rPr>
              <a:t>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role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of </a:t>
            </a:r>
            <a:r>
              <a:rPr sz="950" spc="15" dirty="0">
                <a:latin typeface="Arial"/>
                <a:cs typeface="Arial"/>
              </a:rPr>
              <a:t>a</a:t>
            </a:r>
            <a:r>
              <a:rPr sz="950" spc="5" dirty="0">
                <a:latin typeface="Arial"/>
                <a:cs typeface="Arial"/>
              </a:rPr>
              <a:t>bs</a:t>
            </a:r>
            <a:r>
              <a:rPr sz="950" spc="10" dirty="0">
                <a:latin typeface="Arial"/>
                <a:cs typeface="Arial"/>
              </a:rPr>
              <a:t>tra</a:t>
            </a:r>
            <a:r>
              <a:rPr sz="950" dirty="0">
                <a:latin typeface="Arial"/>
                <a:cs typeface="Arial"/>
              </a:rPr>
              <a:t>c</a:t>
            </a:r>
            <a:r>
              <a:rPr sz="950" spc="5" dirty="0">
                <a:latin typeface="Arial"/>
                <a:cs typeface="Arial"/>
              </a:rPr>
              <a:t>t superclass</a:t>
            </a:r>
            <a:endParaRPr sz="95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597031" y="614248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344" y="43433"/>
                </a:moveTo>
                <a:lnTo>
                  <a:pt x="0" y="0"/>
                </a:lnTo>
                <a:lnTo>
                  <a:pt x="0" y="85344"/>
                </a:lnTo>
                <a:lnTo>
                  <a:pt x="85344" y="434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533535" y="5995415"/>
            <a:ext cx="756920" cy="0"/>
          </a:xfrm>
          <a:custGeom>
            <a:avLst/>
            <a:gdLst/>
            <a:ahLst/>
            <a:cxnLst/>
            <a:rect l="l" t="t" r="r" b="b"/>
            <a:pathLst>
              <a:path w="756920">
                <a:moveTo>
                  <a:pt x="0" y="0"/>
                </a:moveTo>
                <a:lnTo>
                  <a:pt x="756666" y="0"/>
                </a:lnTo>
              </a:path>
            </a:pathLst>
          </a:custGeom>
          <a:ln w="35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00769" y="5962699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7" y="35764"/>
                </a:moveTo>
                <a:lnTo>
                  <a:pt x="64007" y="28906"/>
                </a:lnTo>
                <a:lnTo>
                  <a:pt x="62483" y="25858"/>
                </a:lnTo>
                <a:lnTo>
                  <a:pt x="58411" y="13744"/>
                </a:lnTo>
                <a:lnTo>
                  <a:pt x="50559" y="5401"/>
                </a:lnTo>
                <a:lnTo>
                  <a:pt x="40280" y="821"/>
                </a:lnTo>
                <a:lnTo>
                  <a:pt x="28928" y="0"/>
                </a:lnTo>
                <a:lnTo>
                  <a:pt x="17856" y="2930"/>
                </a:lnTo>
                <a:lnTo>
                  <a:pt x="8416" y="9605"/>
                </a:lnTo>
                <a:lnTo>
                  <a:pt x="1963" y="20021"/>
                </a:lnTo>
                <a:lnTo>
                  <a:pt x="0" y="35764"/>
                </a:lnTo>
                <a:lnTo>
                  <a:pt x="3403" y="48134"/>
                </a:lnTo>
                <a:lnTo>
                  <a:pt x="10927" y="57036"/>
                </a:lnTo>
                <a:lnTo>
                  <a:pt x="21144" y="62397"/>
                </a:lnTo>
                <a:lnTo>
                  <a:pt x="32625" y="64145"/>
                </a:lnTo>
                <a:lnTo>
                  <a:pt x="43941" y="62207"/>
                </a:lnTo>
                <a:lnTo>
                  <a:pt x="53663" y="56510"/>
                </a:lnTo>
                <a:lnTo>
                  <a:pt x="60362" y="46982"/>
                </a:lnTo>
                <a:lnTo>
                  <a:pt x="64007" y="35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279533" y="5951982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86868" y="43433"/>
                </a:moveTo>
                <a:lnTo>
                  <a:pt x="0" y="0"/>
                </a:lnTo>
                <a:lnTo>
                  <a:pt x="0" y="86868"/>
                </a:lnTo>
                <a:lnTo>
                  <a:pt x="86868" y="434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683137" y="5762244"/>
            <a:ext cx="0" cy="845819"/>
          </a:xfrm>
          <a:custGeom>
            <a:avLst/>
            <a:gdLst/>
            <a:ahLst/>
            <a:cxnLst/>
            <a:rect l="l" t="t" r="r" b="b"/>
            <a:pathLst>
              <a:path h="845820">
                <a:moveTo>
                  <a:pt x="0" y="0"/>
                </a:moveTo>
                <a:lnTo>
                  <a:pt x="0" y="845820"/>
                </a:lnTo>
              </a:path>
            </a:pathLst>
          </a:custGeom>
          <a:ln w="4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681613" y="5762244"/>
            <a:ext cx="3175" cy="60325"/>
          </a:xfrm>
          <a:custGeom>
            <a:avLst/>
            <a:gdLst/>
            <a:ahLst/>
            <a:cxnLst/>
            <a:rect l="l" t="t" r="r" b="b"/>
            <a:pathLst>
              <a:path w="3175" h="60325">
                <a:moveTo>
                  <a:pt x="3048" y="2286"/>
                </a:moveTo>
                <a:lnTo>
                  <a:pt x="3048" y="58674"/>
                </a:lnTo>
                <a:lnTo>
                  <a:pt x="2286" y="60198"/>
                </a:lnTo>
                <a:lnTo>
                  <a:pt x="0" y="60198"/>
                </a:lnTo>
                <a:lnTo>
                  <a:pt x="0" y="0"/>
                </a:lnTo>
                <a:lnTo>
                  <a:pt x="2286" y="0"/>
                </a:lnTo>
                <a:lnTo>
                  <a:pt x="3048" y="1524"/>
                </a:lnTo>
                <a:lnTo>
                  <a:pt x="3048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681613" y="5852159"/>
            <a:ext cx="3175" cy="60325"/>
          </a:xfrm>
          <a:custGeom>
            <a:avLst/>
            <a:gdLst/>
            <a:ahLst/>
            <a:cxnLst/>
            <a:rect l="l" t="t" r="r" b="b"/>
            <a:pathLst>
              <a:path w="3175" h="60325">
                <a:moveTo>
                  <a:pt x="3048" y="1524"/>
                </a:moveTo>
                <a:lnTo>
                  <a:pt x="3048" y="58674"/>
                </a:lnTo>
                <a:lnTo>
                  <a:pt x="2286" y="60198"/>
                </a:lnTo>
                <a:lnTo>
                  <a:pt x="0" y="60198"/>
                </a:lnTo>
                <a:lnTo>
                  <a:pt x="0" y="0"/>
                </a:lnTo>
                <a:lnTo>
                  <a:pt x="2286" y="0"/>
                </a:lnTo>
                <a:lnTo>
                  <a:pt x="3048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681613" y="5942838"/>
            <a:ext cx="3175" cy="59690"/>
          </a:xfrm>
          <a:custGeom>
            <a:avLst/>
            <a:gdLst/>
            <a:ahLst/>
            <a:cxnLst/>
            <a:rect l="l" t="t" r="r" b="b"/>
            <a:pathLst>
              <a:path w="3175" h="59689">
                <a:moveTo>
                  <a:pt x="3048" y="762"/>
                </a:moveTo>
                <a:lnTo>
                  <a:pt x="3048" y="57912"/>
                </a:lnTo>
                <a:lnTo>
                  <a:pt x="2286" y="57912"/>
                </a:lnTo>
                <a:lnTo>
                  <a:pt x="2286" y="59436"/>
                </a:lnTo>
                <a:lnTo>
                  <a:pt x="0" y="59436"/>
                </a:lnTo>
                <a:lnTo>
                  <a:pt x="0" y="0"/>
                </a:lnTo>
                <a:lnTo>
                  <a:pt x="3048" y="0"/>
                </a:lnTo>
                <a:lnTo>
                  <a:pt x="3048" y="76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681613" y="6031229"/>
            <a:ext cx="3175" cy="60960"/>
          </a:xfrm>
          <a:custGeom>
            <a:avLst/>
            <a:gdLst/>
            <a:ahLst/>
            <a:cxnLst/>
            <a:rect l="l" t="t" r="r" b="b"/>
            <a:pathLst>
              <a:path w="3175" h="60960">
                <a:moveTo>
                  <a:pt x="3048" y="2285"/>
                </a:moveTo>
                <a:lnTo>
                  <a:pt x="3048" y="60197"/>
                </a:lnTo>
                <a:lnTo>
                  <a:pt x="2286" y="60197"/>
                </a:lnTo>
                <a:lnTo>
                  <a:pt x="762" y="60960"/>
                </a:lnTo>
                <a:lnTo>
                  <a:pt x="0" y="60197"/>
                </a:lnTo>
                <a:lnTo>
                  <a:pt x="0" y="0"/>
                </a:lnTo>
                <a:lnTo>
                  <a:pt x="2286" y="0"/>
                </a:lnTo>
                <a:lnTo>
                  <a:pt x="2286" y="1524"/>
                </a:lnTo>
                <a:lnTo>
                  <a:pt x="3048" y="1524"/>
                </a:lnTo>
                <a:lnTo>
                  <a:pt x="3048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681613" y="6121908"/>
            <a:ext cx="3175" cy="59690"/>
          </a:xfrm>
          <a:custGeom>
            <a:avLst/>
            <a:gdLst/>
            <a:ahLst/>
            <a:cxnLst/>
            <a:rect l="l" t="t" r="r" b="b"/>
            <a:pathLst>
              <a:path w="3175" h="59689">
                <a:moveTo>
                  <a:pt x="3048" y="2286"/>
                </a:moveTo>
                <a:lnTo>
                  <a:pt x="3048" y="57912"/>
                </a:lnTo>
                <a:lnTo>
                  <a:pt x="2286" y="59436"/>
                </a:lnTo>
                <a:lnTo>
                  <a:pt x="0" y="59436"/>
                </a:lnTo>
                <a:lnTo>
                  <a:pt x="0" y="0"/>
                </a:lnTo>
                <a:lnTo>
                  <a:pt x="2286" y="0"/>
                </a:lnTo>
                <a:lnTo>
                  <a:pt x="2286" y="762"/>
                </a:lnTo>
                <a:lnTo>
                  <a:pt x="3048" y="762"/>
                </a:lnTo>
                <a:lnTo>
                  <a:pt x="3048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681613" y="6211823"/>
            <a:ext cx="3175" cy="59690"/>
          </a:xfrm>
          <a:custGeom>
            <a:avLst/>
            <a:gdLst/>
            <a:ahLst/>
            <a:cxnLst/>
            <a:rect l="l" t="t" r="r" b="b"/>
            <a:pathLst>
              <a:path w="3175" h="59689">
                <a:moveTo>
                  <a:pt x="3048" y="2285"/>
                </a:moveTo>
                <a:lnTo>
                  <a:pt x="3048" y="58673"/>
                </a:lnTo>
                <a:lnTo>
                  <a:pt x="2286" y="59435"/>
                </a:lnTo>
                <a:lnTo>
                  <a:pt x="0" y="59435"/>
                </a:lnTo>
                <a:lnTo>
                  <a:pt x="0" y="0"/>
                </a:lnTo>
                <a:lnTo>
                  <a:pt x="2286" y="0"/>
                </a:lnTo>
                <a:lnTo>
                  <a:pt x="3048" y="761"/>
                </a:lnTo>
                <a:lnTo>
                  <a:pt x="3048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681613" y="6301740"/>
            <a:ext cx="3175" cy="59690"/>
          </a:xfrm>
          <a:custGeom>
            <a:avLst/>
            <a:gdLst/>
            <a:ahLst/>
            <a:cxnLst/>
            <a:rect l="l" t="t" r="r" b="b"/>
            <a:pathLst>
              <a:path w="3175" h="59689">
                <a:moveTo>
                  <a:pt x="3048" y="1523"/>
                </a:moveTo>
                <a:lnTo>
                  <a:pt x="3048" y="58673"/>
                </a:lnTo>
                <a:lnTo>
                  <a:pt x="2286" y="59435"/>
                </a:lnTo>
                <a:lnTo>
                  <a:pt x="0" y="59435"/>
                </a:lnTo>
                <a:lnTo>
                  <a:pt x="0" y="0"/>
                </a:lnTo>
                <a:lnTo>
                  <a:pt x="2286" y="0"/>
                </a:lnTo>
                <a:lnTo>
                  <a:pt x="3048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681613" y="6391655"/>
            <a:ext cx="3175" cy="60325"/>
          </a:xfrm>
          <a:custGeom>
            <a:avLst/>
            <a:gdLst/>
            <a:ahLst/>
            <a:cxnLst/>
            <a:rect l="l" t="t" r="r" b="b"/>
            <a:pathLst>
              <a:path w="3175" h="60325">
                <a:moveTo>
                  <a:pt x="3048" y="1524"/>
                </a:moveTo>
                <a:lnTo>
                  <a:pt x="3048" y="58674"/>
                </a:lnTo>
                <a:lnTo>
                  <a:pt x="2286" y="58674"/>
                </a:lnTo>
                <a:lnTo>
                  <a:pt x="2286" y="60198"/>
                </a:lnTo>
                <a:lnTo>
                  <a:pt x="0" y="60198"/>
                </a:lnTo>
                <a:lnTo>
                  <a:pt x="0" y="0"/>
                </a:lnTo>
                <a:lnTo>
                  <a:pt x="3048" y="0"/>
                </a:lnTo>
                <a:lnTo>
                  <a:pt x="3048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681613" y="6480809"/>
            <a:ext cx="3175" cy="60960"/>
          </a:xfrm>
          <a:custGeom>
            <a:avLst/>
            <a:gdLst/>
            <a:ahLst/>
            <a:cxnLst/>
            <a:rect l="l" t="t" r="r" b="b"/>
            <a:pathLst>
              <a:path w="3175" h="60959">
                <a:moveTo>
                  <a:pt x="3048" y="2286"/>
                </a:moveTo>
                <a:lnTo>
                  <a:pt x="3048" y="59436"/>
                </a:lnTo>
                <a:lnTo>
                  <a:pt x="2286" y="59436"/>
                </a:lnTo>
                <a:lnTo>
                  <a:pt x="762" y="60960"/>
                </a:lnTo>
                <a:lnTo>
                  <a:pt x="0" y="59436"/>
                </a:lnTo>
                <a:lnTo>
                  <a:pt x="0" y="0"/>
                </a:lnTo>
                <a:lnTo>
                  <a:pt x="2286" y="0"/>
                </a:lnTo>
                <a:lnTo>
                  <a:pt x="2286" y="762"/>
                </a:lnTo>
                <a:lnTo>
                  <a:pt x="3048" y="762"/>
                </a:lnTo>
                <a:lnTo>
                  <a:pt x="3048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681613" y="6570726"/>
            <a:ext cx="3175" cy="37465"/>
          </a:xfrm>
          <a:custGeom>
            <a:avLst/>
            <a:gdLst/>
            <a:ahLst/>
            <a:cxnLst/>
            <a:rect l="l" t="t" r="r" b="b"/>
            <a:pathLst>
              <a:path w="3175" h="37465">
                <a:moveTo>
                  <a:pt x="3048" y="2285"/>
                </a:moveTo>
                <a:lnTo>
                  <a:pt x="3048" y="36575"/>
                </a:lnTo>
                <a:lnTo>
                  <a:pt x="2286" y="37337"/>
                </a:lnTo>
                <a:lnTo>
                  <a:pt x="0" y="37337"/>
                </a:lnTo>
                <a:lnTo>
                  <a:pt x="0" y="0"/>
                </a:lnTo>
                <a:lnTo>
                  <a:pt x="2286" y="0"/>
                </a:lnTo>
                <a:lnTo>
                  <a:pt x="2286" y="1523"/>
                </a:lnTo>
                <a:lnTo>
                  <a:pt x="3048" y="1523"/>
                </a:lnTo>
                <a:lnTo>
                  <a:pt x="3048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419485" y="5414009"/>
            <a:ext cx="527050" cy="350520"/>
          </a:xfrm>
          <a:custGeom>
            <a:avLst/>
            <a:gdLst/>
            <a:ahLst/>
            <a:cxnLst/>
            <a:rect l="l" t="t" r="r" b="b"/>
            <a:pathLst>
              <a:path w="527050" h="350520">
                <a:moveTo>
                  <a:pt x="0" y="0"/>
                </a:moveTo>
                <a:lnTo>
                  <a:pt x="0" y="350520"/>
                </a:lnTo>
                <a:lnTo>
                  <a:pt x="526542" y="350520"/>
                </a:lnTo>
                <a:lnTo>
                  <a:pt x="526542" y="0"/>
                </a:lnTo>
                <a:lnTo>
                  <a:pt x="0" y="0"/>
                </a:lnTo>
                <a:close/>
              </a:path>
            </a:pathLst>
          </a:custGeom>
          <a:ln w="35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227455" y="4220717"/>
            <a:ext cx="2106295" cy="561975"/>
          </a:xfrm>
          <a:custGeom>
            <a:avLst/>
            <a:gdLst/>
            <a:ahLst/>
            <a:cxnLst/>
            <a:rect l="l" t="t" r="r" b="b"/>
            <a:pathLst>
              <a:path w="2106295" h="561975">
                <a:moveTo>
                  <a:pt x="0" y="0"/>
                </a:moveTo>
                <a:lnTo>
                  <a:pt x="0" y="561594"/>
                </a:lnTo>
                <a:lnTo>
                  <a:pt x="2106168" y="561594"/>
                </a:lnTo>
                <a:lnTo>
                  <a:pt x="2106168" y="0"/>
                </a:lnTo>
                <a:lnTo>
                  <a:pt x="0" y="0"/>
                </a:lnTo>
                <a:close/>
              </a:path>
            </a:pathLst>
          </a:custGeom>
          <a:ln w="35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175127" y="4220717"/>
            <a:ext cx="158750" cy="156210"/>
          </a:xfrm>
          <a:custGeom>
            <a:avLst/>
            <a:gdLst/>
            <a:ahLst/>
            <a:cxnLst/>
            <a:rect l="l" t="t" r="r" b="b"/>
            <a:pathLst>
              <a:path w="158750" h="156210">
                <a:moveTo>
                  <a:pt x="158496" y="156210"/>
                </a:moveTo>
                <a:lnTo>
                  <a:pt x="158496" y="0"/>
                </a:lnTo>
                <a:lnTo>
                  <a:pt x="0" y="0"/>
                </a:lnTo>
                <a:lnTo>
                  <a:pt x="158496" y="1562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175127" y="4220717"/>
            <a:ext cx="158750" cy="156210"/>
          </a:xfrm>
          <a:custGeom>
            <a:avLst/>
            <a:gdLst/>
            <a:ahLst/>
            <a:cxnLst/>
            <a:rect l="l" t="t" r="r" b="b"/>
            <a:pathLst>
              <a:path w="158750" h="156210">
                <a:moveTo>
                  <a:pt x="158496" y="156210"/>
                </a:moveTo>
                <a:lnTo>
                  <a:pt x="0" y="0"/>
                </a:lnTo>
                <a:lnTo>
                  <a:pt x="0" y="156210"/>
                </a:lnTo>
                <a:lnTo>
                  <a:pt x="158496" y="1562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175127" y="4220717"/>
            <a:ext cx="158750" cy="156210"/>
          </a:xfrm>
          <a:custGeom>
            <a:avLst/>
            <a:gdLst/>
            <a:ahLst/>
            <a:cxnLst/>
            <a:rect l="l" t="t" r="r" b="b"/>
            <a:pathLst>
              <a:path w="158750" h="156210">
                <a:moveTo>
                  <a:pt x="158496" y="156210"/>
                </a:moveTo>
                <a:lnTo>
                  <a:pt x="0" y="0"/>
                </a:lnTo>
                <a:lnTo>
                  <a:pt x="0" y="156210"/>
                </a:lnTo>
                <a:lnTo>
                  <a:pt x="158496" y="156210"/>
                </a:lnTo>
                <a:close/>
              </a:path>
            </a:pathLst>
          </a:custGeom>
          <a:ln w="35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831977" y="4500753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239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225169" y="4498847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10">
                <a:moveTo>
                  <a:pt x="2285" y="3810"/>
                </a:moveTo>
                <a:lnTo>
                  <a:pt x="761" y="3810"/>
                </a:lnTo>
                <a:lnTo>
                  <a:pt x="0" y="2286"/>
                </a:lnTo>
                <a:lnTo>
                  <a:pt x="0" y="1524"/>
                </a:lnTo>
                <a:lnTo>
                  <a:pt x="761" y="0"/>
                </a:lnTo>
                <a:lnTo>
                  <a:pt x="3047" y="0"/>
                </a:lnTo>
                <a:lnTo>
                  <a:pt x="3047" y="3810"/>
                </a:lnTo>
                <a:lnTo>
                  <a:pt x="2285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206119" y="4498847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2285" y="3810"/>
                </a:moveTo>
                <a:lnTo>
                  <a:pt x="1523" y="3810"/>
                </a:lnTo>
                <a:lnTo>
                  <a:pt x="0" y="2286"/>
                </a:lnTo>
                <a:lnTo>
                  <a:pt x="0" y="1524"/>
                </a:lnTo>
                <a:lnTo>
                  <a:pt x="1523" y="0"/>
                </a:lnTo>
                <a:lnTo>
                  <a:pt x="3809" y="0"/>
                </a:lnTo>
                <a:lnTo>
                  <a:pt x="3809" y="3810"/>
                </a:lnTo>
                <a:lnTo>
                  <a:pt x="2285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187831" y="4498847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10">
                <a:moveTo>
                  <a:pt x="2286" y="3810"/>
                </a:moveTo>
                <a:lnTo>
                  <a:pt x="762" y="3810"/>
                </a:lnTo>
                <a:lnTo>
                  <a:pt x="0" y="2286"/>
                </a:lnTo>
                <a:lnTo>
                  <a:pt x="0" y="1524"/>
                </a:lnTo>
                <a:lnTo>
                  <a:pt x="762" y="0"/>
                </a:lnTo>
                <a:lnTo>
                  <a:pt x="3048" y="0"/>
                </a:lnTo>
                <a:lnTo>
                  <a:pt x="3048" y="3810"/>
                </a:lnTo>
                <a:lnTo>
                  <a:pt x="2286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168781" y="4498847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2286" y="3810"/>
                </a:moveTo>
                <a:lnTo>
                  <a:pt x="1524" y="3810"/>
                </a:lnTo>
                <a:lnTo>
                  <a:pt x="0" y="2286"/>
                </a:lnTo>
                <a:lnTo>
                  <a:pt x="0" y="1524"/>
                </a:lnTo>
                <a:lnTo>
                  <a:pt x="1524" y="0"/>
                </a:lnTo>
                <a:lnTo>
                  <a:pt x="3810" y="0"/>
                </a:lnTo>
                <a:lnTo>
                  <a:pt x="3810" y="3810"/>
                </a:lnTo>
                <a:lnTo>
                  <a:pt x="2286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150493" y="4498847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10">
                <a:moveTo>
                  <a:pt x="2285" y="3810"/>
                </a:moveTo>
                <a:lnTo>
                  <a:pt x="761" y="3810"/>
                </a:lnTo>
                <a:lnTo>
                  <a:pt x="0" y="2286"/>
                </a:lnTo>
                <a:lnTo>
                  <a:pt x="0" y="1524"/>
                </a:lnTo>
                <a:lnTo>
                  <a:pt x="761" y="0"/>
                </a:lnTo>
                <a:lnTo>
                  <a:pt x="3047" y="0"/>
                </a:lnTo>
                <a:lnTo>
                  <a:pt x="3047" y="3810"/>
                </a:lnTo>
                <a:lnTo>
                  <a:pt x="2285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131443" y="4498847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2285" y="3810"/>
                </a:moveTo>
                <a:lnTo>
                  <a:pt x="761" y="3810"/>
                </a:lnTo>
                <a:lnTo>
                  <a:pt x="0" y="2286"/>
                </a:lnTo>
                <a:lnTo>
                  <a:pt x="0" y="1524"/>
                </a:lnTo>
                <a:lnTo>
                  <a:pt x="761" y="0"/>
                </a:lnTo>
                <a:lnTo>
                  <a:pt x="3809" y="0"/>
                </a:lnTo>
                <a:lnTo>
                  <a:pt x="3809" y="3810"/>
                </a:lnTo>
                <a:lnTo>
                  <a:pt x="2285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112393" y="4498847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2285" y="3810"/>
                </a:moveTo>
                <a:lnTo>
                  <a:pt x="1523" y="3810"/>
                </a:lnTo>
                <a:lnTo>
                  <a:pt x="0" y="2286"/>
                </a:lnTo>
                <a:lnTo>
                  <a:pt x="0" y="1524"/>
                </a:lnTo>
                <a:lnTo>
                  <a:pt x="1523" y="0"/>
                </a:lnTo>
                <a:lnTo>
                  <a:pt x="3809" y="0"/>
                </a:lnTo>
                <a:lnTo>
                  <a:pt x="3809" y="3810"/>
                </a:lnTo>
                <a:lnTo>
                  <a:pt x="2285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094105" y="4498847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10">
                <a:moveTo>
                  <a:pt x="2285" y="3810"/>
                </a:moveTo>
                <a:lnTo>
                  <a:pt x="762" y="3810"/>
                </a:lnTo>
                <a:lnTo>
                  <a:pt x="0" y="2286"/>
                </a:lnTo>
                <a:lnTo>
                  <a:pt x="0" y="1524"/>
                </a:lnTo>
                <a:lnTo>
                  <a:pt x="762" y="0"/>
                </a:lnTo>
                <a:lnTo>
                  <a:pt x="3048" y="0"/>
                </a:lnTo>
                <a:lnTo>
                  <a:pt x="3048" y="3810"/>
                </a:lnTo>
                <a:lnTo>
                  <a:pt x="2285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075055" y="4498847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2285" y="3810"/>
                </a:moveTo>
                <a:lnTo>
                  <a:pt x="1523" y="3810"/>
                </a:lnTo>
                <a:lnTo>
                  <a:pt x="0" y="2286"/>
                </a:lnTo>
                <a:lnTo>
                  <a:pt x="0" y="1524"/>
                </a:lnTo>
                <a:lnTo>
                  <a:pt x="1523" y="0"/>
                </a:lnTo>
                <a:lnTo>
                  <a:pt x="3810" y="0"/>
                </a:lnTo>
                <a:lnTo>
                  <a:pt x="3810" y="3810"/>
                </a:lnTo>
                <a:lnTo>
                  <a:pt x="2285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056767" y="4498847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10">
                <a:moveTo>
                  <a:pt x="2286" y="3810"/>
                </a:moveTo>
                <a:lnTo>
                  <a:pt x="762" y="3810"/>
                </a:lnTo>
                <a:lnTo>
                  <a:pt x="0" y="2286"/>
                </a:lnTo>
                <a:lnTo>
                  <a:pt x="0" y="1524"/>
                </a:lnTo>
                <a:lnTo>
                  <a:pt x="762" y="0"/>
                </a:lnTo>
                <a:lnTo>
                  <a:pt x="3048" y="0"/>
                </a:lnTo>
                <a:lnTo>
                  <a:pt x="3048" y="3810"/>
                </a:lnTo>
                <a:lnTo>
                  <a:pt x="2286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037717" y="4498847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2286" y="3810"/>
                </a:moveTo>
                <a:lnTo>
                  <a:pt x="1524" y="3810"/>
                </a:lnTo>
                <a:lnTo>
                  <a:pt x="0" y="2286"/>
                </a:lnTo>
                <a:lnTo>
                  <a:pt x="0" y="1524"/>
                </a:lnTo>
                <a:lnTo>
                  <a:pt x="1524" y="0"/>
                </a:lnTo>
                <a:lnTo>
                  <a:pt x="3810" y="0"/>
                </a:lnTo>
                <a:lnTo>
                  <a:pt x="3810" y="3810"/>
                </a:lnTo>
                <a:lnTo>
                  <a:pt x="2286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019429" y="4498847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10">
                <a:moveTo>
                  <a:pt x="2285" y="3810"/>
                </a:moveTo>
                <a:lnTo>
                  <a:pt x="761" y="3810"/>
                </a:lnTo>
                <a:lnTo>
                  <a:pt x="0" y="2286"/>
                </a:lnTo>
                <a:lnTo>
                  <a:pt x="0" y="1524"/>
                </a:lnTo>
                <a:lnTo>
                  <a:pt x="761" y="0"/>
                </a:lnTo>
                <a:lnTo>
                  <a:pt x="3047" y="0"/>
                </a:lnTo>
                <a:lnTo>
                  <a:pt x="3047" y="3810"/>
                </a:lnTo>
                <a:lnTo>
                  <a:pt x="2285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000379" y="4498847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2285" y="3810"/>
                </a:moveTo>
                <a:lnTo>
                  <a:pt x="1523" y="3810"/>
                </a:lnTo>
                <a:lnTo>
                  <a:pt x="0" y="2286"/>
                </a:lnTo>
                <a:lnTo>
                  <a:pt x="0" y="1524"/>
                </a:lnTo>
                <a:lnTo>
                  <a:pt x="1523" y="0"/>
                </a:lnTo>
                <a:lnTo>
                  <a:pt x="3809" y="0"/>
                </a:lnTo>
                <a:lnTo>
                  <a:pt x="3809" y="3810"/>
                </a:lnTo>
                <a:lnTo>
                  <a:pt x="2285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981329" y="4498847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2285" y="3810"/>
                </a:moveTo>
                <a:lnTo>
                  <a:pt x="1523" y="3810"/>
                </a:lnTo>
                <a:lnTo>
                  <a:pt x="0" y="2286"/>
                </a:lnTo>
                <a:lnTo>
                  <a:pt x="0" y="1524"/>
                </a:lnTo>
                <a:lnTo>
                  <a:pt x="1523" y="0"/>
                </a:lnTo>
                <a:lnTo>
                  <a:pt x="3809" y="0"/>
                </a:lnTo>
                <a:lnTo>
                  <a:pt x="3809" y="3810"/>
                </a:lnTo>
                <a:lnTo>
                  <a:pt x="2285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963041" y="4498847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10">
                <a:moveTo>
                  <a:pt x="2286" y="3810"/>
                </a:moveTo>
                <a:lnTo>
                  <a:pt x="762" y="3810"/>
                </a:lnTo>
                <a:lnTo>
                  <a:pt x="0" y="2286"/>
                </a:lnTo>
                <a:lnTo>
                  <a:pt x="0" y="1524"/>
                </a:lnTo>
                <a:lnTo>
                  <a:pt x="762" y="0"/>
                </a:lnTo>
                <a:lnTo>
                  <a:pt x="3048" y="0"/>
                </a:lnTo>
                <a:lnTo>
                  <a:pt x="3048" y="3810"/>
                </a:lnTo>
                <a:lnTo>
                  <a:pt x="2286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943991" y="4498847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2286" y="3810"/>
                </a:moveTo>
                <a:lnTo>
                  <a:pt x="1524" y="3810"/>
                </a:lnTo>
                <a:lnTo>
                  <a:pt x="0" y="2286"/>
                </a:lnTo>
                <a:lnTo>
                  <a:pt x="0" y="1524"/>
                </a:lnTo>
                <a:lnTo>
                  <a:pt x="1524" y="0"/>
                </a:lnTo>
                <a:lnTo>
                  <a:pt x="3810" y="0"/>
                </a:lnTo>
                <a:lnTo>
                  <a:pt x="3810" y="3810"/>
                </a:lnTo>
                <a:lnTo>
                  <a:pt x="2286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925703" y="4498847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10">
                <a:moveTo>
                  <a:pt x="2285" y="3810"/>
                </a:moveTo>
                <a:lnTo>
                  <a:pt x="761" y="3810"/>
                </a:lnTo>
                <a:lnTo>
                  <a:pt x="0" y="2286"/>
                </a:lnTo>
                <a:lnTo>
                  <a:pt x="0" y="1524"/>
                </a:lnTo>
                <a:lnTo>
                  <a:pt x="761" y="0"/>
                </a:lnTo>
                <a:lnTo>
                  <a:pt x="3047" y="0"/>
                </a:lnTo>
                <a:lnTo>
                  <a:pt x="3047" y="3810"/>
                </a:lnTo>
                <a:lnTo>
                  <a:pt x="2285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906653" y="4498847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2285" y="3810"/>
                </a:moveTo>
                <a:lnTo>
                  <a:pt x="1523" y="3810"/>
                </a:lnTo>
                <a:lnTo>
                  <a:pt x="0" y="2286"/>
                </a:lnTo>
                <a:lnTo>
                  <a:pt x="0" y="1524"/>
                </a:lnTo>
                <a:lnTo>
                  <a:pt x="1523" y="0"/>
                </a:lnTo>
                <a:lnTo>
                  <a:pt x="3809" y="0"/>
                </a:lnTo>
                <a:lnTo>
                  <a:pt x="3809" y="3810"/>
                </a:lnTo>
                <a:lnTo>
                  <a:pt x="2285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888365" y="4498847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10">
                <a:moveTo>
                  <a:pt x="2286" y="3810"/>
                </a:moveTo>
                <a:lnTo>
                  <a:pt x="762" y="3810"/>
                </a:lnTo>
                <a:lnTo>
                  <a:pt x="0" y="2286"/>
                </a:lnTo>
                <a:lnTo>
                  <a:pt x="0" y="1524"/>
                </a:lnTo>
                <a:lnTo>
                  <a:pt x="762" y="0"/>
                </a:lnTo>
                <a:lnTo>
                  <a:pt x="3048" y="0"/>
                </a:lnTo>
                <a:lnTo>
                  <a:pt x="3048" y="3810"/>
                </a:lnTo>
                <a:lnTo>
                  <a:pt x="2286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869315" y="4498847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2286" y="3810"/>
                </a:moveTo>
                <a:lnTo>
                  <a:pt x="1524" y="3810"/>
                </a:lnTo>
                <a:lnTo>
                  <a:pt x="0" y="2286"/>
                </a:lnTo>
                <a:lnTo>
                  <a:pt x="0" y="1524"/>
                </a:lnTo>
                <a:lnTo>
                  <a:pt x="1524" y="0"/>
                </a:lnTo>
                <a:lnTo>
                  <a:pt x="3810" y="0"/>
                </a:lnTo>
                <a:lnTo>
                  <a:pt x="3810" y="3810"/>
                </a:lnTo>
                <a:lnTo>
                  <a:pt x="2286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850265" y="4498847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3048" y="3810"/>
                </a:moveTo>
                <a:lnTo>
                  <a:pt x="0" y="3810"/>
                </a:lnTo>
                <a:lnTo>
                  <a:pt x="0" y="0"/>
                </a:lnTo>
                <a:lnTo>
                  <a:pt x="3810" y="0"/>
                </a:lnTo>
                <a:lnTo>
                  <a:pt x="3810" y="3810"/>
                </a:lnTo>
                <a:lnTo>
                  <a:pt x="3048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831977" y="4498847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10">
                <a:moveTo>
                  <a:pt x="2285" y="3810"/>
                </a:moveTo>
                <a:lnTo>
                  <a:pt x="0" y="3810"/>
                </a:lnTo>
                <a:lnTo>
                  <a:pt x="0" y="0"/>
                </a:lnTo>
                <a:lnTo>
                  <a:pt x="3047" y="0"/>
                </a:lnTo>
                <a:lnTo>
                  <a:pt x="3047" y="3810"/>
                </a:lnTo>
                <a:lnTo>
                  <a:pt x="2285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764159" y="4468240"/>
            <a:ext cx="66040" cy="65405"/>
          </a:xfrm>
          <a:custGeom>
            <a:avLst/>
            <a:gdLst/>
            <a:ahLst/>
            <a:cxnLst/>
            <a:rect l="l" t="t" r="r" b="b"/>
            <a:pathLst>
              <a:path w="66040" h="65404">
                <a:moveTo>
                  <a:pt x="65531" y="32893"/>
                </a:moveTo>
                <a:lnTo>
                  <a:pt x="64007" y="35179"/>
                </a:lnTo>
                <a:lnTo>
                  <a:pt x="64007" y="38989"/>
                </a:lnTo>
                <a:lnTo>
                  <a:pt x="63245" y="42037"/>
                </a:lnTo>
                <a:lnTo>
                  <a:pt x="61721" y="44323"/>
                </a:lnTo>
                <a:lnTo>
                  <a:pt x="59435" y="50419"/>
                </a:lnTo>
                <a:lnTo>
                  <a:pt x="54863" y="54991"/>
                </a:lnTo>
                <a:lnTo>
                  <a:pt x="45719" y="62611"/>
                </a:lnTo>
                <a:lnTo>
                  <a:pt x="41909" y="63373"/>
                </a:lnTo>
                <a:lnTo>
                  <a:pt x="38099" y="63373"/>
                </a:lnTo>
                <a:lnTo>
                  <a:pt x="35813" y="64897"/>
                </a:lnTo>
                <a:lnTo>
                  <a:pt x="28955" y="64897"/>
                </a:lnTo>
                <a:lnTo>
                  <a:pt x="25907" y="63373"/>
                </a:lnTo>
                <a:lnTo>
                  <a:pt x="23621" y="63373"/>
                </a:lnTo>
                <a:lnTo>
                  <a:pt x="2285" y="42037"/>
                </a:lnTo>
                <a:lnTo>
                  <a:pt x="761" y="38989"/>
                </a:lnTo>
                <a:lnTo>
                  <a:pt x="761" y="35179"/>
                </a:lnTo>
                <a:lnTo>
                  <a:pt x="0" y="32893"/>
                </a:lnTo>
                <a:lnTo>
                  <a:pt x="761" y="29845"/>
                </a:lnTo>
                <a:lnTo>
                  <a:pt x="4152" y="17087"/>
                </a:lnTo>
                <a:lnTo>
                  <a:pt x="11112" y="7830"/>
                </a:lnTo>
                <a:lnTo>
                  <a:pt x="20510" y="2119"/>
                </a:lnTo>
                <a:lnTo>
                  <a:pt x="31215" y="0"/>
                </a:lnTo>
                <a:lnTo>
                  <a:pt x="42096" y="1516"/>
                </a:lnTo>
                <a:lnTo>
                  <a:pt x="52022" y="6714"/>
                </a:lnTo>
                <a:lnTo>
                  <a:pt x="59863" y="15638"/>
                </a:lnTo>
                <a:lnTo>
                  <a:pt x="64007" y="29845"/>
                </a:lnTo>
                <a:lnTo>
                  <a:pt x="65531" y="32893"/>
                </a:lnTo>
              </a:path>
            </a:pathLst>
          </a:custGeom>
          <a:ln w="35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597031" y="642365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344" y="42671"/>
                </a:moveTo>
                <a:lnTo>
                  <a:pt x="0" y="0"/>
                </a:lnTo>
                <a:lnTo>
                  <a:pt x="0" y="85344"/>
                </a:lnTo>
                <a:lnTo>
                  <a:pt x="85344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2679325" y="5855373"/>
            <a:ext cx="53848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authori</a:t>
            </a:r>
            <a:r>
              <a:rPr sz="950" spc="10" dirty="0">
                <a:latin typeface="Arial"/>
                <a:cs typeface="Arial"/>
              </a:rPr>
              <a:t>ze</a:t>
            </a:r>
            <a:endParaRPr sz="95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4544701" y="5511711"/>
            <a:ext cx="274955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0" dirty="0">
                <a:latin typeface="Arial"/>
                <a:cs typeface="Arial"/>
              </a:rPr>
              <a:t>:F</a:t>
            </a:r>
            <a:r>
              <a:rPr sz="950" spc="5" dirty="0">
                <a:latin typeface="Arial"/>
                <a:cs typeface="Arial"/>
              </a:rPr>
              <a:t>o</a:t>
            </a:r>
            <a:r>
              <a:rPr sz="950" spc="15" dirty="0">
                <a:latin typeface="Arial"/>
                <a:cs typeface="Arial"/>
              </a:rPr>
              <a:t>o</a:t>
            </a:r>
            <a:endParaRPr sz="95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7276471" y="4348137"/>
            <a:ext cx="1944370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sz="950" spc="10" dirty="0">
                <a:latin typeface="Arial"/>
                <a:cs typeface="Arial"/>
              </a:rPr>
              <a:t>st</a:t>
            </a:r>
            <a:r>
              <a:rPr sz="950" spc="5" dirty="0">
                <a:latin typeface="Arial"/>
                <a:cs typeface="Arial"/>
              </a:rPr>
              <a:t>o</a:t>
            </a:r>
            <a:r>
              <a:rPr sz="950" spc="15" dirty="0">
                <a:latin typeface="Arial"/>
                <a:cs typeface="Arial"/>
              </a:rPr>
              <a:t>p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at </a:t>
            </a:r>
            <a:r>
              <a:rPr sz="950" spc="5" dirty="0">
                <a:latin typeface="Arial"/>
                <a:cs typeface="Arial"/>
              </a:rPr>
              <a:t>th</a:t>
            </a:r>
            <a:r>
              <a:rPr sz="950" spc="10" dirty="0">
                <a:latin typeface="Arial"/>
                <a:cs typeface="Arial"/>
              </a:rPr>
              <a:t>is </a:t>
            </a:r>
            <a:r>
              <a:rPr sz="950" spc="5" dirty="0">
                <a:latin typeface="Arial"/>
                <a:cs typeface="Arial"/>
              </a:rPr>
              <a:t>p</a:t>
            </a:r>
            <a:r>
              <a:rPr sz="950" spc="10" dirty="0">
                <a:latin typeface="Arial"/>
                <a:cs typeface="Arial"/>
              </a:rPr>
              <a:t>oi</a:t>
            </a:r>
            <a:r>
              <a:rPr sz="950" spc="5" dirty="0">
                <a:latin typeface="Arial"/>
                <a:cs typeface="Arial"/>
              </a:rPr>
              <a:t>nt </a:t>
            </a:r>
            <a:r>
              <a:rPr sz="950" spc="15" dirty="0">
                <a:latin typeface="Arial"/>
                <a:cs typeface="Arial"/>
              </a:rPr>
              <a:t>–</a:t>
            </a:r>
            <a:r>
              <a:rPr sz="950" spc="10" dirty="0">
                <a:latin typeface="Arial"/>
                <a:cs typeface="Arial"/>
              </a:rPr>
              <a:t> d</a:t>
            </a:r>
            <a:r>
              <a:rPr sz="950" spc="5" dirty="0">
                <a:latin typeface="Arial"/>
                <a:cs typeface="Arial"/>
              </a:rPr>
              <a:t>o</a:t>
            </a:r>
            <a:r>
              <a:rPr sz="950" spc="10" dirty="0">
                <a:latin typeface="Arial"/>
                <a:cs typeface="Arial"/>
              </a:rPr>
              <a:t>n</a:t>
            </a:r>
            <a:r>
              <a:rPr sz="800" dirty="0">
                <a:latin typeface="맑은 고딕"/>
                <a:cs typeface="맑은 고딕"/>
              </a:rPr>
              <a:t>뭪</a:t>
            </a:r>
            <a:r>
              <a:rPr sz="800" spc="-15" dirty="0">
                <a:latin typeface="맑은 고딕"/>
                <a:cs typeface="맑은 고딕"/>
              </a:rPr>
              <a:t> </a:t>
            </a:r>
            <a:r>
              <a:rPr sz="950" spc="5" dirty="0">
                <a:latin typeface="Arial"/>
                <a:cs typeface="Arial"/>
              </a:rPr>
              <a:t>sh</a:t>
            </a:r>
            <a:r>
              <a:rPr sz="950" spc="10" dirty="0">
                <a:latin typeface="Arial"/>
                <a:cs typeface="Arial"/>
              </a:rPr>
              <a:t>o</a:t>
            </a:r>
            <a:r>
              <a:rPr sz="950" spc="20" dirty="0">
                <a:latin typeface="Arial"/>
                <a:cs typeface="Arial"/>
              </a:rPr>
              <a:t>w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any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furth</a:t>
            </a:r>
            <a:r>
              <a:rPr sz="950" spc="5" dirty="0">
                <a:latin typeface="Arial"/>
                <a:cs typeface="Arial"/>
              </a:rPr>
              <a:t>er</a:t>
            </a:r>
            <a:r>
              <a:rPr sz="950" spc="1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d</a:t>
            </a:r>
            <a:r>
              <a:rPr sz="950" spc="10" dirty="0">
                <a:latin typeface="Arial"/>
                <a:cs typeface="Arial"/>
              </a:rPr>
              <a:t>eta</a:t>
            </a:r>
            <a:r>
              <a:rPr sz="950" dirty="0">
                <a:latin typeface="Arial"/>
                <a:cs typeface="Arial"/>
              </a:rPr>
              <a:t>i</a:t>
            </a:r>
            <a:r>
              <a:rPr sz="950" spc="10" dirty="0">
                <a:latin typeface="Arial"/>
                <a:cs typeface="Arial"/>
              </a:rPr>
              <a:t>ls </a:t>
            </a:r>
            <a:r>
              <a:rPr sz="950" spc="5" dirty="0">
                <a:latin typeface="Arial"/>
                <a:cs typeface="Arial"/>
              </a:rPr>
              <a:t>for</a:t>
            </a:r>
            <a:r>
              <a:rPr sz="950" spc="1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th</a:t>
            </a:r>
            <a:r>
              <a:rPr sz="950" spc="10" dirty="0">
                <a:latin typeface="Arial"/>
                <a:cs typeface="Arial"/>
              </a:rPr>
              <a:t>is </a:t>
            </a:r>
            <a:r>
              <a:rPr sz="950" spc="15" dirty="0">
                <a:latin typeface="Arial"/>
                <a:cs typeface="Arial"/>
              </a:rPr>
              <a:t>me</a:t>
            </a:r>
            <a:r>
              <a:rPr sz="950" dirty="0">
                <a:latin typeface="Arial"/>
                <a:cs typeface="Arial"/>
              </a:rPr>
              <a:t>s</a:t>
            </a:r>
            <a:r>
              <a:rPr sz="950" spc="10" dirty="0">
                <a:latin typeface="Arial"/>
                <a:cs typeface="Arial"/>
              </a:rPr>
              <a:t>s</a:t>
            </a:r>
            <a:r>
              <a:rPr sz="950" spc="5" dirty="0">
                <a:latin typeface="Arial"/>
                <a:cs typeface="Arial"/>
              </a:rPr>
              <a:t>a</a:t>
            </a:r>
            <a:r>
              <a:rPr sz="950" spc="15" dirty="0">
                <a:latin typeface="Arial"/>
                <a:cs typeface="Arial"/>
              </a:rPr>
              <a:t>ge</a:t>
            </a:r>
            <a:endParaRPr sz="950">
              <a:latin typeface="Arial"/>
              <a:cs typeface="Arial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9203321" y="6153150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86868" y="43433"/>
                </a:moveTo>
                <a:lnTo>
                  <a:pt x="0" y="0"/>
                </a:lnTo>
                <a:lnTo>
                  <a:pt x="0" y="86868"/>
                </a:lnTo>
                <a:lnTo>
                  <a:pt x="86868" y="434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139813" y="6006084"/>
            <a:ext cx="756920" cy="0"/>
          </a:xfrm>
          <a:custGeom>
            <a:avLst/>
            <a:gdLst/>
            <a:ahLst/>
            <a:cxnLst/>
            <a:rect l="l" t="t" r="r" b="b"/>
            <a:pathLst>
              <a:path w="756920">
                <a:moveTo>
                  <a:pt x="0" y="0"/>
                </a:moveTo>
                <a:lnTo>
                  <a:pt x="756666" y="0"/>
                </a:lnTo>
              </a:path>
            </a:pathLst>
          </a:custGeom>
          <a:ln w="35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107059" y="5974079"/>
            <a:ext cx="64135" cy="64769"/>
          </a:xfrm>
          <a:custGeom>
            <a:avLst/>
            <a:gdLst/>
            <a:ahLst/>
            <a:cxnLst/>
            <a:rect l="l" t="t" r="r" b="b"/>
            <a:pathLst>
              <a:path w="64134" h="64770">
                <a:moveTo>
                  <a:pt x="64007" y="38861"/>
                </a:moveTo>
                <a:lnTo>
                  <a:pt x="64007" y="25907"/>
                </a:lnTo>
                <a:lnTo>
                  <a:pt x="63245" y="22097"/>
                </a:lnTo>
                <a:lnTo>
                  <a:pt x="55904" y="9956"/>
                </a:lnTo>
                <a:lnTo>
                  <a:pt x="46617" y="2773"/>
                </a:lnTo>
                <a:lnTo>
                  <a:pt x="25145" y="0"/>
                </a:lnTo>
                <a:lnTo>
                  <a:pt x="22859" y="1523"/>
                </a:lnTo>
                <a:lnTo>
                  <a:pt x="19811" y="2285"/>
                </a:lnTo>
                <a:lnTo>
                  <a:pt x="13715" y="4571"/>
                </a:lnTo>
                <a:lnTo>
                  <a:pt x="9143" y="9143"/>
                </a:lnTo>
                <a:lnTo>
                  <a:pt x="5333" y="14477"/>
                </a:lnTo>
                <a:lnTo>
                  <a:pt x="2285" y="19811"/>
                </a:lnTo>
                <a:lnTo>
                  <a:pt x="761" y="22097"/>
                </a:lnTo>
                <a:lnTo>
                  <a:pt x="761" y="25907"/>
                </a:lnTo>
                <a:lnTo>
                  <a:pt x="0" y="28193"/>
                </a:lnTo>
                <a:lnTo>
                  <a:pt x="0" y="35051"/>
                </a:lnTo>
                <a:lnTo>
                  <a:pt x="761" y="38861"/>
                </a:lnTo>
                <a:lnTo>
                  <a:pt x="5792" y="50873"/>
                </a:lnTo>
                <a:lnTo>
                  <a:pt x="16495" y="60415"/>
                </a:lnTo>
                <a:lnTo>
                  <a:pt x="28955" y="64769"/>
                </a:lnTo>
                <a:lnTo>
                  <a:pt x="32765" y="64769"/>
                </a:lnTo>
                <a:lnTo>
                  <a:pt x="45841" y="61393"/>
                </a:lnTo>
                <a:lnTo>
                  <a:pt x="56241" y="53737"/>
                </a:lnTo>
                <a:lnTo>
                  <a:pt x="63075" y="41671"/>
                </a:lnTo>
                <a:lnTo>
                  <a:pt x="64007" y="388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885824" y="5963411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5" h="85725">
                <a:moveTo>
                  <a:pt x="86868" y="42671"/>
                </a:moveTo>
                <a:lnTo>
                  <a:pt x="0" y="0"/>
                </a:lnTo>
                <a:lnTo>
                  <a:pt x="0" y="85344"/>
                </a:lnTo>
                <a:lnTo>
                  <a:pt x="86868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7286377" y="5866803"/>
            <a:ext cx="537845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a</a:t>
            </a:r>
            <a:r>
              <a:rPr sz="950" spc="10" dirty="0">
                <a:latin typeface="Arial"/>
                <a:cs typeface="Arial"/>
              </a:rPr>
              <a:t>u</a:t>
            </a:r>
            <a:r>
              <a:rPr sz="950" spc="5" dirty="0">
                <a:latin typeface="Arial"/>
                <a:cs typeface="Arial"/>
              </a:rPr>
              <a:t>th</a:t>
            </a:r>
            <a:r>
              <a:rPr sz="950" spc="10" dirty="0">
                <a:latin typeface="Arial"/>
                <a:cs typeface="Arial"/>
              </a:rPr>
              <a:t>o</a:t>
            </a:r>
            <a:r>
              <a:rPr sz="950" spc="5" dirty="0">
                <a:latin typeface="Arial"/>
                <a:cs typeface="Arial"/>
              </a:rPr>
              <a:t>ri</a:t>
            </a:r>
            <a:r>
              <a:rPr sz="950" dirty="0">
                <a:latin typeface="Arial"/>
                <a:cs typeface="Arial"/>
              </a:rPr>
              <a:t>z</a:t>
            </a:r>
            <a:r>
              <a:rPr sz="950" spc="15" dirty="0">
                <a:latin typeface="Arial"/>
                <a:cs typeface="Arial"/>
              </a:rPr>
              <a:t>e</a:t>
            </a:r>
            <a:endParaRPr sz="950">
              <a:latin typeface="Arial"/>
              <a:cs typeface="Arial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9289415" y="5774435"/>
            <a:ext cx="0" cy="845819"/>
          </a:xfrm>
          <a:custGeom>
            <a:avLst/>
            <a:gdLst/>
            <a:ahLst/>
            <a:cxnLst/>
            <a:rect l="l" t="t" r="r" b="b"/>
            <a:pathLst>
              <a:path h="845820">
                <a:moveTo>
                  <a:pt x="0" y="0"/>
                </a:moveTo>
                <a:lnTo>
                  <a:pt x="0" y="845820"/>
                </a:lnTo>
              </a:path>
            </a:pathLst>
          </a:custGeom>
          <a:ln w="4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287891" y="5774435"/>
            <a:ext cx="3175" cy="59690"/>
          </a:xfrm>
          <a:custGeom>
            <a:avLst/>
            <a:gdLst/>
            <a:ahLst/>
            <a:cxnLst/>
            <a:rect l="l" t="t" r="r" b="b"/>
            <a:pathLst>
              <a:path w="3175" h="59689">
                <a:moveTo>
                  <a:pt x="3048" y="762"/>
                </a:moveTo>
                <a:lnTo>
                  <a:pt x="3048" y="57912"/>
                </a:lnTo>
                <a:lnTo>
                  <a:pt x="2286" y="59436"/>
                </a:lnTo>
                <a:lnTo>
                  <a:pt x="762" y="59436"/>
                </a:lnTo>
                <a:lnTo>
                  <a:pt x="0" y="57912"/>
                </a:lnTo>
                <a:lnTo>
                  <a:pt x="0" y="0"/>
                </a:lnTo>
                <a:lnTo>
                  <a:pt x="3048" y="0"/>
                </a:lnTo>
                <a:lnTo>
                  <a:pt x="3048" y="76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287891" y="5862828"/>
            <a:ext cx="3175" cy="60960"/>
          </a:xfrm>
          <a:custGeom>
            <a:avLst/>
            <a:gdLst/>
            <a:ahLst/>
            <a:cxnLst/>
            <a:rect l="l" t="t" r="r" b="b"/>
            <a:pathLst>
              <a:path w="3175" h="60960">
                <a:moveTo>
                  <a:pt x="3048" y="2285"/>
                </a:moveTo>
                <a:lnTo>
                  <a:pt x="3048" y="60197"/>
                </a:lnTo>
                <a:lnTo>
                  <a:pt x="2286" y="60197"/>
                </a:lnTo>
                <a:lnTo>
                  <a:pt x="2286" y="60959"/>
                </a:lnTo>
                <a:lnTo>
                  <a:pt x="762" y="60197"/>
                </a:lnTo>
                <a:lnTo>
                  <a:pt x="0" y="60197"/>
                </a:lnTo>
                <a:lnTo>
                  <a:pt x="0" y="1523"/>
                </a:lnTo>
                <a:lnTo>
                  <a:pt x="762" y="0"/>
                </a:lnTo>
                <a:lnTo>
                  <a:pt x="2286" y="0"/>
                </a:lnTo>
                <a:lnTo>
                  <a:pt x="3048" y="1523"/>
                </a:lnTo>
                <a:lnTo>
                  <a:pt x="3048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287891" y="5952744"/>
            <a:ext cx="3175" cy="60325"/>
          </a:xfrm>
          <a:custGeom>
            <a:avLst/>
            <a:gdLst/>
            <a:ahLst/>
            <a:cxnLst/>
            <a:rect l="l" t="t" r="r" b="b"/>
            <a:pathLst>
              <a:path w="3175" h="60325">
                <a:moveTo>
                  <a:pt x="3048" y="3047"/>
                </a:moveTo>
                <a:lnTo>
                  <a:pt x="3048" y="60197"/>
                </a:lnTo>
                <a:lnTo>
                  <a:pt x="0" y="60197"/>
                </a:lnTo>
                <a:lnTo>
                  <a:pt x="0" y="1523"/>
                </a:lnTo>
                <a:lnTo>
                  <a:pt x="762" y="0"/>
                </a:lnTo>
                <a:lnTo>
                  <a:pt x="2286" y="0"/>
                </a:lnTo>
                <a:lnTo>
                  <a:pt x="3048" y="1523"/>
                </a:lnTo>
                <a:lnTo>
                  <a:pt x="3048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287891" y="6043421"/>
            <a:ext cx="3175" cy="59690"/>
          </a:xfrm>
          <a:custGeom>
            <a:avLst/>
            <a:gdLst/>
            <a:ahLst/>
            <a:cxnLst/>
            <a:rect l="l" t="t" r="r" b="b"/>
            <a:pathLst>
              <a:path w="3175" h="59689">
                <a:moveTo>
                  <a:pt x="3048" y="2285"/>
                </a:moveTo>
                <a:lnTo>
                  <a:pt x="3048" y="59435"/>
                </a:lnTo>
                <a:lnTo>
                  <a:pt x="0" y="59435"/>
                </a:lnTo>
                <a:lnTo>
                  <a:pt x="0" y="0"/>
                </a:lnTo>
                <a:lnTo>
                  <a:pt x="3048" y="0"/>
                </a:lnTo>
                <a:lnTo>
                  <a:pt x="3048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287891" y="6133338"/>
            <a:ext cx="3175" cy="59690"/>
          </a:xfrm>
          <a:custGeom>
            <a:avLst/>
            <a:gdLst/>
            <a:ahLst/>
            <a:cxnLst/>
            <a:rect l="l" t="t" r="r" b="b"/>
            <a:pathLst>
              <a:path w="3175" h="59689">
                <a:moveTo>
                  <a:pt x="3048" y="762"/>
                </a:moveTo>
                <a:lnTo>
                  <a:pt x="3048" y="59436"/>
                </a:lnTo>
                <a:lnTo>
                  <a:pt x="0" y="59436"/>
                </a:lnTo>
                <a:lnTo>
                  <a:pt x="0" y="0"/>
                </a:lnTo>
                <a:lnTo>
                  <a:pt x="3048" y="0"/>
                </a:lnTo>
                <a:lnTo>
                  <a:pt x="3048" y="76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287891" y="6223253"/>
            <a:ext cx="3175" cy="59690"/>
          </a:xfrm>
          <a:custGeom>
            <a:avLst/>
            <a:gdLst/>
            <a:ahLst/>
            <a:cxnLst/>
            <a:rect l="l" t="t" r="r" b="b"/>
            <a:pathLst>
              <a:path w="3175" h="59689">
                <a:moveTo>
                  <a:pt x="3048" y="1523"/>
                </a:moveTo>
                <a:lnTo>
                  <a:pt x="3048" y="58673"/>
                </a:lnTo>
                <a:lnTo>
                  <a:pt x="2286" y="59435"/>
                </a:lnTo>
                <a:lnTo>
                  <a:pt x="762" y="59435"/>
                </a:lnTo>
                <a:lnTo>
                  <a:pt x="0" y="58673"/>
                </a:lnTo>
                <a:lnTo>
                  <a:pt x="0" y="0"/>
                </a:lnTo>
                <a:lnTo>
                  <a:pt x="3048" y="0"/>
                </a:lnTo>
                <a:lnTo>
                  <a:pt x="3048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287891" y="6312408"/>
            <a:ext cx="3175" cy="60960"/>
          </a:xfrm>
          <a:custGeom>
            <a:avLst/>
            <a:gdLst/>
            <a:ahLst/>
            <a:cxnLst/>
            <a:rect l="l" t="t" r="r" b="b"/>
            <a:pathLst>
              <a:path w="3175" h="60960">
                <a:moveTo>
                  <a:pt x="3048" y="2285"/>
                </a:moveTo>
                <a:lnTo>
                  <a:pt x="3048" y="59435"/>
                </a:lnTo>
                <a:lnTo>
                  <a:pt x="2286" y="59435"/>
                </a:lnTo>
                <a:lnTo>
                  <a:pt x="2286" y="60959"/>
                </a:lnTo>
                <a:lnTo>
                  <a:pt x="762" y="59435"/>
                </a:lnTo>
                <a:lnTo>
                  <a:pt x="0" y="59435"/>
                </a:lnTo>
                <a:lnTo>
                  <a:pt x="0" y="761"/>
                </a:lnTo>
                <a:lnTo>
                  <a:pt x="762" y="0"/>
                </a:lnTo>
                <a:lnTo>
                  <a:pt x="2286" y="0"/>
                </a:lnTo>
                <a:lnTo>
                  <a:pt x="3048" y="761"/>
                </a:lnTo>
                <a:lnTo>
                  <a:pt x="3048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9287891" y="6402323"/>
            <a:ext cx="3175" cy="59690"/>
          </a:xfrm>
          <a:custGeom>
            <a:avLst/>
            <a:gdLst/>
            <a:ahLst/>
            <a:cxnLst/>
            <a:rect l="l" t="t" r="r" b="b"/>
            <a:pathLst>
              <a:path w="3175" h="59689">
                <a:moveTo>
                  <a:pt x="3048" y="2286"/>
                </a:moveTo>
                <a:lnTo>
                  <a:pt x="3048" y="59436"/>
                </a:lnTo>
                <a:lnTo>
                  <a:pt x="0" y="59436"/>
                </a:lnTo>
                <a:lnTo>
                  <a:pt x="0" y="1524"/>
                </a:lnTo>
                <a:lnTo>
                  <a:pt x="762" y="0"/>
                </a:lnTo>
                <a:lnTo>
                  <a:pt x="2286" y="0"/>
                </a:lnTo>
                <a:lnTo>
                  <a:pt x="3048" y="1524"/>
                </a:lnTo>
                <a:lnTo>
                  <a:pt x="3048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287891" y="6492240"/>
            <a:ext cx="3175" cy="60325"/>
          </a:xfrm>
          <a:custGeom>
            <a:avLst/>
            <a:gdLst/>
            <a:ahLst/>
            <a:cxnLst/>
            <a:rect l="l" t="t" r="r" b="b"/>
            <a:pathLst>
              <a:path w="3175" h="60325">
                <a:moveTo>
                  <a:pt x="3048" y="2286"/>
                </a:moveTo>
                <a:lnTo>
                  <a:pt x="3048" y="60198"/>
                </a:lnTo>
                <a:lnTo>
                  <a:pt x="0" y="60198"/>
                </a:lnTo>
                <a:lnTo>
                  <a:pt x="0" y="0"/>
                </a:lnTo>
                <a:lnTo>
                  <a:pt x="3048" y="0"/>
                </a:lnTo>
                <a:lnTo>
                  <a:pt x="3048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287891" y="6582156"/>
            <a:ext cx="3175" cy="38100"/>
          </a:xfrm>
          <a:custGeom>
            <a:avLst/>
            <a:gdLst/>
            <a:ahLst/>
            <a:cxnLst/>
            <a:rect l="l" t="t" r="r" b="b"/>
            <a:pathLst>
              <a:path w="3175" h="38100">
                <a:moveTo>
                  <a:pt x="3048" y="1523"/>
                </a:moveTo>
                <a:lnTo>
                  <a:pt x="3048" y="36575"/>
                </a:lnTo>
                <a:lnTo>
                  <a:pt x="2286" y="38099"/>
                </a:lnTo>
                <a:lnTo>
                  <a:pt x="762" y="38099"/>
                </a:lnTo>
                <a:lnTo>
                  <a:pt x="0" y="36575"/>
                </a:lnTo>
                <a:lnTo>
                  <a:pt x="0" y="0"/>
                </a:lnTo>
                <a:lnTo>
                  <a:pt x="3048" y="0"/>
                </a:lnTo>
                <a:lnTo>
                  <a:pt x="3048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026525" y="5423915"/>
            <a:ext cx="527050" cy="351790"/>
          </a:xfrm>
          <a:custGeom>
            <a:avLst/>
            <a:gdLst/>
            <a:ahLst/>
            <a:cxnLst/>
            <a:rect l="l" t="t" r="r" b="b"/>
            <a:pathLst>
              <a:path w="527050" h="351789">
                <a:moveTo>
                  <a:pt x="0" y="0"/>
                </a:moveTo>
                <a:lnTo>
                  <a:pt x="0" y="351282"/>
                </a:lnTo>
                <a:lnTo>
                  <a:pt x="526542" y="351282"/>
                </a:lnTo>
                <a:lnTo>
                  <a:pt x="526542" y="0"/>
                </a:lnTo>
                <a:lnTo>
                  <a:pt x="0" y="0"/>
                </a:lnTo>
                <a:close/>
              </a:path>
            </a:pathLst>
          </a:custGeom>
          <a:ln w="35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 txBox="1"/>
          <p:nvPr/>
        </p:nvSpPr>
        <p:spPr>
          <a:xfrm>
            <a:off x="9161659" y="5523141"/>
            <a:ext cx="254635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:</a:t>
            </a:r>
            <a:r>
              <a:rPr sz="950" spc="10" dirty="0">
                <a:latin typeface="Arial"/>
                <a:cs typeface="Arial"/>
              </a:rPr>
              <a:t>Bar</a:t>
            </a:r>
            <a:endParaRPr sz="950">
              <a:latin typeface="Arial"/>
              <a:cs typeface="Arial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6240665" y="1075944"/>
            <a:ext cx="1417320" cy="280670"/>
          </a:xfrm>
          <a:custGeom>
            <a:avLst/>
            <a:gdLst/>
            <a:ahLst/>
            <a:cxnLst/>
            <a:rect l="l" t="t" r="r" b="b"/>
            <a:pathLst>
              <a:path w="1417320" h="280669">
                <a:moveTo>
                  <a:pt x="0" y="0"/>
                </a:moveTo>
                <a:lnTo>
                  <a:pt x="0" y="280415"/>
                </a:lnTo>
                <a:lnTo>
                  <a:pt x="1417320" y="280415"/>
                </a:lnTo>
                <a:lnTo>
                  <a:pt x="1417320" y="0"/>
                </a:lnTo>
                <a:lnTo>
                  <a:pt x="0" y="0"/>
                </a:lnTo>
                <a:close/>
              </a:path>
            </a:pathLst>
          </a:custGeom>
          <a:ln w="35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>
            <a:off x="6408553" y="1139355"/>
            <a:ext cx="108077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P</a:t>
            </a:r>
            <a:r>
              <a:rPr sz="950" spc="10" dirty="0">
                <a:latin typeface="Arial"/>
                <a:cs typeface="Arial"/>
              </a:rPr>
              <a:t>a</a:t>
            </a:r>
            <a:r>
              <a:rPr sz="950" dirty="0">
                <a:latin typeface="Arial"/>
                <a:cs typeface="Arial"/>
              </a:rPr>
              <a:t>y</a:t>
            </a:r>
            <a:r>
              <a:rPr sz="950" spc="20" dirty="0">
                <a:latin typeface="Arial"/>
                <a:cs typeface="Arial"/>
              </a:rPr>
              <a:t>m</a:t>
            </a:r>
            <a:r>
              <a:rPr sz="950" spc="5" dirty="0">
                <a:latin typeface="Arial"/>
                <a:cs typeface="Arial"/>
              </a:rPr>
              <a:t>e</a:t>
            </a:r>
            <a:r>
              <a:rPr sz="950" spc="10" dirty="0">
                <a:latin typeface="Arial"/>
                <a:cs typeface="Arial"/>
              </a:rPr>
              <a:t>n</a:t>
            </a:r>
            <a:r>
              <a:rPr sz="950" spc="5" dirty="0">
                <a:latin typeface="Arial"/>
                <a:cs typeface="Arial"/>
              </a:rPr>
              <a:t>t</a:t>
            </a:r>
            <a:r>
              <a:rPr sz="950" spc="2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{</a:t>
            </a:r>
            <a:r>
              <a:rPr sz="950" spc="10" dirty="0">
                <a:latin typeface="Arial"/>
                <a:cs typeface="Arial"/>
              </a:rPr>
              <a:t>a</a:t>
            </a:r>
            <a:r>
              <a:rPr sz="950" spc="5" dirty="0">
                <a:latin typeface="Arial"/>
                <a:cs typeface="Arial"/>
              </a:rPr>
              <a:t>bstr</a:t>
            </a:r>
            <a:r>
              <a:rPr sz="950" spc="10" dirty="0">
                <a:latin typeface="Arial"/>
                <a:cs typeface="Arial"/>
              </a:rPr>
              <a:t>a</a:t>
            </a:r>
            <a:r>
              <a:rPr sz="950" dirty="0">
                <a:latin typeface="Arial"/>
                <a:cs typeface="Arial"/>
              </a:rPr>
              <a:t>c</a:t>
            </a:r>
            <a:r>
              <a:rPr sz="950" spc="15" dirty="0">
                <a:latin typeface="Arial"/>
                <a:cs typeface="Arial"/>
              </a:rPr>
              <a:t>t</a:t>
            </a:r>
            <a:r>
              <a:rPr sz="950" spc="5" dirty="0">
                <a:latin typeface="Arial"/>
                <a:cs typeface="Arial"/>
              </a:rPr>
              <a:t>}</a:t>
            </a:r>
            <a:endParaRPr sz="95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6240665" y="1356360"/>
            <a:ext cx="1417320" cy="424815"/>
          </a:xfrm>
          <a:custGeom>
            <a:avLst/>
            <a:gdLst/>
            <a:ahLst/>
            <a:cxnLst/>
            <a:rect l="l" t="t" r="r" b="b"/>
            <a:pathLst>
              <a:path w="1417320" h="424814">
                <a:moveTo>
                  <a:pt x="0" y="0"/>
                </a:moveTo>
                <a:lnTo>
                  <a:pt x="0" y="424434"/>
                </a:lnTo>
                <a:lnTo>
                  <a:pt x="1417320" y="424434"/>
                </a:lnTo>
                <a:lnTo>
                  <a:pt x="1417320" y="0"/>
                </a:lnTo>
                <a:lnTo>
                  <a:pt x="0" y="0"/>
                </a:lnTo>
                <a:close/>
              </a:path>
            </a:pathLst>
          </a:custGeom>
          <a:ln w="35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 txBox="1"/>
          <p:nvPr/>
        </p:nvSpPr>
        <p:spPr>
          <a:xfrm>
            <a:off x="6301111" y="1417485"/>
            <a:ext cx="1184275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a</a:t>
            </a:r>
            <a:r>
              <a:rPr sz="950" spc="10" dirty="0">
                <a:latin typeface="Arial"/>
                <a:cs typeface="Arial"/>
              </a:rPr>
              <a:t>u</a:t>
            </a:r>
            <a:r>
              <a:rPr sz="950" spc="5" dirty="0">
                <a:latin typeface="Arial"/>
                <a:cs typeface="Arial"/>
              </a:rPr>
              <a:t>t</a:t>
            </a:r>
            <a:r>
              <a:rPr sz="950" spc="10" dirty="0">
                <a:latin typeface="Arial"/>
                <a:cs typeface="Arial"/>
              </a:rPr>
              <a:t>h</a:t>
            </a:r>
            <a:r>
              <a:rPr sz="950" spc="5" dirty="0">
                <a:latin typeface="Arial"/>
                <a:cs typeface="Arial"/>
              </a:rPr>
              <a:t>oriz</a:t>
            </a:r>
            <a:r>
              <a:rPr sz="950" spc="10" dirty="0">
                <a:latin typeface="Arial"/>
                <a:cs typeface="Arial"/>
              </a:rPr>
              <a:t>e()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{a</a:t>
            </a:r>
            <a:r>
              <a:rPr sz="950" spc="10" dirty="0">
                <a:latin typeface="Arial"/>
                <a:cs typeface="Arial"/>
              </a:rPr>
              <a:t>b</a:t>
            </a:r>
            <a:r>
              <a:rPr sz="950" dirty="0">
                <a:latin typeface="Arial"/>
                <a:cs typeface="Arial"/>
              </a:rPr>
              <a:t>s</a:t>
            </a:r>
            <a:r>
              <a:rPr sz="950" spc="5" dirty="0">
                <a:latin typeface="Arial"/>
                <a:cs typeface="Arial"/>
              </a:rPr>
              <a:t>tr</a:t>
            </a:r>
            <a:r>
              <a:rPr sz="950" spc="10" dirty="0">
                <a:latin typeface="Arial"/>
                <a:cs typeface="Arial"/>
              </a:rPr>
              <a:t>a</a:t>
            </a:r>
            <a:r>
              <a:rPr sz="950" dirty="0">
                <a:latin typeface="Arial"/>
                <a:cs typeface="Arial"/>
              </a:rPr>
              <a:t>c</a:t>
            </a:r>
            <a:r>
              <a:rPr sz="950" spc="15" dirty="0">
                <a:latin typeface="Arial"/>
                <a:cs typeface="Arial"/>
              </a:rPr>
              <a:t>t</a:t>
            </a:r>
            <a:r>
              <a:rPr sz="950" spc="5" dirty="0">
                <a:latin typeface="Arial"/>
                <a:cs typeface="Arial"/>
              </a:rPr>
              <a:t>}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950" spc="5" dirty="0">
                <a:latin typeface="Arial"/>
                <a:cs typeface="Arial"/>
              </a:rPr>
              <a:t>...</a:t>
            </a:r>
            <a:endParaRPr sz="950">
              <a:latin typeface="Arial"/>
              <a:cs typeface="Arial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6279527" y="1872233"/>
            <a:ext cx="495300" cy="260350"/>
          </a:xfrm>
          <a:custGeom>
            <a:avLst/>
            <a:gdLst/>
            <a:ahLst/>
            <a:cxnLst/>
            <a:rect l="l" t="t" r="r" b="b"/>
            <a:pathLst>
              <a:path w="495300" h="260350">
                <a:moveTo>
                  <a:pt x="0" y="259841"/>
                </a:moveTo>
                <a:lnTo>
                  <a:pt x="495300" y="0"/>
                </a:lnTo>
              </a:path>
            </a:pathLst>
          </a:custGeom>
          <a:ln w="35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744348" y="1780794"/>
            <a:ext cx="204470" cy="150495"/>
          </a:xfrm>
          <a:custGeom>
            <a:avLst/>
            <a:gdLst/>
            <a:ahLst/>
            <a:cxnLst/>
            <a:rect l="l" t="t" r="r" b="b"/>
            <a:pathLst>
              <a:path w="204470" h="150494">
                <a:moveTo>
                  <a:pt x="0" y="32765"/>
                </a:moveTo>
                <a:lnTo>
                  <a:pt x="204215" y="0"/>
                </a:lnTo>
                <a:lnTo>
                  <a:pt x="60960" y="150113"/>
                </a:lnTo>
                <a:lnTo>
                  <a:pt x="0" y="32765"/>
                </a:lnTo>
                <a:close/>
              </a:path>
            </a:pathLst>
          </a:custGeom>
          <a:ln w="35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785751" y="2132076"/>
            <a:ext cx="986790" cy="281305"/>
          </a:xfrm>
          <a:custGeom>
            <a:avLst/>
            <a:gdLst/>
            <a:ahLst/>
            <a:cxnLst/>
            <a:rect l="l" t="t" r="r" b="b"/>
            <a:pathLst>
              <a:path w="986790" h="281305">
                <a:moveTo>
                  <a:pt x="0" y="0"/>
                </a:moveTo>
                <a:lnTo>
                  <a:pt x="0" y="281177"/>
                </a:lnTo>
                <a:lnTo>
                  <a:pt x="986790" y="281177"/>
                </a:lnTo>
                <a:lnTo>
                  <a:pt x="986790" y="0"/>
                </a:lnTo>
                <a:lnTo>
                  <a:pt x="0" y="0"/>
                </a:lnTo>
                <a:close/>
              </a:path>
            </a:pathLst>
          </a:custGeom>
          <a:ln w="35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 txBox="1"/>
          <p:nvPr/>
        </p:nvSpPr>
        <p:spPr>
          <a:xfrm>
            <a:off x="5853817" y="2195487"/>
            <a:ext cx="850265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latin typeface="Arial"/>
                <a:cs typeface="Arial"/>
              </a:rPr>
              <a:t>C</a:t>
            </a:r>
            <a:r>
              <a:rPr sz="950" spc="10" dirty="0">
                <a:latin typeface="Arial"/>
                <a:cs typeface="Arial"/>
              </a:rPr>
              <a:t>r</a:t>
            </a:r>
            <a:r>
              <a:rPr sz="950" spc="5" dirty="0">
                <a:latin typeface="Arial"/>
                <a:cs typeface="Arial"/>
              </a:rPr>
              <a:t>e</a:t>
            </a:r>
            <a:r>
              <a:rPr sz="950" spc="10" dirty="0">
                <a:latin typeface="Arial"/>
                <a:cs typeface="Arial"/>
              </a:rPr>
              <a:t>d</a:t>
            </a:r>
            <a:r>
              <a:rPr sz="950" spc="5" dirty="0">
                <a:latin typeface="Arial"/>
                <a:cs typeface="Arial"/>
              </a:rPr>
              <a:t>it</a:t>
            </a:r>
            <a:r>
              <a:rPr sz="950" spc="10" dirty="0">
                <a:latin typeface="Arial"/>
                <a:cs typeface="Arial"/>
              </a:rPr>
              <a:t>P</a:t>
            </a:r>
            <a:r>
              <a:rPr sz="950" spc="5" dirty="0">
                <a:latin typeface="Arial"/>
                <a:cs typeface="Arial"/>
              </a:rPr>
              <a:t>a</a:t>
            </a:r>
            <a:r>
              <a:rPr sz="950" spc="10" dirty="0">
                <a:latin typeface="Arial"/>
                <a:cs typeface="Arial"/>
              </a:rPr>
              <a:t>yment</a:t>
            </a:r>
            <a:endParaRPr sz="950">
              <a:latin typeface="Arial"/>
              <a:cs typeface="Arial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5785751" y="2413254"/>
            <a:ext cx="986790" cy="424815"/>
          </a:xfrm>
          <a:custGeom>
            <a:avLst/>
            <a:gdLst/>
            <a:ahLst/>
            <a:cxnLst/>
            <a:rect l="l" t="t" r="r" b="b"/>
            <a:pathLst>
              <a:path w="986790" h="424814">
                <a:moveTo>
                  <a:pt x="0" y="0"/>
                </a:moveTo>
                <a:lnTo>
                  <a:pt x="0" y="424434"/>
                </a:lnTo>
                <a:lnTo>
                  <a:pt x="986790" y="424434"/>
                </a:lnTo>
                <a:lnTo>
                  <a:pt x="986790" y="0"/>
                </a:lnTo>
                <a:lnTo>
                  <a:pt x="0" y="0"/>
                </a:lnTo>
                <a:close/>
              </a:path>
            </a:pathLst>
          </a:custGeom>
          <a:ln w="35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 txBox="1"/>
          <p:nvPr/>
        </p:nvSpPr>
        <p:spPr>
          <a:xfrm>
            <a:off x="5846959" y="2472855"/>
            <a:ext cx="622300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a</a:t>
            </a:r>
            <a:r>
              <a:rPr sz="950" spc="10" dirty="0">
                <a:latin typeface="Arial"/>
                <a:cs typeface="Arial"/>
              </a:rPr>
              <a:t>u</a:t>
            </a:r>
            <a:r>
              <a:rPr sz="950" spc="5" dirty="0">
                <a:latin typeface="Arial"/>
                <a:cs typeface="Arial"/>
              </a:rPr>
              <a:t>t</a:t>
            </a:r>
            <a:r>
              <a:rPr sz="950" spc="10" dirty="0">
                <a:latin typeface="Arial"/>
                <a:cs typeface="Arial"/>
              </a:rPr>
              <a:t>h</a:t>
            </a:r>
            <a:r>
              <a:rPr sz="950" spc="5" dirty="0">
                <a:latin typeface="Arial"/>
                <a:cs typeface="Arial"/>
              </a:rPr>
              <a:t>o</a:t>
            </a:r>
            <a:r>
              <a:rPr sz="950" spc="10" dirty="0">
                <a:latin typeface="Arial"/>
                <a:cs typeface="Arial"/>
              </a:rPr>
              <a:t>r</a:t>
            </a:r>
            <a:r>
              <a:rPr sz="950" spc="5" dirty="0">
                <a:latin typeface="Arial"/>
                <a:cs typeface="Arial"/>
              </a:rPr>
              <a:t>ize</a:t>
            </a:r>
            <a:r>
              <a:rPr sz="950" spc="10" dirty="0">
                <a:latin typeface="Arial"/>
                <a:cs typeface="Arial"/>
              </a:rPr>
              <a:t>(</a:t>
            </a:r>
            <a:r>
              <a:rPr sz="950" spc="5" dirty="0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950" spc="5" dirty="0">
                <a:latin typeface="Arial"/>
                <a:cs typeface="Arial"/>
              </a:rPr>
              <a:t>...</a:t>
            </a:r>
            <a:endParaRPr sz="950">
              <a:latin typeface="Arial"/>
              <a:cs typeface="Arial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7118477" y="2132076"/>
            <a:ext cx="986155" cy="281305"/>
          </a:xfrm>
          <a:custGeom>
            <a:avLst/>
            <a:gdLst/>
            <a:ahLst/>
            <a:cxnLst/>
            <a:rect l="l" t="t" r="r" b="b"/>
            <a:pathLst>
              <a:path w="986154" h="281305">
                <a:moveTo>
                  <a:pt x="0" y="0"/>
                </a:moveTo>
                <a:lnTo>
                  <a:pt x="0" y="281177"/>
                </a:lnTo>
                <a:lnTo>
                  <a:pt x="986028" y="281177"/>
                </a:lnTo>
                <a:lnTo>
                  <a:pt x="986028" y="0"/>
                </a:lnTo>
                <a:lnTo>
                  <a:pt x="0" y="0"/>
                </a:lnTo>
                <a:close/>
              </a:path>
            </a:pathLst>
          </a:custGeom>
          <a:ln w="35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 txBox="1"/>
          <p:nvPr/>
        </p:nvSpPr>
        <p:spPr>
          <a:xfrm>
            <a:off x="7206367" y="2195487"/>
            <a:ext cx="80772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0" dirty="0">
                <a:latin typeface="Arial"/>
                <a:cs typeface="Arial"/>
              </a:rPr>
              <a:t>DebitPayme</a:t>
            </a:r>
            <a:r>
              <a:rPr sz="950" spc="5" dirty="0">
                <a:latin typeface="Arial"/>
                <a:cs typeface="Arial"/>
              </a:rPr>
              <a:t>nt</a:t>
            </a:r>
            <a:endParaRPr sz="950">
              <a:latin typeface="Arial"/>
              <a:cs typeface="Arial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7118477" y="2413254"/>
            <a:ext cx="986155" cy="424815"/>
          </a:xfrm>
          <a:custGeom>
            <a:avLst/>
            <a:gdLst/>
            <a:ahLst/>
            <a:cxnLst/>
            <a:rect l="l" t="t" r="r" b="b"/>
            <a:pathLst>
              <a:path w="986154" h="424814">
                <a:moveTo>
                  <a:pt x="0" y="0"/>
                </a:moveTo>
                <a:lnTo>
                  <a:pt x="0" y="424434"/>
                </a:lnTo>
                <a:lnTo>
                  <a:pt x="986028" y="424434"/>
                </a:lnTo>
                <a:lnTo>
                  <a:pt x="986028" y="0"/>
                </a:lnTo>
                <a:lnTo>
                  <a:pt x="0" y="0"/>
                </a:lnTo>
                <a:close/>
              </a:path>
            </a:pathLst>
          </a:custGeom>
          <a:ln w="35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 txBox="1"/>
          <p:nvPr/>
        </p:nvSpPr>
        <p:spPr>
          <a:xfrm>
            <a:off x="7178173" y="2472855"/>
            <a:ext cx="623570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0" dirty="0">
                <a:latin typeface="Arial"/>
                <a:cs typeface="Arial"/>
              </a:rPr>
              <a:t>a</a:t>
            </a:r>
            <a:r>
              <a:rPr sz="950" spc="5" dirty="0">
                <a:latin typeface="Arial"/>
                <a:cs typeface="Arial"/>
              </a:rPr>
              <a:t>u</a:t>
            </a:r>
            <a:r>
              <a:rPr sz="950" spc="10" dirty="0">
                <a:latin typeface="Arial"/>
                <a:cs typeface="Arial"/>
              </a:rPr>
              <a:t>t</a:t>
            </a:r>
            <a:r>
              <a:rPr sz="950" spc="5" dirty="0">
                <a:latin typeface="Arial"/>
                <a:cs typeface="Arial"/>
              </a:rPr>
              <a:t>hori</a:t>
            </a:r>
            <a:r>
              <a:rPr sz="950" dirty="0">
                <a:latin typeface="Arial"/>
                <a:cs typeface="Arial"/>
              </a:rPr>
              <a:t>z</a:t>
            </a:r>
            <a:r>
              <a:rPr sz="950" spc="15" dirty="0">
                <a:latin typeface="Arial"/>
                <a:cs typeface="Arial"/>
              </a:rPr>
              <a:t>e</a:t>
            </a:r>
            <a:r>
              <a:rPr sz="950" spc="10" dirty="0">
                <a:latin typeface="Arial"/>
                <a:cs typeface="Arial"/>
              </a:rPr>
              <a:t>(</a:t>
            </a:r>
            <a:r>
              <a:rPr sz="950" spc="5" dirty="0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950" spc="5" dirty="0">
                <a:latin typeface="Arial"/>
                <a:cs typeface="Arial"/>
              </a:rPr>
              <a:t>...</a:t>
            </a:r>
            <a:endParaRPr sz="950">
              <a:latin typeface="Arial"/>
              <a:cs typeface="Arial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7123061" y="1873757"/>
            <a:ext cx="487680" cy="258445"/>
          </a:xfrm>
          <a:custGeom>
            <a:avLst/>
            <a:gdLst/>
            <a:ahLst/>
            <a:cxnLst/>
            <a:rect l="l" t="t" r="r" b="b"/>
            <a:pathLst>
              <a:path w="487679" h="258444">
                <a:moveTo>
                  <a:pt x="487679" y="258317"/>
                </a:moveTo>
                <a:lnTo>
                  <a:pt x="0" y="0"/>
                </a:lnTo>
              </a:path>
            </a:pathLst>
          </a:custGeom>
          <a:ln w="35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948563" y="1780794"/>
            <a:ext cx="205104" cy="150495"/>
          </a:xfrm>
          <a:custGeom>
            <a:avLst/>
            <a:gdLst/>
            <a:ahLst/>
            <a:cxnLst/>
            <a:rect l="l" t="t" r="r" b="b"/>
            <a:pathLst>
              <a:path w="205104" h="150494">
                <a:moveTo>
                  <a:pt x="204977" y="34289"/>
                </a:moveTo>
                <a:lnTo>
                  <a:pt x="0" y="0"/>
                </a:lnTo>
                <a:lnTo>
                  <a:pt x="143255" y="150113"/>
                </a:lnTo>
                <a:lnTo>
                  <a:pt x="204977" y="34289"/>
                </a:lnTo>
                <a:close/>
              </a:path>
            </a:pathLst>
          </a:custGeom>
          <a:ln w="35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681869" y="1290066"/>
            <a:ext cx="1965960" cy="737235"/>
          </a:xfrm>
          <a:custGeom>
            <a:avLst/>
            <a:gdLst/>
            <a:ahLst/>
            <a:cxnLst/>
            <a:rect l="l" t="t" r="r" b="b"/>
            <a:pathLst>
              <a:path w="1965960" h="737235">
                <a:moveTo>
                  <a:pt x="0" y="0"/>
                </a:moveTo>
                <a:lnTo>
                  <a:pt x="0" y="736854"/>
                </a:lnTo>
                <a:lnTo>
                  <a:pt x="1965960" y="736854"/>
                </a:lnTo>
                <a:lnTo>
                  <a:pt x="1965960" y="0"/>
                </a:lnTo>
                <a:lnTo>
                  <a:pt x="0" y="0"/>
                </a:lnTo>
                <a:close/>
              </a:path>
            </a:pathLst>
          </a:custGeom>
          <a:ln w="35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 txBox="1"/>
          <p:nvPr/>
        </p:nvSpPr>
        <p:spPr>
          <a:xfrm>
            <a:off x="3731647" y="1357287"/>
            <a:ext cx="1799589" cy="599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299"/>
              </a:lnSpc>
            </a:pPr>
            <a:r>
              <a:rPr sz="950" i="1" spc="10" dirty="0">
                <a:latin typeface="Arial"/>
                <a:cs typeface="Arial"/>
              </a:rPr>
              <a:t>P</a:t>
            </a:r>
            <a:r>
              <a:rPr sz="950" i="1" spc="5" dirty="0">
                <a:latin typeface="Arial"/>
                <a:cs typeface="Arial"/>
              </a:rPr>
              <a:t>a</a:t>
            </a:r>
            <a:r>
              <a:rPr sz="950" i="1" spc="10" dirty="0">
                <a:latin typeface="Arial"/>
                <a:cs typeface="Arial"/>
              </a:rPr>
              <a:t>ymen</a:t>
            </a:r>
            <a:r>
              <a:rPr sz="950" i="1" spc="5" dirty="0">
                <a:latin typeface="Arial"/>
                <a:cs typeface="Arial"/>
              </a:rPr>
              <a:t>t</a:t>
            </a:r>
            <a:r>
              <a:rPr sz="950" i="1" spc="1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is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a</a:t>
            </a:r>
            <a:r>
              <a:rPr sz="950" spc="15" dirty="0">
                <a:latin typeface="Arial"/>
                <a:cs typeface="Arial"/>
              </a:rPr>
              <a:t>n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a</a:t>
            </a:r>
            <a:r>
              <a:rPr sz="950" spc="5" dirty="0">
                <a:latin typeface="Arial"/>
                <a:cs typeface="Arial"/>
              </a:rPr>
              <a:t>b</a:t>
            </a:r>
            <a:r>
              <a:rPr sz="950" spc="10" dirty="0">
                <a:latin typeface="Arial"/>
                <a:cs typeface="Arial"/>
              </a:rPr>
              <a:t>stra</a:t>
            </a:r>
            <a:r>
              <a:rPr sz="950" dirty="0">
                <a:latin typeface="Arial"/>
                <a:cs typeface="Arial"/>
              </a:rPr>
              <a:t>c</a:t>
            </a:r>
            <a:r>
              <a:rPr sz="950" spc="5" dirty="0">
                <a:latin typeface="Arial"/>
                <a:cs typeface="Arial"/>
              </a:rPr>
              <a:t>t </a:t>
            </a:r>
            <a:r>
              <a:rPr sz="950" dirty="0">
                <a:latin typeface="Arial"/>
                <a:cs typeface="Arial"/>
              </a:rPr>
              <a:t>s</a:t>
            </a:r>
            <a:r>
              <a:rPr sz="950" spc="10" dirty="0">
                <a:latin typeface="Arial"/>
                <a:cs typeface="Arial"/>
              </a:rPr>
              <a:t>u</a:t>
            </a:r>
            <a:r>
              <a:rPr sz="950" spc="5" dirty="0">
                <a:latin typeface="Arial"/>
                <a:cs typeface="Arial"/>
              </a:rPr>
              <a:t>p</a:t>
            </a:r>
            <a:r>
              <a:rPr sz="950" spc="10" dirty="0">
                <a:latin typeface="Arial"/>
                <a:cs typeface="Arial"/>
              </a:rPr>
              <a:t>erc</a:t>
            </a:r>
            <a:r>
              <a:rPr sz="950" spc="5" dirty="0">
                <a:latin typeface="Arial"/>
                <a:cs typeface="Arial"/>
              </a:rPr>
              <a:t>la</a:t>
            </a:r>
            <a:r>
              <a:rPr sz="950" dirty="0">
                <a:latin typeface="Arial"/>
                <a:cs typeface="Arial"/>
              </a:rPr>
              <a:t>s</a:t>
            </a:r>
            <a:r>
              <a:rPr sz="950" spc="25" dirty="0">
                <a:latin typeface="Arial"/>
                <a:cs typeface="Arial"/>
              </a:rPr>
              <a:t>s</a:t>
            </a:r>
            <a:r>
              <a:rPr sz="950" spc="5" dirty="0">
                <a:latin typeface="Arial"/>
                <a:cs typeface="Arial"/>
              </a:rPr>
              <a:t>,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w</a:t>
            </a:r>
            <a:r>
              <a:rPr sz="950" dirty="0">
                <a:latin typeface="Arial"/>
                <a:cs typeface="Arial"/>
              </a:rPr>
              <a:t>i</a:t>
            </a:r>
            <a:r>
              <a:rPr sz="950" spc="10" dirty="0">
                <a:latin typeface="Arial"/>
                <a:cs typeface="Arial"/>
              </a:rPr>
              <a:t>t</a:t>
            </a:r>
            <a:r>
              <a:rPr sz="950" spc="15" dirty="0">
                <a:latin typeface="Arial"/>
                <a:cs typeface="Arial"/>
              </a:rPr>
              <a:t>h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</a:t>
            </a:r>
            <a:r>
              <a:rPr sz="950" spc="5" dirty="0">
                <a:latin typeface="Arial"/>
                <a:cs typeface="Arial"/>
              </a:rPr>
              <a:t>o</a:t>
            </a:r>
            <a:r>
              <a:rPr sz="950" spc="10" dirty="0">
                <a:latin typeface="Arial"/>
                <a:cs typeface="Arial"/>
              </a:rPr>
              <a:t>n</a:t>
            </a:r>
            <a:r>
              <a:rPr sz="950" dirty="0">
                <a:latin typeface="Arial"/>
                <a:cs typeface="Arial"/>
              </a:rPr>
              <a:t>c</a:t>
            </a:r>
            <a:r>
              <a:rPr sz="950" spc="10" dirty="0">
                <a:latin typeface="Arial"/>
                <a:cs typeface="Arial"/>
              </a:rPr>
              <a:t>rete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s</a:t>
            </a:r>
            <a:r>
              <a:rPr sz="950" spc="10" dirty="0">
                <a:latin typeface="Arial"/>
                <a:cs typeface="Arial"/>
              </a:rPr>
              <a:t>u</a:t>
            </a:r>
            <a:r>
              <a:rPr sz="950" spc="5" dirty="0">
                <a:latin typeface="Arial"/>
                <a:cs typeface="Arial"/>
              </a:rPr>
              <a:t>bclasse</a:t>
            </a:r>
            <a:r>
              <a:rPr sz="950" spc="10" dirty="0">
                <a:latin typeface="Arial"/>
                <a:cs typeface="Arial"/>
              </a:rPr>
              <a:t>s th</a:t>
            </a:r>
            <a:r>
              <a:rPr sz="950" spc="5" dirty="0">
                <a:latin typeface="Arial"/>
                <a:cs typeface="Arial"/>
              </a:rPr>
              <a:t>at</a:t>
            </a:r>
            <a:r>
              <a:rPr sz="950" spc="1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im</a:t>
            </a:r>
            <a:r>
              <a:rPr sz="950" spc="5" dirty="0">
                <a:latin typeface="Arial"/>
                <a:cs typeface="Arial"/>
              </a:rPr>
              <a:t>p</a:t>
            </a:r>
            <a:r>
              <a:rPr sz="950" spc="10" dirty="0">
                <a:latin typeface="Arial"/>
                <a:cs typeface="Arial"/>
              </a:rPr>
              <a:t>le</a:t>
            </a:r>
            <a:r>
              <a:rPr sz="950" spc="15" dirty="0">
                <a:latin typeface="Arial"/>
                <a:cs typeface="Arial"/>
              </a:rPr>
              <a:t>m</a:t>
            </a:r>
            <a:r>
              <a:rPr sz="950" spc="10" dirty="0">
                <a:latin typeface="Arial"/>
                <a:cs typeface="Arial"/>
              </a:rPr>
              <a:t>ent </a:t>
            </a:r>
            <a:r>
              <a:rPr sz="950" spc="5" dirty="0">
                <a:latin typeface="Arial"/>
                <a:cs typeface="Arial"/>
              </a:rPr>
              <a:t>th</a:t>
            </a:r>
            <a:r>
              <a:rPr sz="950" spc="15" dirty="0">
                <a:latin typeface="Arial"/>
                <a:cs typeface="Arial"/>
              </a:rPr>
              <a:t>e</a:t>
            </a:r>
            <a:r>
              <a:rPr sz="950" spc="5" dirty="0">
                <a:latin typeface="Arial"/>
                <a:cs typeface="Arial"/>
              </a:rPr>
              <a:t> p</a:t>
            </a:r>
            <a:r>
              <a:rPr sz="950" spc="10" dirty="0">
                <a:latin typeface="Arial"/>
                <a:cs typeface="Arial"/>
              </a:rPr>
              <a:t>o</a:t>
            </a:r>
            <a:r>
              <a:rPr sz="950" spc="5" dirty="0">
                <a:latin typeface="Arial"/>
                <a:cs typeface="Arial"/>
              </a:rPr>
              <a:t>l</a:t>
            </a:r>
            <a:r>
              <a:rPr sz="950" dirty="0">
                <a:latin typeface="Arial"/>
                <a:cs typeface="Arial"/>
              </a:rPr>
              <a:t>y</a:t>
            </a:r>
            <a:r>
              <a:rPr sz="950" spc="15" dirty="0">
                <a:latin typeface="Arial"/>
                <a:cs typeface="Arial"/>
              </a:rPr>
              <a:t>m</a:t>
            </a:r>
            <a:r>
              <a:rPr sz="950" spc="5" dirty="0">
                <a:latin typeface="Arial"/>
                <a:cs typeface="Arial"/>
              </a:rPr>
              <a:t>o</a:t>
            </a:r>
            <a:r>
              <a:rPr sz="950" spc="10" dirty="0">
                <a:latin typeface="Arial"/>
                <a:cs typeface="Arial"/>
              </a:rPr>
              <a:t>r</a:t>
            </a:r>
            <a:r>
              <a:rPr sz="950" spc="5" dirty="0">
                <a:latin typeface="Arial"/>
                <a:cs typeface="Arial"/>
              </a:rPr>
              <a:t>p</a:t>
            </a:r>
            <a:r>
              <a:rPr sz="950" spc="10" dirty="0">
                <a:latin typeface="Arial"/>
                <a:cs typeface="Arial"/>
              </a:rPr>
              <a:t>hic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a</a:t>
            </a:r>
            <a:r>
              <a:rPr sz="950" spc="5" dirty="0">
                <a:latin typeface="Arial"/>
                <a:cs typeface="Arial"/>
              </a:rPr>
              <a:t>uthori</a:t>
            </a:r>
            <a:r>
              <a:rPr sz="950" dirty="0">
                <a:latin typeface="Arial"/>
                <a:cs typeface="Arial"/>
              </a:rPr>
              <a:t>z</a:t>
            </a:r>
            <a:r>
              <a:rPr sz="950" spc="15" dirty="0">
                <a:latin typeface="Arial"/>
                <a:cs typeface="Arial"/>
              </a:rPr>
              <a:t>e</a:t>
            </a:r>
            <a:r>
              <a:rPr sz="950" spc="5" dirty="0">
                <a:latin typeface="Arial"/>
                <a:cs typeface="Arial"/>
              </a:rPr>
              <a:t> operati</a:t>
            </a:r>
            <a:r>
              <a:rPr sz="950" spc="10" dirty="0">
                <a:latin typeface="Arial"/>
                <a:cs typeface="Arial"/>
              </a:rPr>
              <a:t>o</a:t>
            </a:r>
            <a:r>
              <a:rPr sz="950" spc="15" dirty="0">
                <a:latin typeface="Arial"/>
                <a:cs typeface="Arial"/>
              </a:rPr>
              <a:t>n</a:t>
            </a:r>
            <a:endParaRPr sz="950">
              <a:latin typeface="Arial"/>
              <a:cs typeface="Arial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5488343" y="1288313"/>
            <a:ext cx="786079" cy="3726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569946" y="2971800"/>
            <a:ext cx="6920230" cy="0"/>
          </a:xfrm>
          <a:custGeom>
            <a:avLst/>
            <a:gdLst/>
            <a:ahLst/>
            <a:cxnLst/>
            <a:rect l="l" t="t" r="r" b="b"/>
            <a:pathLst>
              <a:path w="6920230">
                <a:moveTo>
                  <a:pt x="0" y="0"/>
                </a:moveTo>
                <a:lnTo>
                  <a:pt x="6919887" y="0"/>
                </a:lnTo>
              </a:path>
            </a:pathLst>
          </a:custGeom>
          <a:ln w="119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569946" y="2966466"/>
            <a:ext cx="180975" cy="10795"/>
          </a:xfrm>
          <a:custGeom>
            <a:avLst/>
            <a:gdLst/>
            <a:ahLst/>
            <a:cxnLst/>
            <a:rect l="l" t="t" r="r" b="b"/>
            <a:pathLst>
              <a:path w="180975" h="10794">
                <a:moveTo>
                  <a:pt x="6261" y="0"/>
                </a:moveTo>
                <a:lnTo>
                  <a:pt x="177711" y="0"/>
                </a:lnTo>
                <a:lnTo>
                  <a:pt x="179997" y="761"/>
                </a:lnTo>
                <a:lnTo>
                  <a:pt x="180759" y="2285"/>
                </a:lnTo>
                <a:lnTo>
                  <a:pt x="180759" y="6857"/>
                </a:lnTo>
                <a:lnTo>
                  <a:pt x="179997" y="9143"/>
                </a:lnTo>
                <a:lnTo>
                  <a:pt x="177711" y="10667"/>
                </a:lnTo>
                <a:lnTo>
                  <a:pt x="3975" y="10668"/>
                </a:lnTo>
                <a:lnTo>
                  <a:pt x="3213" y="9144"/>
                </a:lnTo>
                <a:lnTo>
                  <a:pt x="0" y="4711"/>
                </a:lnTo>
                <a:lnTo>
                  <a:pt x="50" y="3454"/>
                </a:lnTo>
                <a:lnTo>
                  <a:pt x="3975" y="0"/>
                </a:lnTo>
                <a:lnTo>
                  <a:pt x="62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840621" y="2966466"/>
            <a:ext cx="179070" cy="10795"/>
          </a:xfrm>
          <a:custGeom>
            <a:avLst/>
            <a:gdLst/>
            <a:ahLst/>
            <a:cxnLst/>
            <a:rect l="l" t="t" r="r" b="b"/>
            <a:pathLst>
              <a:path w="179069" h="10794">
                <a:moveTo>
                  <a:pt x="6096" y="0"/>
                </a:moveTo>
                <a:lnTo>
                  <a:pt x="176022" y="0"/>
                </a:lnTo>
                <a:lnTo>
                  <a:pt x="178308" y="761"/>
                </a:lnTo>
                <a:lnTo>
                  <a:pt x="179070" y="2285"/>
                </a:lnTo>
                <a:lnTo>
                  <a:pt x="179070" y="6857"/>
                </a:lnTo>
                <a:lnTo>
                  <a:pt x="178308" y="9143"/>
                </a:lnTo>
                <a:lnTo>
                  <a:pt x="176022" y="10667"/>
                </a:lnTo>
                <a:lnTo>
                  <a:pt x="3810" y="10667"/>
                </a:lnTo>
                <a:lnTo>
                  <a:pt x="1524" y="9143"/>
                </a:lnTo>
                <a:lnTo>
                  <a:pt x="0" y="6857"/>
                </a:lnTo>
                <a:lnTo>
                  <a:pt x="0" y="2285"/>
                </a:lnTo>
                <a:lnTo>
                  <a:pt x="1524" y="761"/>
                </a:lnTo>
                <a:lnTo>
                  <a:pt x="3810" y="0"/>
                </a:lnTo>
                <a:lnTo>
                  <a:pt x="609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110369" y="2966466"/>
            <a:ext cx="180340" cy="10795"/>
          </a:xfrm>
          <a:custGeom>
            <a:avLst/>
            <a:gdLst/>
            <a:ahLst/>
            <a:cxnLst/>
            <a:rect l="l" t="t" r="r" b="b"/>
            <a:pathLst>
              <a:path w="180339" h="10794">
                <a:moveTo>
                  <a:pt x="5333" y="0"/>
                </a:moveTo>
                <a:lnTo>
                  <a:pt x="176022" y="0"/>
                </a:lnTo>
                <a:lnTo>
                  <a:pt x="177545" y="761"/>
                </a:lnTo>
                <a:lnTo>
                  <a:pt x="178308" y="2285"/>
                </a:lnTo>
                <a:lnTo>
                  <a:pt x="179831" y="4571"/>
                </a:lnTo>
                <a:lnTo>
                  <a:pt x="178308" y="6857"/>
                </a:lnTo>
                <a:lnTo>
                  <a:pt x="177545" y="9143"/>
                </a:lnTo>
                <a:lnTo>
                  <a:pt x="176022" y="10667"/>
                </a:lnTo>
                <a:lnTo>
                  <a:pt x="3047" y="10667"/>
                </a:lnTo>
                <a:lnTo>
                  <a:pt x="761" y="9143"/>
                </a:lnTo>
                <a:lnTo>
                  <a:pt x="0" y="6857"/>
                </a:lnTo>
                <a:lnTo>
                  <a:pt x="0" y="2285"/>
                </a:lnTo>
                <a:lnTo>
                  <a:pt x="761" y="761"/>
                </a:lnTo>
                <a:lnTo>
                  <a:pt x="3047" y="0"/>
                </a:lnTo>
                <a:lnTo>
                  <a:pt x="533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380117" y="2966466"/>
            <a:ext cx="179070" cy="10795"/>
          </a:xfrm>
          <a:custGeom>
            <a:avLst/>
            <a:gdLst/>
            <a:ahLst/>
            <a:cxnLst/>
            <a:rect l="l" t="t" r="r" b="b"/>
            <a:pathLst>
              <a:path w="179070" h="10794">
                <a:moveTo>
                  <a:pt x="4572" y="0"/>
                </a:moveTo>
                <a:lnTo>
                  <a:pt x="176022" y="0"/>
                </a:lnTo>
                <a:lnTo>
                  <a:pt x="178308" y="761"/>
                </a:lnTo>
                <a:lnTo>
                  <a:pt x="179070" y="2285"/>
                </a:lnTo>
                <a:lnTo>
                  <a:pt x="179070" y="6857"/>
                </a:lnTo>
                <a:lnTo>
                  <a:pt x="178308" y="9143"/>
                </a:lnTo>
                <a:lnTo>
                  <a:pt x="176022" y="10667"/>
                </a:lnTo>
                <a:lnTo>
                  <a:pt x="2286" y="10667"/>
                </a:lnTo>
                <a:lnTo>
                  <a:pt x="1524" y="9143"/>
                </a:lnTo>
                <a:lnTo>
                  <a:pt x="0" y="6857"/>
                </a:lnTo>
                <a:lnTo>
                  <a:pt x="0" y="2285"/>
                </a:lnTo>
                <a:lnTo>
                  <a:pt x="2286" y="0"/>
                </a:lnTo>
                <a:lnTo>
                  <a:pt x="457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649103" y="2966466"/>
            <a:ext cx="180975" cy="10795"/>
          </a:xfrm>
          <a:custGeom>
            <a:avLst/>
            <a:gdLst/>
            <a:ahLst/>
            <a:cxnLst/>
            <a:rect l="l" t="t" r="r" b="b"/>
            <a:pathLst>
              <a:path w="180975" h="10794">
                <a:moveTo>
                  <a:pt x="6096" y="0"/>
                </a:moveTo>
                <a:lnTo>
                  <a:pt x="176784" y="0"/>
                </a:lnTo>
                <a:lnTo>
                  <a:pt x="178308" y="761"/>
                </a:lnTo>
                <a:lnTo>
                  <a:pt x="179070" y="2285"/>
                </a:lnTo>
                <a:lnTo>
                  <a:pt x="180594" y="4571"/>
                </a:lnTo>
                <a:lnTo>
                  <a:pt x="179070" y="6857"/>
                </a:lnTo>
                <a:lnTo>
                  <a:pt x="178308" y="9143"/>
                </a:lnTo>
                <a:lnTo>
                  <a:pt x="176784" y="10667"/>
                </a:lnTo>
                <a:lnTo>
                  <a:pt x="3810" y="10667"/>
                </a:lnTo>
                <a:lnTo>
                  <a:pt x="1524" y="9143"/>
                </a:lnTo>
                <a:lnTo>
                  <a:pt x="0" y="6857"/>
                </a:lnTo>
                <a:lnTo>
                  <a:pt x="0" y="2285"/>
                </a:lnTo>
                <a:lnTo>
                  <a:pt x="1524" y="761"/>
                </a:lnTo>
                <a:lnTo>
                  <a:pt x="3810" y="0"/>
                </a:lnTo>
                <a:lnTo>
                  <a:pt x="609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917924" y="2966466"/>
            <a:ext cx="180975" cy="10795"/>
          </a:xfrm>
          <a:custGeom>
            <a:avLst/>
            <a:gdLst/>
            <a:ahLst/>
            <a:cxnLst/>
            <a:rect l="l" t="t" r="r" b="b"/>
            <a:pathLst>
              <a:path w="180975" h="10794">
                <a:moveTo>
                  <a:pt x="6261" y="0"/>
                </a:moveTo>
                <a:lnTo>
                  <a:pt x="176949" y="0"/>
                </a:lnTo>
                <a:lnTo>
                  <a:pt x="179235" y="761"/>
                </a:lnTo>
                <a:lnTo>
                  <a:pt x="180759" y="2285"/>
                </a:lnTo>
                <a:lnTo>
                  <a:pt x="180759" y="6857"/>
                </a:lnTo>
                <a:lnTo>
                  <a:pt x="179235" y="9143"/>
                </a:lnTo>
                <a:lnTo>
                  <a:pt x="176949" y="10667"/>
                </a:lnTo>
                <a:lnTo>
                  <a:pt x="3975" y="10667"/>
                </a:lnTo>
                <a:lnTo>
                  <a:pt x="3213" y="9143"/>
                </a:lnTo>
                <a:lnTo>
                  <a:pt x="0" y="4711"/>
                </a:lnTo>
                <a:lnTo>
                  <a:pt x="50" y="3441"/>
                </a:lnTo>
                <a:lnTo>
                  <a:pt x="3975" y="0"/>
                </a:lnTo>
                <a:lnTo>
                  <a:pt x="62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188599" y="2966466"/>
            <a:ext cx="179070" cy="10795"/>
          </a:xfrm>
          <a:custGeom>
            <a:avLst/>
            <a:gdLst/>
            <a:ahLst/>
            <a:cxnLst/>
            <a:rect l="l" t="t" r="r" b="b"/>
            <a:pathLst>
              <a:path w="179070" h="10794">
                <a:moveTo>
                  <a:pt x="6095" y="0"/>
                </a:moveTo>
                <a:lnTo>
                  <a:pt x="176021" y="0"/>
                </a:lnTo>
                <a:lnTo>
                  <a:pt x="178307" y="761"/>
                </a:lnTo>
                <a:lnTo>
                  <a:pt x="179069" y="2285"/>
                </a:lnTo>
                <a:lnTo>
                  <a:pt x="179069" y="6857"/>
                </a:lnTo>
                <a:lnTo>
                  <a:pt x="178307" y="9143"/>
                </a:lnTo>
                <a:lnTo>
                  <a:pt x="176021" y="10667"/>
                </a:lnTo>
                <a:lnTo>
                  <a:pt x="3809" y="10667"/>
                </a:lnTo>
                <a:lnTo>
                  <a:pt x="1523" y="9143"/>
                </a:lnTo>
                <a:lnTo>
                  <a:pt x="0" y="6857"/>
                </a:lnTo>
                <a:lnTo>
                  <a:pt x="0" y="2285"/>
                </a:lnTo>
                <a:lnTo>
                  <a:pt x="1523" y="761"/>
                </a:lnTo>
                <a:lnTo>
                  <a:pt x="3809" y="0"/>
                </a:lnTo>
                <a:lnTo>
                  <a:pt x="609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457585" y="2966466"/>
            <a:ext cx="180975" cy="10795"/>
          </a:xfrm>
          <a:custGeom>
            <a:avLst/>
            <a:gdLst/>
            <a:ahLst/>
            <a:cxnLst/>
            <a:rect l="l" t="t" r="r" b="b"/>
            <a:pathLst>
              <a:path w="180975" h="10794">
                <a:moveTo>
                  <a:pt x="6096" y="0"/>
                </a:moveTo>
                <a:lnTo>
                  <a:pt x="176784" y="0"/>
                </a:lnTo>
                <a:lnTo>
                  <a:pt x="178308" y="761"/>
                </a:lnTo>
                <a:lnTo>
                  <a:pt x="179070" y="2285"/>
                </a:lnTo>
                <a:lnTo>
                  <a:pt x="180594" y="4571"/>
                </a:lnTo>
                <a:lnTo>
                  <a:pt x="179070" y="6857"/>
                </a:lnTo>
                <a:lnTo>
                  <a:pt x="178308" y="9143"/>
                </a:lnTo>
                <a:lnTo>
                  <a:pt x="176784" y="10667"/>
                </a:lnTo>
                <a:lnTo>
                  <a:pt x="3810" y="10667"/>
                </a:lnTo>
                <a:lnTo>
                  <a:pt x="1524" y="9143"/>
                </a:lnTo>
                <a:lnTo>
                  <a:pt x="0" y="6857"/>
                </a:lnTo>
                <a:lnTo>
                  <a:pt x="0" y="2285"/>
                </a:lnTo>
                <a:lnTo>
                  <a:pt x="1524" y="761"/>
                </a:lnTo>
                <a:lnTo>
                  <a:pt x="3810" y="0"/>
                </a:lnTo>
                <a:lnTo>
                  <a:pt x="609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728095" y="2966466"/>
            <a:ext cx="179070" cy="10795"/>
          </a:xfrm>
          <a:custGeom>
            <a:avLst/>
            <a:gdLst/>
            <a:ahLst/>
            <a:cxnLst/>
            <a:rect l="l" t="t" r="r" b="b"/>
            <a:pathLst>
              <a:path w="179070" h="10794">
                <a:moveTo>
                  <a:pt x="4571" y="0"/>
                </a:moveTo>
                <a:lnTo>
                  <a:pt x="175259" y="0"/>
                </a:lnTo>
                <a:lnTo>
                  <a:pt x="177545" y="761"/>
                </a:lnTo>
                <a:lnTo>
                  <a:pt x="179069" y="2285"/>
                </a:lnTo>
                <a:lnTo>
                  <a:pt x="179069" y="6857"/>
                </a:lnTo>
                <a:lnTo>
                  <a:pt x="177545" y="9143"/>
                </a:lnTo>
                <a:lnTo>
                  <a:pt x="175259" y="10667"/>
                </a:lnTo>
                <a:lnTo>
                  <a:pt x="2285" y="10667"/>
                </a:lnTo>
                <a:lnTo>
                  <a:pt x="1523" y="9143"/>
                </a:lnTo>
                <a:lnTo>
                  <a:pt x="0" y="6857"/>
                </a:lnTo>
                <a:lnTo>
                  <a:pt x="0" y="2285"/>
                </a:lnTo>
                <a:lnTo>
                  <a:pt x="2285" y="0"/>
                </a:lnTo>
                <a:lnTo>
                  <a:pt x="457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997081" y="2966466"/>
            <a:ext cx="180975" cy="10795"/>
          </a:xfrm>
          <a:custGeom>
            <a:avLst/>
            <a:gdLst/>
            <a:ahLst/>
            <a:cxnLst/>
            <a:rect l="l" t="t" r="r" b="b"/>
            <a:pathLst>
              <a:path w="180975" h="10794">
                <a:moveTo>
                  <a:pt x="6096" y="0"/>
                </a:moveTo>
                <a:lnTo>
                  <a:pt x="176784" y="0"/>
                </a:lnTo>
                <a:lnTo>
                  <a:pt x="178308" y="761"/>
                </a:lnTo>
                <a:lnTo>
                  <a:pt x="179070" y="2285"/>
                </a:lnTo>
                <a:lnTo>
                  <a:pt x="180594" y="4571"/>
                </a:lnTo>
                <a:lnTo>
                  <a:pt x="179070" y="6857"/>
                </a:lnTo>
                <a:lnTo>
                  <a:pt x="178308" y="9143"/>
                </a:lnTo>
                <a:lnTo>
                  <a:pt x="176784" y="10667"/>
                </a:lnTo>
                <a:lnTo>
                  <a:pt x="3810" y="10667"/>
                </a:lnTo>
                <a:lnTo>
                  <a:pt x="1524" y="9143"/>
                </a:lnTo>
                <a:lnTo>
                  <a:pt x="0" y="6857"/>
                </a:lnTo>
                <a:lnTo>
                  <a:pt x="0" y="2285"/>
                </a:lnTo>
                <a:lnTo>
                  <a:pt x="1524" y="761"/>
                </a:lnTo>
                <a:lnTo>
                  <a:pt x="3810" y="0"/>
                </a:lnTo>
                <a:lnTo>
                  <a:pt x="609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266067" y="2966466"/>
            <a:ext cx="180975" cy="10795"/>
          </a:xfrm>
          <a:custGeom>
            <a:avLst/>
            <a:gdLst/>
            <a:ahLst/>
            <a:cxnLst/>
            <a:rect l="l" t="t" r="r" b="b"/>
            <a:pathLst>
              <a:path w="180975" h="10794">
                <a:moveTo>
                  <a:pt x="6095" y="0"/>
                </a:moveTo>
                <a:lnTo>
                  <a:pt x="176783" y="0"/>
                </a:lnTo>
                <a:lnTo>
                  <a:pt x="179069" y="761"/>
                </a:lnTo>
                <a:lnTo>
                  <a:pt x="180593" y="2285"/>
                </a:lnTo>
                <a:lnTo>
                  <a:pt x="180593" y="6857"/>
                </a:lnTo>
                <a:lnTo>
                  <a:pt x="179069" y="9143"/>
                </a:lnTo>
                <a:lnTo>
                  <a:pt x="176783" y="10667"/>
                </a:lnTo>
                <a:lnTo>
                  <a:pt x="3809" y="10667"/>
                </a:lnTo>
                <a:lnTo>
                  <a:pt x="2285" y="9143"/>
                </a:lnTo>
                <a:lnTo>
                  <a:pt x="1523" y="6857"/>
                </a:lnTo>
                <a:lnTo>
                  <a:pt x="0" y="4571"/>
                </a:lnTo>
                <a:lnTo>
                  <a:pt x="1523" y="2285"/>
                </a:lnTo>
                <a:lnTo>
                  <a:pt x="2285" y="761"/>
                </a:lnTo>
                <a:lnTo>
                  <a:pt x="3809" y="0"/>
                </a:lnTo>
                <a:lnTo>
                  <a:pt x="609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536577" y="2966466"/>
            <a:ext cx="179070" cy="10795"/>
          </a:xfrm>
          <a:custGeom>
            <a:avLst/>
            <a:gdLst/>
            <a:ahLst/>
            <a:cxnLst/>
            <a:rect l="l" t="t" r="r" b="b"/>
            <a:pathLst>
              <a:path w="179070" h="10794">
                <a:moveTo>
                  <a:pt x="6096" y="0"/>
                </a:moveTo>
                <a:lnTo>
                  <a:pt x="175260" y="0"/>
                </a:lnTo>
                <a:lnTo>
                  <a:pt x="177546" y="761"/>
                </a:lnTo>
                <a:lnTo>
                  <a:pt x="179069" y="2285"/>
                </a:lnTo>
                <a:lnTo>
                  <a:pt x="179069" y="6857"/>
                </a:lnTo>
                <a:lnTo>
                  <a:pt x="177546" y="9143"/>
                </a:lnTo>
                <a:lnTo>
                  <a:pt x="175260" y="10667"/>
                </a:lnTo>
                <a:lnTo>
                  <a:pt x="3810" y="10667"/>
                </a:lnTo>
                <a:lnTo>
                  <a:pt x="1524" y="9143"/>
                </a:lnTo>
                <a:lnTo>
                  <a:pt x="0" y="6857"/>
                </a:lnTo>
                <a:lnTo>
                  <a:pt x="0" y="2285"/>
                </a:lnTo>
                <a:lnTo>
                  <a:pt x="1524" y="761"/>
                </a:lnTo>
                <a:lnTo>
                  <a:pt x="3810" y="0"/>
                </a:lnTo>
                <a:lnTo>
                  <a:pt x="609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805563" y="2966466"/>
            <a:ext cx="180975" cy="10795"/>
          </a:xfrm>
          <a:custGeom>
            <a:avLst/>
            <a:gdLst/>
            <a:ahLst/>
            <a:cxnLst/>
            <a:rect l="l" t="t" r="r" b="b"/>
            <a:pathLst>
              <a:path w="180975" h="10794">
                <a:moveTo>
                  <a:pt x="6095" y="0"/>
                </a:moveTo>
                <a:lnTo>
                  <a:pt x="176783" y="0"/>
                </a:lnTo>
                <a:lnTo>
                  <a:pt x="178307" y="761"/>
                </a:lnTo>
                <a:lnTo>
                  <a:pt x="179069" y="2285"/>
                </a:lnTo>
                <a:lnTo>
                  <a:pt x="180594" y="4571"/>
                </a:lnTo>
                <a:lnTo>
                  <a:pt x="179069" y="6857"/>
                </a:lnTo>
                <a:lnTo>
                  <a:pt x="178307" y="9143"/>
                </a:lnTo>
                <a:lnTo>
                  <a:pt x="176783" y="10667"/>
                </a:lnTo>
                <a:lnTo>
                  <a:pt x="3810" y="10667"/>
                </a:lnTo>
                <a:lnTo>
                  <a:pt x="1524" y="9143"/>
                </a:lnTo>
                <a:lnTo>
                  <a:pt x="0" y="6857"/>
                </a:lnTo>
                <a:lnTo>
                  <a:pt x="0" y="2285"/>
                </a:lnTo>
                <a:lnTo>
                  <a:pt x="1524" y="761"/>
                </a:lnTo>
                <a:lnTo>
                  <a:pt x="3810" y="0"/>
                </a:lnTo>
                <a:lnTo>
                  <a:pt x="609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076073" y="2966466"/>
            <a:ext cx="179070" cy="10795"/>
          </a:xfrm>
          <a:custGeom>
            <a:avLst/>
            <a:gdLst/>
            <a:ahLst/>
            <a:cxnLst/>
            <a:rect l="l" t="t" r="r" b="b"/>
            <a:pathLst>
              <a:path w="179070" h="10794">
                <a:moveTo>
                  <a:pt x="4571" y="0"/>
                </a:moveTo>
                <a:lnTo>
                  <a:pt x="175259" y="0"/>
                </a:lnTo>
                <a:lnTo>
                  <a:pt x="177545" y="761"/>
                </a:lnTo>
                <a:lnTo>
                  <a:pt x="179069" y="2285"/>
                </a:lnTo>
                <a:lnTo>
                  <a:pt x="179069" y="6857"/>
                </a:lnTo>
                <a:lnTo>
                  <a:pt x="177545" y="9143"/>
                </a:lnTo>
                <a:lnTo>
                  <a:pt x="175259" y="10667"/>
                </a:lnTo>
                <a:lnTo>
                  <a:pt x="2285" y="10667"/>
                </a:lnTo>
                <a:lnTo>
                  <a:pt x="761" y="9143"/>
                </a:lnTo>
                <a:lnTo>
                  <a:pt x="0" y="6857"/>
                </a:lnTo>
                <a:lnTo>
                  <a:pt x="0" y="2285"/>
                </a:lnTo>
                <a:lnTo>
                  <a:pt x="761" y="761"/>
                </a:lnTo>
                <a:lnTo>
                  <a:pt x="2285" y="0"/>
                </a:lnTo>
                <a:lnTo>
                  <a:pt x="457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345059" y="2966466"/>
            <a:ext cx="180975" cy="10795"/>
          </a:xfrm>
          <a:custGeom>
            <a:avLst/>
            <a:gdLst/>
            <a:ahLst/>
            <a:cxnLst/>
            <a:rect l="l" t="t" r="r" b="b"/>
            <a:pathLst>
              <a:path w="180975" h="10794">
                <a:moveTo>
                  <a:pt x="6096" y="0"/>
                </a:moveTo>
                <a:lnTo>
                  <a:pt x="176784" y="0"/>
                </a:lnTo>
                <a:lnTo>
                  <a:pt x="179070" y="2285"/>
                </a:lnTo>
                <a:lnTo>
                  <a:pt x="180594" y="4571"/>
                </a:lnTo>
                <a:lnTo>
                  <a:pt x="177546" y="9143"/>
                </a:lnTo>
                <a:lnTo>
                  <a:pt x="176784" y="10667"/>
                </a:lnTo>
                <a:lnTo>
                  <a:pt x="3810" y="10667"/>
                </a:lnTo>
                <a:lnTo>
                  <a:pt x="1524" y="9143"/>
                </a:lnTo>
                <a:lnTo>
                  <a:pt x="0" y="6857"/>
                </a:lnTo>
                <a:lnTo>
                  <a:pt x="0" y="2285"/>
                </a:lnTo>
                <a:lnTo>
                  <a:pt x="1524" y="761"/>
                </a:lnTo>
                <a:lnTo>
                  <a:pt x="3810" y="0"/>
                </a:lnTo>
                <a:lnTo>
                  <a:pt x="609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614045" y="2966466"/>
            <a:ext cx="180975" cy="10795"/>
          </a:xfrm>
          <a:custGeom>
            <a:avLst/>
            <a:gdLst/>
            <a:ahLst/>
            <a:cxnLst/>
            <a:rect l="l" t="t" r="r" b="b"/>
            <a:pathLst>
              <a:path w="180975" h="10794">
                <a:moveTo>
                  <a:pt x="6095" y="0"/>
                </a:moveTo>
                <a:lnTo>
                  <a:pt x="176783" y="0"/>
                </a:lnTo>
                <a:lnTo>
                  <a:pt x="179069" y="761"/>
                </a:lnTo>
                <a:lnTo>
                  <a:pt x="180593" y="2285"/>
                </a:lnTo>
                <a:lnTo>
                  <a:pt x="180593" y="6857"/>
                </a:lnTo>
                <a:lnTo>
                  <a:pt x="179069" y="9143"/>
                </a:lnTo>
                <a:lnTo>
                  <a:pt x="176783" y="10667"/>
                </a:lnTo>
                <a:lnTo>
                  <a:pt x="3809" y="10667"/>
                </a:lnTo>
                <a:lnTo>
                  <a:pt x="2285" y="9143"/>
                </a:lnTo>
                <a:lnTo>
                  <a:pt x="1523" y="6857"/>
                </a:lnTo>
                <a:lnTo>
                  <a:pt x="0" y="4571"/>
                </a:lnTo>
                <a:lnTo>
                  <a:pt x="1523" y="2285"/>
                </a:lnTo>
                <a:lnTo>
                  <a:pt x="2285" y="761"/>
                </a:lnTo>
                <a:lnTo>
                  <a:pt x="3809" y="0"/>
                </a:lnTo>
                <a:lnTo>
                  <a:pt x="609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884555" y="2966466"/>
            <a:ext cx="179070" cy="10795"/>
          </a:xfrm>
          <a:custGeom>
            <a:avLst/>
            <a:gdLst/>
            <a:ahLst/>
            <a:cxnLst/>
            <a:rect l="l" t="t" r="r" b="b"/>
            <a:pathLst>
              <a:path w="179070" h="10794">
                <a:moveTo>
                  <a:pt x="6096" y="0"/>
                </a:moveTo>
                <a:lnTo>
                  <a:pt x="175260" y="0"/>
                </a:lnTo>
                <a:lnTo>
                  <a:pt x="177546" y="761"/>
                </a:lnTo>
                <a:lnTo>
                  <a:pt x="179069" y="2285"/>
                </a:lnTo>
                <a:lnTo>
                  <a:pt x="179069" y="6857"/>
                </a:lnTo>
                <a:lnTo>
                  <a:pt x="177546" y="9143"/>
                </a:lnTo>
                <a:lnTo>
                  <a:pt x="175260" y="10667"/>
                </a:lnTo>
                <a:lnTo>
                  <a:pt x="3810" y="10667"/>
                </a:lnTo>
                <a:lnTo>
                  <a:pt x="762" y="9143"/>
                </a:lnTo>
                <a:lnTo>
                  <a:pt x="0" y="6857"/>
                </a:lnTo>
                <a:lnTo>
                  <a:pt x="0" y="2285"/>
                </a:lnTo>
                <a:lnTo>
                  <a:pt x="762" y="761"/>
                </a:lnTo>
                <a:lnTo>
                  <a:pt x="3810" y="0"/>
                </a:lnTo>
                <a:lnTo>
                  <a:pt x="609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153541" y="2966466"/>
            <a:ext cx="180975" cy="10795"/>
          </a:xfrm>
          <a:custGeom>
            <a:avLst/>
            <a:gdLst/>
            <a:ahLst/>
            <a:cxnLst/>
            <a:rect l="l" t="t" r="r" b="b"/>
            <a:pathLst>
              <a:path w="180975" h="10794">
                <a:moveTo>
                  <a:pt x="6095" y="0"/>
                </a:moveTo>
                <a:lnTo>
                  <a:pt x="176783" y="0"/>
                </a:lnTo>
                <a:lnTo>
                  <a:pt x="178307" y="761"/>
                </a:lnTo>
                <a:lnTo>
                  <a:pt x="179069" y="2285"/>
                </a:lnTo>
                <a:lnTo>
                  <a:pt x="180593" y="4571"/>
                </a:lnTo>
                <a:lnTo>
                  <a:pt x="179069" y="6857"/>
                </a:lnTo>
                <a:lnTo>
                  <a:pt x="178307" y="9143"/>
                </a:lnTo>
                <a:lnTo>
                  <a:pt x="176783" y="10667"/>
                </a:lnTo>
                <a:lnTo>
                  <a:pt x="3809" y="10667"/>
                </a:lnTo>
                <a:lnTo>
                  <a:pt x="1523" y="9143"/>
                </a:lnTo>
                <a:lnTo>
                  <a:pt x="0" y="6857"/>
                </a:lnTo>
                <a:lnTo>
                  <a:pt x="0" y="2285"/>
                </a:lnTo>
                <a:lnTo>
                  <a:pt x="1523" y="761"/>
                </a:lnTo>
                <a:lnTo>
                  <a:pt x="3809" y="0"/>
                </a:lnTo>
                <a:lnTo>
                  <a:pt x="609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424051" y="2966466"/>
            <a:ext cx="179070" cy="10795"/>
          </a:xfrm>
          <a:custGeom>
            <a:avLst/>
            <a:gdLst/>
            <a:ahLst/>
            <a:cxnLst/>
            <a:rect l="l" t="t" r="r" b="b"/>
            <a:pathLst>
              <a:path w="179070" h="10794">
                <a:moveTo>
                  <a:pt x="4571" y="0"/>
                </a:moveTo>
                <a:lnTo>
                  <a:pt x="175259" y="0"/>
                </a:lnTo>
                <a:lnTo>
                  <a:pt x="177545" y="761"/>
                </a:lnTo>
                <a:lnTo>
                  <a:pt x="179069" y="2285"/>
                </a:lnTo>
                <a:lnTo>
                  <a:pt x="179069" y="6857"/>
                </a:lnTo>
                <a:lnTo>
                  <a:pt x="177545" y="9143"/>
                </a:lnTo>
                <a:lnTo>
                  <a:pt x="175259" y="10667"/>
                </a:lnTo>
                <a:lnTo>
                  <a:pt x="2285" y="10667"/>
                </a:lnTo>
                <a:lnTo>
                  <a:pt x="761" y="9143"/>
                </a:lnTo>
                <a:lnTo>
                  <a:pt x="0" y="6857"/>
                </a:lnTo>
                <a:lnTo>
                  <a:pt x="0" y="2285"/>
                </a:lnTo>
                <a:lnTo>
                  <a:pt x="761" y="761"/>
                </a:lnTo>
                <a:lnTo>
                  <a:pt x="2285" y="0"/>
                </a:lnTo>
                <a:lnTo>
                  <a:pt x="457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693037" y="2966466"/>
            <a:ext cx="180340" cy="10795"/>
          </a:xfrm>
          <a:custGeom>
            <a:avLst/>
            <a:gdLst/>
            <a:ahLst/>
            <a:cxnLst/>
            <a:rect l="l" t="t" r="r" b="b"/>
            <a:pathLst>
              <a:path w="180340" h="10794">
                <a:moveTo>
                  <a:pt x="6096" y="0"/>
                </a:moveTo>
                <a:lnTo>
                  <a:pt x="176784" y="0"/>
                </a:lnTo>
                <a:lnTo>
                  <a:pt x="177546" y="761"/>
                </a:lnTo>
                <a:lnTo>
                  <a:pt x="179070" y="2285"/>
                </a:lnTo>
                <a:lnTo>
                  <a:pt x="179832" y="4571"/>
                </a:lnTo>
                <a:lnTo>
                  <a:pt x="179070" y="6857"/>
                </a:lnTo>
                <a:lnTo>
                  <a:pt x="177546" y="9143"/>
                </a:lnTo>
                <a:lnTo>
                  <a:pt x="176784" y="10667"/>
                </a:lnTo>
                <a:lnTo>
                  <a:pt x="3810" y="10667"/>
                </a:lnTo>
                <a:lnTo>
                  <a:pt x="1524" y="9143"/>
                </a:lnTo>
                <a:lnTo>
                  <a:pt x="0" y="6857"/>
                </a:lnTo>
                <a:lnTo>
                  <a:pt x="0" y="2285"/>
                </a:lnTo>
                <a:lnTo>
                  <a:pt x="1524" y="761"/>
                </a:lnTo>
                <a:lnTo>
                  <a:pt x="3810" y="0"/>
                </a:lnTo>
                <a:lnTo>
                  <a:pt x="609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962024" y="2966466"/>
            <a:ext cx="180975" cy="10795"/>
          </a:xfrm>
          <a:custGeom>
            <a:avLst/>
            <a:gdLst/>
            <a:ahLst/>
            <a:cxnLst/>
            <a:rect l="l" t="t" r="r" b="b"/>
            <a:pathLst>
              <a:path w="180975" h="10794">
                <a:moveTo>
                  <a:pt x="6095" y="0"/>
                </a:moveTo>
                <a:lnTo>
                  <a:pt x="176783" y="0"/>
                </a:lnTo>
                <a:lnTo>
                  <a:pt x="179069" y="761"/>
                </a:lnTo>
                <a:lnTo>
                  <a:pt x="180593" y="2285"/>
                </a:lnTo>
                <a:lnTo>
                  <a:pt x="180593" y="6857"/>
                </a:lnTo>
                <a:lnTo>
                  <a:pt x="179069" y="9143"/>
                </a:lnTo>
                <a:lnTo>
                  <a:pt x="176783" y="10667"/>
                </a:lnTo>
                <a:lnTo>
                  <a:pt x="3809" y="10667"/>
                </a:lnTo>
                <a:lnTo>
                  <a:pt x="2285" y="9143"/>
                </a:lnTo>
                <a:lnTo>
                  <a:pt x="1523" y="6857"/>
                </a:lnTo>
                <a:lnTo>
                  <a:pt x="0" y="4571"/>
                </a:lnTo>
                <a:lnTo>
                  <a:pt x="1523" y="2285"/>
                </a:lnTo>
                <a:lnTo>
                  <a:pt x="2285" y="761"/>
                </a:lnTo>
                <a:lnTo>
                  <a:pt x="3809" y="0"/>
                </a:lnTo>
                <a:lnTo>
                  <a:pt x="609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232533" y="2966466"/>
            <a:ext cx="179070" cy="10795"/>
          </a:xfrm>
          <a:custGeom>
            <a:avLst/>
            <a:gdLst/>
            <a:ahLst/>
            <a:cxnLst/>
            <a:rect l="l" t="t" r="r" b="b"/>
            <a:pathLst>
              <a:path w="179070" h="10794">
                <a:moveTo>
                  <a:pt x="6096" y="0"/>
                </a:moveTo>
                <a:lnTo>
                  <a:pt x="175260" y="0"/>
                </a:lnTo>
                <a:lnTo>
                  <a:pt x="177546" y="761"/>
                </a:lnTo>
                <a:lnTo>
                  <a:pt x="179070" y="2285"/>
                </a:lnTo>
                <a:lnTo>
                  <a:pt x="179070" y="6857"/>
                </a:lnTo>
                <a:lnTo>
                  <a:pt x="177546" y="9143"/>
                </a:lnTo>
                <a:lnTo>
                  <a:pt x="175260" y="10667"/>
                </a:lnTo>
                <a:lnTo>
                  <a:pt x="3048" y="10667"/>
                </a:lnTo>
                <a:lnTo>
                  <a:pt x="762" y="9143"/>
                </a:lnTo>
                <a:lnTo>
                  <a:pt x="0" y="6857"/>
                </a:lnTo>
                <a:lnTo>
                  <a:pt x="0" y="2285"/>
                </a:lnTo>
                <a:lnTo>
                  <a:pt x="762" y="761"/>
                </a:lnTo>
                <a:lnTo>
                  <a:pt x="3048" y="0"/>
                </a:lnTo>
                <a:lnTo>
                  <a:pt x="609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501519" y="2966466"/>
            <a:ext cx="180340" cy="10795"/>
          </a:xfrm>
          <a:custGeom>
            <a:avLst/>
            <a:gdLst/>
            <a:ahLst/>
            <a:cxnLst/>
            <a:rect l="l" t="t" r="r" b="b"/>
            <a:pathLst>
              <a:path w="180340" h="10794">
                <a:moveTo>
                  <a:pt x="6095" y="0"/>
                </a:moveTo>
                <a:lnTo>
                  <a:pt x="176783" y="0"/>
                </a:lnTo>
                <a:lnTo>
                  <a:pt x="179069" y="2286"/>
                </a:lnTo>
                <a:lnTo>
                  <a:pt x="179831" y="4572"/>
                </a:lnTo>
                <a:lnTo>
                  <a:pt x="179069" y="6858"/>
                </a:lnTo>
                <a:lnTo>
                  <a:pt x="177545" y="9144"/>
                </a:lnTo>
                <a:lnTo>
                  <a:pt x="176783" y="10668"/>
                </a:lnTo>
                <a:lnTo>
                  <a:pt x="3809" y="10668"/>
                </a:lnTo>
                <a:lnTo>
                  <a:pt x="1523" y="9144"/>
                </a:lnTo>
                <a:lnTo>
                  <a:pt x="0" y="6858"/>
                </a:lnTo>
                <a:lnTo>
                  <a:pt x="0" y="2286"/>
                </a:lnTo>
                <a:lnTo>
                  <a:pt x="1523" y="762"/>
                </a:lnTo>
                <a:lnTo>
                  <a:pt x="3809" y="0"/>
                </a:lnTo>
                <a:lnTo>
                  <a:pt x="609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772029" y="2966466"/>
            <a:ext cx="179070" cy="10795"/>
          </a:xfrm>
          <a:custGeom>
            <a:avLst/>
            <a:gdLst/>
            <a:ahLst/>
            <a:cxnLst/>
            <a:rect l="l" t="t" r="r" b="b"/>
            <a:pathLst>
              <a:path w="179070" h="10794">
                <a:moveTo>
                  <a:pt x="4572" y="0"/>
                </a:moveTo>
                <a:lnTo>
                  <a:pt x="175260" y="0"/>
                </a:lnTo>
                <a:lnTo>
                  <a:pt x="177545" y="762"/>
                </a:lnTo>
                <a:lnTo>
                  <a:pt x="179069" y="2286"/>
                </a:lnTo>
                <a:lnTo>
                  <a:pt x="179069" y="6858"/>
                </a:lnTo>
                <a:lnTo>
                  <a:pt x="177545" y="9144"/>
                </a:lnTo>
                <a:lnTo>
                  <a:pt x="175260" y="10668"/>
                </a:lnTo>
                <a:lnTo>
                  <a:pt x="2286" y="10668"/>
                </a:lnTo>
                <a:lnTo>
                  <a:pt x="762" y="9144"/>
                </a:lnTo>
                <a:lnTo>
                  <a:pt x="0" y="6858"/>
                </a:lnTo>
                <a:lnTo>
                  <a:pt x="0" y="2286"/>
                </a:lnTo>
                <a:lnTo>
                  <a:pt x="762" y="762"/>
                </a:lnTo>
                <a:lnTo>
                  <a:pt x="2286" y="0"/>
                </a:lnTo>
                <a:lnTo>
                  <a:pt x="457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9041015" y="2966466"/>
            <a:ext cx="180340" cy="10795"/>
          </a:xfrm>
          <a:custGeom>
            <a:avLst/>
            <a:gdLst/>
            <a:ahLst/>
            <a:cxnLst/>
            <a:rect l="l" t="t" r="r" b="b"/>
            <a:pathLst>
              <a:path w="180340" h="10794">
                <a:moveTo>
                  <a:pt x="6095" y="0"/>
                </a:moveTo>
                <a:lnTo>
                  <a:pt x="176783" y="0"/>
                </a:lnTo>
                <a:lnTo>
                  <a:pt x="177545" y="762"/>
                </a:lnTo>
                <a:lnTo>
                  <a:pt x="179069" y="2286"/>
                </a:lnTo>
                <a:lnTo>
                  <a:pt x="179831" y="4572"/>
                </a:lnTo>
                <a:lnTo>
                  <a:pt x="179069" y="6858"/>
                </a:lnTo>
                <a:lnTo>
                  <a:pt x="177545" y="9144"/>
                </a:lnTo>
                <a:lnTo>
                  <a:pt x="176783" y="10668"/>
                </a:lnTo>
                <a:lnTo>
                  <a:pt x="3047" y="10668"/>
                </a:lnTo>
                <a:lnTo>
                  <a:pt x="761" y="9144"/>
                </a:lnTo>
                <a:lnTo>
                  <a:pt x="0" y="6858"/>
                </a:lnTo>
                <a:lnTo>
                  <a:pt x="0" y="2286"/>
                </a:lnTo>
                <a:lnTo>
                  <a:pt x="761" y="762"/>
                </a:lnTo>
                <a:lnTo>
                  <a:pt x="3047" y="0"/>
                </a:lnTo>
                <a:lnTo>
                  <a:pt x="609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9310001" y="2966466"/>
            <a:ext cx="180340" cy="10795"/>
          </a:xfrm>
          <a:custGeom>
            <a:avLst/>
            <a:gdLst/>
            <a:ahLst/>
            <a:cxnLst/>
            <a:rect l="l" t="t" r="r" b="b"/>
            <a:pathLst>
              <a:path w="180340" h="10794">
                <a:moveTo>
                  <a:pt x="6096" y="0"/>
                </a:moveTo>
                <a:lnTo>
                  <a:pt x="176783" y="0"/>
                </a:lnTo>
                <a:lnTo>
                  <a:pt x="179070" y="762"/>
                </a:lnTo>
                <a:lnTo>
                  <a:pt x="179831" y="2286"/>
                </a:lnTo>
                <a:lnTo>
                  <a:pt x="179831" y="6858"/>
                </a:lnTo>
                <a:lnTo>
                  <a:pt x="179070" y="9144"/>
                </a:lnTo>
                <a:lnTo>
                  <a:pt x="176783" y="10668"/>
                </a:lnTo>
                <a:lnTo>
                  <a:pt x="3809" y="10668"/>
                </a:lnTo>
                <a:lnTo>
                  <a:pt x="2285" y="9144"/>
                </a:lnTo>
                <a:lnTo>
                  <a:pt x="1524" y="6858"/>
                </a:lnTo>
                <a:lnTo>
                  <a:pt x="0" y="4572"/>
                </a:lnTo>
                <a:lnTo>
                  <a:pt x="1524" y="2286"/>
                </a:lnTo>
                <a:lnTo>
                  <a:pt x="2285" y="762"/>
                </a:lnTo>
                <a:lnTo>
                  <a:pt x="3809" y="0"/>
                </a:lnTo>
                <a:lnTo>
                  <a:pt x="609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570873" y="5077205"/>
            <a:ext cx="6918959" cy="0"/>
          </a:xfrm>
          <a:custGeom>
            <a:avLst/>
            <a:gdLst/>
            <a:ahLst/>
            <a:cxnLst/>
            <a:rect l="l" t="t" r="r" b="b"/>
            <a:pathLst>
              <a:path w="6918959">
                <a:moveTo>
                  <a:pt x="0" y="0"/>
                </a:moveTo>
                <a:lnTo>
                  <a:pt x="6918959" y="0"/>
                </a:lnTo>
              </a:path>
            </a:pathLst>
          </a:custGeom>
          <a:ln w="119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570873" y="5071871"/>
            <a:ext cx="180340" cy="10795"/>
          </a:xfrm>
          <a:custGeom>
            <a:avLst/>
            <a:gdLst/>
            <a:ahLst/>
            <a:cxnLst/>
            <a:rect l="l" t="t" r="r" b="b"/>
            <a:pathLst>
              <a:path w="180339" h="10795">
                <a:moveTo>
                  <a:pt x="5333" y="0"/>
                </a:moveTo>
                <a:lnTo>
                  <a:pt x="176783" y="0"/>
                </a:lnTo>
                <a:lnTo>
                  <a:pt x="179069" y="1523"/>
                </a:lnTo>
                <a:lnTo>
                  <a:pt x="179831" y="2285"/>
                </a:lnTo>
                <a:lnTo>
                  <a:pt x="179831" y="7619"/>
                </a:lnTo>
                <a:lnTo>
                  <a:pt x="179069" y="9905"/>
                </a:lnTo>
                <a:lnTo>
                  <a:pt x="176783" y="10667"/>
                </a:lnTo>
                <a:lnTo>
                  <a:pt x="3047" y="10668"/>
                </a:lnTo>
                <a:lnTo>
                  <a:pt x="2285" y="9906"/>
                </a:lnTo>
                <a:lnTo>
                  <a:pt x="761" y="7620"/>
                </a:lnTo>
                <a:lnTo>
                  <a:pt x="0" y="5334"/>
                </a:lnTo>
                <a:lnTo>
                  <a:pt x="761" y="2286"/>
                </a:lnTo>
                <a:lnTo>
                  <a:pt x="2285" y="1524"/>
                </a:lnTo>
                <a:lnTo>
                  <a:pt x="3047" y="0"/>
                </a:lnTo>
                <a:lnTo>
                  <a:pt x="533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840621" y="5071871"/>
            <a:ext cx="179070" cy="10795"/>
          </a:xfrm>
          <a:custGeom>
            <a:avLst/>
            <a:gdLst/>
            <a:ahLst/>
            <a:cxnLst/>
            <a:rect l="l" t="t" r="r" b="b"/>
            <a:pathLst>
              <a:path w="179069" h="10795">
                <a:moveTo>
                  <a:pt x="6096" y="0"/>
                </a:moveTo>
                <a:lnTo>
                  <a:pt x="176022" y="0"/>
                </a:lnTo>
                <a:lnTo>
                  <a:pt x="178308" y="1523"/>
                </a:lnTo>
                <a:lnTo>
                  <a:pt x="179070" y="2285"/>
                </a:lnTo>
                <a:lnTo>
                  <a:pt x="179070" y="7619"/>
                </a:lnTo>
                <a:lnTo>
                  <a:pt x="178308" y="9905"/>
                </a:lnTo>
                <a:lnTo>
                  <a:pt x="176022" y="10667"/>
                </a:lnTo>
                <a:lnTo>
                  <a:pt x="3810" y="10667"/>
                </a:lnTo>
                <a:lnTo>
                  <a:pt x="1524" y="9905"/>
                </a:lnTo>
                <a:lnTo>
                  <a:pt x="0" y="7619"/>
                </a:lnTo>
                <a:lnTo>
                  <a:pt x="0" y="2285"/>
                </a:lnTo>
                <a:lnTo>
                  <a:pt x="1524" y="1523"/>
                </a:lnTo>
                <a:lnTo>
                  <a:pt x="3810" y="0"/>
                </a:lnTo>
                <a:lnTo>
                  <a:pt x="609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110369" y="5071871"/>
            <a:ext cx="180340" cy="10795"/>
          </a:xfrm>
          <a:custGeom>
            <a:avLst/>
            <a:gdLst/>
            <a:ahLst/>
            <a:cxnLst/>
            <a:rect l="l" t="t" r="r" b="b"/>
            <a:pathLst>
              <a:path w="180339" h="10795">
                <a:moveTo>
                  <a:pt x="5333" y="0"/>
                </a:moveTo>
                <a:lnTo>
                  <a:pt x="176022" y="0"/>
                </a:lnTo>
                <a:lnTo>
                  <a:pt x="178308" y="2285"/>
                </a:lnTo>
                <a:lnTo>
                  <a:pt x="179831" y="5333"/>
                </a:lnTo>
                <a:lnTo>
                  <a:pt x="178308" y="7619"/>
                </a:lnTo>
                <a:lnTo>
                  <a:pt x="177545" y="9905"/>
                </a:lnTo>
                <a:lnTo>
                  <a:pt x="176022" y="10667"/>
                </a:lnTo>
                <a:lnTo>
                  <a:pt x="3047" y="10667"/>
                </a:lnTo>
                <a:lnTo>
                  <a:pt x="761" y="9905"/>
                </a:lnTo>
                <a:lnTo>
                  <a:pt x="0" y="7619"/>
                </a:lnTo>
                <a:lnTo>
                  <a:pt x="0" y="2285"/>
                </a:lnTo>
                <a:lnTo>
                  <a:pt x="761" y="1523"/>
                </a:lnTo>
                <a:lnTo>
                  <a:pt x="3047" y="0"/>
                </a:lnTo>
                <a:lnTo>
                  <a:pt x="533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380117" y="5071871"/>
            <a:ext cx="179070" cy="10795"/>
          </a:xfrm>
          <a:custGeom>
            <a:avLst/>
            <a:gdLst/>
            <a:ahLst/>
            <a:cxnLst/>
            <a:rect l="l" t="t" r="r" b="b"/>
            <a:pathLst>
              <a:path w="179070" h="10795">
                <a:moveTo>
                  <a:pt x="4572" y="0"/>
                </a:moveTo>
                <a:lnTo>
                  <a:pt x="176022" y="0"/>
                </a:lnTo>
                <a:lnTo>
                  <a:pt x="178308" y="1523"/>
                </a:lnTo>
                <a:lnTo>
                  <a:pt x="179070" y="2285"/>
                </a:lnTo>
                <a:lnTo>
                  <a:pt x="179070" y="7619"/>
                </a:lnTo>
                <a:lnTo>
                  <a:pt x="178308" y="9905"/>
                </a:lnTo>
                <a:lnTo>
                  <a:pt x="176022" y="10667"/>
                </a:lnTo>
                <a:lnTo>
                  <a:pt x="2286" y="10667"/>
                </a:lnTo>
                <a:lnTo>
                  <a:pt x="1524" y="9905"/>
                </a:lnTo>
                <a:lnTo>
                  <a:pt x="0" y="7619"/>
                </a:lnTo>
                <a:lnTo>
                  <a:pt x="0" y="2285"/>
                </a:lnTo>
                <a:lnTo>
                  <a:pt x="1524" y="1523"/>
                </a:lnTo>
                <a:lnTo>
                  <a:pt x="2286" y="0"/>
                </a:lnTo>
                <a:lnTo>
                  <a:pt x="457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649103" y="5071871"/>
            <a:ext cx="180975" cy="10795"/>
          </a:xfrm>
          <a:custGeom>
            <a:avLst/>
            <a:gdLst/>
            <a:ahLst/>
            <a:cxnLst/>
            <a:rect l="l" t="t" r="r" b="b"/>
            <a:pathLst>
              <a:path w="180975" h="10795">
                <a:moveTo>
                  <a:pt x="6096" y="0"/>
                </a:moveTo>
                <a:lnTo>
                  <a:pt x="176784" y="0"/>
                </a:lnTo>
                <a:lnTo>
                  <a:pt x="179070" y="2285"/>
                </a:lnTo>
                <a:lnTo>
                  <a:pt x="180594" y="5333"/>
                </a:lnTo>
                <a:lnTo>
                  <a:pt x="179070" y="7619"/>
                </a:lnTo>
                <a:lnTo>
                  <a:pt x="178308" y="9905"/>
                </a:lnTo>
                <a:lnTo>
                  <a:pt x="176784" y="10667"/>
                </a:lnTo>
                <a:lnTo>
                  <a:pt x="3810" y="10667"/>
                </a:lnTo>
                <a:lnTo>
                  <a:pt x="1524" y="9905"/>
                </a:lnTo>
                <a:lnTo>
                  <a:pt x="0" y="7619"/>
                </a:lnTo>
                <a:lnTo>
                  <a:pt x="0" y="2285"/>
                </a:lnTo>
                <a:lnTo>
                  <a:pt x="1524" y="1523"/>
                </a:lnTo>
                <a:lnTo>
                  <a:pt x="3810" y="0"/>
                </a:lnTo>
                <a:lnTo>
                  <a:pt x="609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918851" y="5071871"/>
            <a:ext cx="180340" cy="10795"/>
          </a:xfrm>
          <a:custGeom>
            <a:avLst/>
            <a:gdLst/>
            <a:ahLst/>
            <a:cxnLst/>
            <a:rect l="l" t="t" r="r" b="b"/>
            <a:pathLst>
              <a:path w="180339" h="10795">
                <a:moveTo>
                  <a:pt x="5334" y="0"/>
                </a:moveTo>
                <a:lnTo>
                  <a:pt x="176022" y="0"/>
                </a:lnTo>
                <a:lnTo>
                  <a:pt x="178308" y="1523"/>
                </a:lnTo>
                <a:lnTo>
                  <a:pt x="179831" y="2285"/>
                </a:lnTo>
                <a:lnTo>
                  <a:pt x="179831" y="7619"/>
                </a:lnTo>
                <a:lnTo>
                  <a:pt x="178308" y="9905"/>
                </a:lnTo>
                <a:lnTo>
                  <a:pt x="176022" y="10667"/>
                </a:lnTo>
                <a:lnTo>
                  <a:pt x="3047" y="10667"/>
                </a:lnTo>
                <a:lnTo>
                  <a:pt x="2286" y="9905"/>
                </a:lnTo>
                <a:lnTo>
                  <a:pt x="762" y="7619"/>
                </a:lnTo>
                <a:lnTo>
                  <a:pt x="0" y="5333"/>
                </a:lnTo>
                <a:lnTo>
                  <a:pt x="762" y="2285"/>
                </a:lnTo>
                <a:lnTo>
                  <a:pt x="2286" y="1523"/>
                </a:lnTo>
                <a:lnTo>
                  <a:pt x="3047" y="0"/>
                </a:lnTo>
                <a:lnTo>
                  <a:pt x="533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188599" y="5071871"/>
            <a:ext cx="179070" cy="10795"/>
          </a:xfrm>
          <a:custGeom>
            <a:avLst/>
            <a:gdLst/>
            <a:ahLst/>
            <a:cxnLst/>
            <a:rect l="l" t="t" r="r" b="b"/>
            <a:pathLst>
              <a:path w="179070" h="10795">
                <a:moveTo>
                  <a:pt x="6095" y="0"/>
                </a:moveTo>
                <a:lnTo>
                  <a:pt x="176021" y="0"/>
                </a:lnTo>
                <a:lnTo>
                  <a:pt x="178307" y="1523"/>
                </a:lnTo>
                <a:lnTo>
                  <a:pt x="179069" y="2285"/>
                </a:lnTo>
                <a:lnTo>
                  <a:pt x="179069" y="7619"/>
                </a:lnTo>
                <a:lnTo>
                  <a:pt x="178307" y="9905"/>
                </a:lnTo>
                <a:lnTo>
                  <a:pt x="176021" y="10667"/>
                </a:lnTo>
                <a:lnTo>
                  <a:pt x="3809" y="10667"/>
                </a:lnTo>
                <a:lnTo>
                  <a:pt x="1523" y="9905"/>
                </a:lnTo>
                <a:lnTo>
                  <a:pt x="0" y="7619"/>
                </a:lnTo>
                <a:lnTo>
                  <a:pt x="0" y="2285"/>
                </a:lnTo>
                <a:lnTo>
                  <a:pt x="1523" y="1523"/>
                </a:lnTo>
                <a:lnTo>
                  <a:pt x="3809" y="0"/>
                </a:lnTo>
                <a:lnTo>
                  <a:pt x="609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457585" y="5071871"/>
            <a:ext cx="180975" cy="10795"/>
          </a:xfrm>
          <a:custGeom>
            <a:avLst/>
            <a:gdLst/>
            <a:ahLst/>
            <a:cxnLst/>
            <a:rect l="l" t="t" r="r" b="b"/>
            <a:pathLst>
              <a:path w="180975" h="10795">
                <a:moveTo>
                  <a:pt x="6096" y="0"/>
                </a:moveTo>
                <a:lnTo>
                  <a:pt x="176784" y="0"/>
                </a:lnTo>
                <a:lnTo>
                  <a:pt x="179070" y="2285"/>
                </a:lnTo>
                <a:lnTo>
                  <a:pt x="180594" y="5333"/>
                </a:lnTo>
                <a:lnTo>
                  <a:pt x="179070" y="7619"/>
                </a:lnTo>
                <a:lnTo>
                  <a:pt x="178308" y="9905"/>
                </a:lnTo>
                <a:lnTo>
                  <a:pt x="176784" y="10667"/>
                </a:lnTo>
                <a:lnTo>
                  <a:pt x="3810" y="10667"/>
                </a:lnTo>
                <a:lnTo>
                  <a:pt x="1524" y="9905"/>
                </a:lnTo>
                <a:lnTo>
                  <a:pt x="0" y="7619"/>
                </a:lnTo>
                <a:lnTo>
                  <a:pt x="0" y="2285"/>
                </a:lnTo>
                <a:lnTo>
                  <a:pt x="1524" y="1523"/>
                </a:lnTo>
                <a:lnTo>
                  <a:pt x="3810" y="0"/>
                </a:lnTo>
                <a:lnTo>
                  <a:pt x="609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728095" y="5071871"/>
            <a:ext cx="179070" cy="10795"/>
          </a:xfrm>
          <a:custGeom>
            <a:avLst/>
            <a:gdLst/>
            <a:ahLst/>
            <a:cxnLst/>
            <a:rect l="l" t="t" r="r" b="b"/>
            <a:pathLst>
              <a:path w="179070" h="10795">
                <a:moveTo>
                  <a:pt x="4571" y="0"/>
                </a:moveTo>
                <a:lnTo>
                  <a:pt x="175259" y="0"/>
                </a:lnTo>
                <a:lnTo>
                  <a:pt x="177545" y="1523"/>
                </a:lnTo>
                <a:lnTo>
                  <a:pt x="179069" y="2285"/>
                </a:lnTo>
                <a:lnTo>
                  <a:pt x="179069" y="7619"/>
                </a:lnTo>
                <a:lnTo>
                  <a:pt x="177545" y="9905"/>
                </a:lnTo>
                <a:lnTo>
                  <a:pt x="175259" y="10667"/>
                </a:lnTo>
                <a:lnTo>
                  <a:pt x="2285" y="10667"/>
                </a:lnTo>
                <a:lnTo>
                  <a:pt x="1523" y="9905"/>
                </a:lnTo>
                <a:lnTo>
                  <a:pt x="0" y="7619"/>
                </a:lnTo>
                <a:lnTo>
                  <a:pt x="0" y="2285"/>
                </a:lnTo>
                <a:lnTo>
                  <a:pt x="1523" y="1523"/>
                </a:lnTo>
                <a:lnTo>
                  <a:pt x="2285" y="0"/>
                </a:lnTo>
                <a:lnTo>
                  <a:pt x="457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997081" y="5071871"/>
            <a:ext cx="180975" cy="10795"/>
          </a:xfrm>
          <a:custGeom>
            <a:avLst/>
            <a:gdLst/>
            <a:ahLst/>
            <a:cxnLst/>
            <a:rect l="l" t="t" r="r" b="b"/>
            <a:pathLst>
              <a:path w="180975" h="10795">
                <a:moveTo>
                  <a:pt x="6096" y="0"/>
                </a:moveTo>
                <a:lnTo>
                  <a:pt x="176784" y="0"/>
                </a:lnTo>
                <a:lnTo>
                  <a:pt x="179070" y="2285"/>
                </a:lnTo>
                <a:lnTo>
                  <a:pt x="180594" y="5333"/>
                </a:lnTo>
                <a:lnTo>
                  <a:pt x="179070" y="7619"/>
                </a:lnTo>
                <a:lnTo>
                  <a:pt x="178308" y="9905"/>
                </a:lnTo>
                <a:lnTo>
                  <a:pt x="176784" y="10667"/>
                </a:lnTo>
                <a:lnTo>
                  <a:pt x="3810" y="10667"/>
                </a:lnTo>
                <a:lnTo>
                  <a:pt x="1524" y="9905"/>
                </a:lnTo>
                <a:lnTo>
                  <a:pt x="0" y="7619"/>
                </a:lnTo>
                <a:lnTo>
                  <a:pt x="0" y="2285"/>
                </a:lnTo>
                <a:lnTo>
                  <a:pt x="1524" y="1523"/>
                </a:lnTo>
                <a:lnTo>
                  <a:pt x="3810" y="0"/>
                </a:lnTo>
                <a:lnTo>
                  <a:pt x="609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266067" y="5071871"/>
            <a:ext cx="180975" cy="10795"/>
          </a:xfrm>
          <a:custGeom>
            <a:avLst/>
            <a:gdLst/>
            <a:ahLst/>
            <a:cxnLst/>
            <a:rect l="l" t="t" r="r" b="b"/>
            <a:pathLst>
              <a:path w="180975" h="10795">
                <a:moveTo>
                  <a:pt x="6095" y="0"/>
                </a:moveTo>
                <a:lnTo>
                  <a:pt x="176783" y="0"/>
                </a:lnTo>
                <a:lnTo>
                  <a:pt x="179069" y="1523"/>
                </a:lnTo>
                <a:lnTo>
                  <a:pt x="180593" y="2285"/>
                </a:lnTo>
                <a:lnTo>
                  <a:pt x="180593" y="7619"/>
                </a:lnTo>
                <a:lnTo>
                  <a:pt x="179069" y="9905"/>
                </a:lnTo>
                <a:lnTo>
                  <a:pt x="176783" y="10667"/>
                </a:lnTo>
                <a:lnTo>
                  <a:pt x="3809" y="10667"/>
                </a:lnTo>
                <a:lnTo>
                  <a:pt x="2285" y="9905"/>
                </a:lnTo>
                <a:lnTo>
                  <a:pt x="1523" y="7619"/>
                </a:lnTo>
                <a:lnTo>
                  <a:pt x="0" y="5333"/>
                </a:lnTo>
                <a:lnTo>
                  <a:pt x="1523" y="2285"/>
                </a:lnTo>
                <a:lnTo>
                  <a:pt x="3809" y="0"/>
                </a:lnTo>
                <a:lnTo>
                  <a:pt x="609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536577" y="5071871"/>
            <a:ext cx="179070" cy="10795"/>
          </a:xfrm>
          <a:custGeom>
            <a:avLst/>
            <a:gdLst/>
            <a:ahLst/>
            <a:cxnLst/>
            <a:rect l="l" t="t" r="r" b="b"/>
            <a:pathLst>
              <a:path w="179070" h="10795">
                <a:moveTo>
                  <a:pt x="6096" y="0"/>
                </a:moveTo>
                <a:lnTo>
                  <a:pt x="175260" y="0"/>
                </a:lnTo>
                <a:lnTo>
                  <a:pt x="177546" y="1523"/>
                </a:lnTo>
                <a:lnTo>
                  <a:pt x="179069" y="2285"/>
                </a:lnTo>
                <a:lnTo>
                  <a:pt x="179069" y="7619"/>
                </a:lnTo>
                <a:lnTo>
                  <a:pt x="177546" y="9905"/>
                </a:lnTo>
                <a:lnTo>
                  <a:pt x="175260" y="10667"/>
                </a:lnTo>
                <a:lnTo>
                  <a:pt x="3810" y="10667"/>
                </a:lnTo>
                <a:lnTo>
                  <a:pt x="1524" y="9905"/>
                </a:lnTo>
                <a:lnTo>
                  <a:pt x="0" y="7619"/>
                </a:lnTo>
                <a:lnTo>
                  <a:pt x="0" y="2285"/>
                </a:lnTo>
                <a:lnTo>
                  <a:pt x="1524" y="1523"/>
                </a:lnTo>
                <a:lnTo>
                  <a:pt x="3810" y="0"/>
                </a:lnTo>
                <a:lnTo>
                  <a:pt x="609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805563" y="5071871"/>
            <a:ext cx="180975" cy="10795"/>
          </a:xfrm>
          <a:custGeom>
            <a:avLst/>
            <a:gdLst/>
            <a:ahLst/>
            <a:cxnLst/>
            <a:rect l="l" t="t" r="r" b="b"/>
            <a:pathLst>
              <a:path w="180975" h="10795">
                <a:moveTo>
                  <a:pt x="6095" y="0"/>
                </a:moveTo>
                <a:lnTo>
                  <a:pt x="176783" y="0"/>
                </a:lnTo>
                <a:lnTo>
                  <a:pt x="179069" y="2285"/>
                </a:lnTo>
                <a:lnTo>
                  <a:pt x="180594" y="5333"/>
                </a:lnTo>
                <a:lnTo>
                  <a:pt x="179069" y="7619"/>
                </a:lnTo>
                <a:lnTo>
                  <a:pt x="178307" y="9905"/>
                </a:lnTo>
                <a:lnTo>
                  <a:pt x="176783" y="10667"/>
                </a:lnTo>
                <a:lnTo>
                  <a:pt x="3810" y="10667"/>
                </a:lnTo>
                <a:lnTo>
                  <a:pt x="1524" y="9905"/>
                </a:lnTo>
                <a:lnTo>
                  <a:pt x="0" y="7619"/>
                </a:lnTo>
                <a:lnTo>
                  <a:pt x="0" y="2285"/>
                </a:lnTo>
                <a:lnTo>
                  <a:pt x="1524" y="1523"/>
                </a:lnTo>
                <a:lnTo>
                  <a:pt x="3810" y="0"/>
                </a:lnTo>
                <a:lnTo>
                  <a:pt x="609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076073" y="5071871"/>
            <a:ext cx="179070" cy="10795"/>
          </a:xfrm>
          <a:custGeom>
            <a:avLst/>
            <a:gdLst/>
            <a:ahLst/>
            <a:cxnLst/>
            <a:rect l="l" t="t" r="r" b="b"/>
            <a:pathLst>
              <a:path w="179070" h="10795">
                <a:moveTo>
                  <a:pt x="4571" y="0"/>
                </a:moveTo>
                <a:lnTo>
                  <a:pt x="175259" y="0"/>
                </a:lnTo>
                <a:lnTo>
                  <a:pt x="177545" y="1523"/>
                </a:lnTo>
                <a:lnTo>
                  <a:pt x="179069" y="2285"/>
                </a:lnTo>
                <a:lnTo>
                  <a:pt x="179069" y="7619"/>
                </a:lnTo>
                <a:lnTo>
                  <a:pt x="177545" y="9905"/>
                </a:lnTo>
                <a:lnTo>
                  <a:pt x="175259" y="10667"/>
                </a:lnTo>
                <a:lnTo>
                  <a:pt x="2285" y="10667"/>
                </a:lnTo>
                <a:lnTo>
                  <a:pt x="761" y="9905"/>
                </a:lnTo>
                <a:lnTo>
                  <a:pt x="0" y="7619"/>
                </a:lnTo>
                <a:lnTo>
                  <a:pt x="0" y="2285"/>
                </a:lnTo>
                <a:lnTo>
                  <a:pt x="2285" y="0"/>
                </a:lnTo>
                <a:lnTo>
                  <a:pt x="457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345059" y="5071871"/>
            <a:ext cx="180975" cy="10795"/>
          </a:xfrm>
          <a:custGeom>
            <a:avLst/>
            <a:gdLst/>
            <a:ahLst/>
            <a:cxnLst/>
            <a:rect l="l" t="t" r="r" b="b"/>
            <a:pathLst>
              <a:path w="180975" h="10795">
                <a:moveTo>
                  <a:pt x="6096" y="0"/>
                </a:moveTo>
                <a:lnTo>
                  <a:pt x="176784" y="0"/>
                </a:lnTo>
                <a:lnTo>
                  <a:pt x="177546" y="1523"/>
                </a:lnTo>
                <a:lnTo>
                  <a:pt x="179070" y="2285"/>
                </a:lnTo>
                <a:lnTo>
                  <a:pt x="180594" y="5333"/>
                </a:lnTo>
                <a:lnTo>
                  <a:pt x="177546" y="9905"/>
                </a:lnTo>
                <a:lnTo>
                  <a:pt x="176784" y="10667"/>
                </a:lnTo>
                <a:lnTo>
                  <a:pt x="3810" y="10667"/>
                </a:lnTo>
                <a:lnTo>
                  <a:pt x="1524" y="9905"/>
                </a:lnTo>
                <a:lnTo>
                  <a:pt x="0" y="7619"/>
                </a:lnTo>
                <a:lnTo>
                  <a:pt x="0" y="2285"/>
                </a:lnTo>
                <a:lnTo>
                  <a:pt x="1524" y="1523"/>
                </a:lnTo>
                <a:lnTo>
                  <a:pt x="3810" y="0"/>
                </a:lnTo>
                <a:lnTo>
                  <a:pt x="609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614045" y="5071871"/>
            <a:ext cx="180975" cy="10795"/>
          </a:xfrm>
          <a:custGeom>
            <a:avLst/>
            <a:gdLst/>
            <a:ahLst/>
            <a:cxnLst/>
            <a:rect l="l" t="t" r="r" b="b"/>
            <a:pathLst>
              <a:path w="180975" h="10795">
                <a:moveTo>
                  <a:pt x="6095" y="0"/>
                </a:moveTo>
                <a:lnTo>
                  <a:pt x="176783" y="0"/>
                </a:lnTo>
                <a:lnTo>
                  <a:pt x="179069" y="1523"/>
                </a:lnTo>
                <a:lnTo>
                  <a:pt x="180593" y="2285"/>
                </a:lnTo>
                <a:lnTo>
                  <a:pt x="180593" y="7619"/>
                </a:lnTo>
                <a:lnTo>
                  <a:pt x="179069" y="9905"/>
                </a:lnTo>
                <a:lnTo>
                  <a:pt x="176783" y="10667"/>
                </a:lnTo>
                <a:lnTo>
                  <a:pt x="3809" y="10667"/>
                </a:lnTo>
                <a:lnTo>
                  <a:pt x="2285" y="9905"/>
                </a:lnTo>
                <a:lnTo>
                  <a:pt x="1523" y="7619"/>
                </a:lnTo>
                <a:lnTo>
                  <a:pt x="0" y="5333"/>
                </a:lnTo>
                <a:lnTo>
                  <a:pt x="1523" y="2285"/>
                </a:lnTo>
                <a:lnTo>
                  <a:pt x="3809" y="0"/>
                </a:lnTo>
                <a:lnTo>
                  <a:pt x="609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884555" y="5071871"/>
            <a:ext cx="179070" cy="10795"/>
          </a:xfrm>
          <a:custGeom>
            <a:avLst/>
            <a:gdLst/>
            <a:ahLst/>
            <a:cxnLst/>
            <a:rect l="l" t="t" r="r" b="b"/>
            <a:pathLst>
              <a:path w="179070" h="10795">
                <a:moveTo>
                  <a:pt x="6096" y="0"/>
                </a:moveTo>
                <a:lnTo>
                  <a:pt x="175260" y="0"/>
                </a:lnTo>
                <a:lnTo>
                  <a:pt x="177546" y="1523"/>
                </a:lnTo>
                <a:lnTo>
                  <a:pt x="179069" y="2285"/>
                </a:lnTo>
                <a:lnTo>
                  <a:pt x="179069" y="7619"/>
                </a:lnTo>
                <a:lnTo>
                  <a:pt x="177546" y="9905"/>
                </a:lnTo>
                <a:lnTo>
                  <a:pt x="175260" y="10667"/>
                </a:lnTo>
                <a:lnTo>
                  <a:pt x="3810" y="10667"/>
                </a:lnTo>
                <a:lnTo>
                  <a:pt x="762" y="9905"/>
                </a:lnTo>
                <a:lnTo>
                  <a:pt x="0" y="7619"/>
                </a:lnTo>
                <a:lnTo>
                  <a:pt x="0" y="2285"/>
                </a:lnTo>
                <a:lnTo>
                  <a:pt x="762" y="1523"/>
                </a:lnTo>
                <a:lnTo>
                  <a:pt x="3810" y="0"/>
                </a:lnTo>
                <a:lnTo>
                  <a:pt x="609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153541" y="5071871"/>
            <a:ext cx="180975" cy="10795"/>
          </a:xfrm>
          <a:custGeom>
            <a:avLst/>
            <a:gdLst/>
            <a:ahLst/>
            <a:cxnLst/>
            <a:rect l="l" t="t" r="r" b="b"/>
            <a:pathLst>
              <a:path w="180975" h="10795">
                <a:moveTo>
                  <a:pt x="6095" y="0"/>
                </a:moveTo>
                <a:lnTo>
                  <a:pt x="176783" y="0"/>
                </a:lnTo>
                <a:lnTo>
                  <a:pt x="179069" y="2285"/>
                </a:lnTo>
                <a:lnTo>
                  <a:pt x="180593" y="5333"/>
                </a:lnTo>
                <a:lnTo>
                  <a:pt x="179069" y="7619"/>
                </a:lnTo>
                <a:lnTo>
                  <a:pt x="178307" y="9905"/>
                </a:lnTo>
                <a:lnTo>
                  <a:pt x="176783" y="10667"/>
                </a:lnTo>
                <a:lnTo>
                  <a:pt x="3809" y="10667"/>
                </a:lnTo>
                <a:lnTo>
                  <a:pt x="1523" y="9905"/>
                </a:lnTo>
                <a:lnTo>
                  <a:pt x="0" y="7619"/>
                </a:lnTo>
                <a:lnTo>
                  <a:pt x="0" y="2285"/>
                </a:lnTo>
                <a:lnTo>
                  <a:pt x="1523" y="1523"/>
                </a:lnTo>
                <a:lnTo>
                  <a:pt x="3809" y="0"/>
                </a:lnTo>
                <a:lnTo>
                  <a:pt x="609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424051" y="5071871"/>
            <a:ext cx="179070" cy="10795"/>
          </a:xfrm>
          <a:custGeom>
            <a:avLst/>
            <a:gdLst/>
            <a:ahLst/>
            <a:cxnLst/>
            <a:rect l="l" t="t" r="r" b="b"/>
            <a:pathLst>
              <a:path w="179070" h="10795">
                <a:moveTo>
                  <a:pt x="4571" y="0"/>
                </a:moveTo>
                <a:lnTo>
                  <a:pt x="175259" y="0"/>
                </a:lnTo>
                <a:lnTo>
                  <a:pt x="177545" y="1523"/>
                </a:lnTo>
                <a:lnTo>
                  <a:pt x="179069" y="2285"/>
                </a:lnTo>
                <a:lnTo>
                  <a:pt x="179069" y="7619"/>
                </a:lnTo>
                <a:lnTo>
                  <a:pt x="177545" y="9905"/>
                </a:lnTo>
                <a:lnTo>
                  <a:pt x="175259" y="10667"/>
                </a:lnTo>
                <a:lnTo>
                  <a:pt x="2285" y="10667"/>
                </a:lnTo>
                <a:lnTo>
                  <a:pt x="761" y="9905"/>
                </a:lnTo>
                <a:lnTo>
                  <a:pt x="0" y="7619"/>
                </a:lnTo>
                <a:lnTo>
                  <a:pt x="0" y="2285"/>
                </a:lnTo>
                <a:lnTo>
                  <a:pt x="2285" y="0"/>
                </a:lnTo>
                <a:lnTo>
                  <a:pt x="457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693037" y="5071871"/>
            <a:ext cx="180340" cy="10795"/>
          </a:xfrm>
          <a:custGeom>
            <a:avLst/>
            <a:gdLst/>
            <a:ahLst/>
            <a:cxnLst/>
            <a:rect l="l" t="t" r="r" b="b"/>
            <a:pathLst>
              <a:path w="180340" h="10795">
                <a:moveTo>
                  <a:pt x="6096" y="0"/>
                </a:moveTo>
                <a:lnTo>
                  <a:pt x="176784" y="0"/>
                </a:lnTo>
                <a:lnTo>
                  <a:pt x="177546" y="1523"/>
                </a:lnTo>
                <a:lnTo>
                  <a:pt x="179070" y="2285"/>
                </a:lnTo>
                <a:lnTo>
                  <a:pt x="179832" y="5333"/>
                </a:lnTo>
                <a:lnTo>
                  <a:pt x="179070" y="7619"/>
                </a:lnTo>
                <a:lnTo>
                  <a:pt x="177546" y="9905"/>
                </a:lnTo>
                <a:lnTo>
                  <a:pt x="176784" y="10667"/>
                </a:lnTo>
                <a:lnTo>
                  <a:pt x="3810" y="10667"/>
                </a:lnTo>
                <a:lnTo>
                  <a:pt x="1524" y="9905"/>
                </a:lnTo>
                <a:lnTo>
                  <a:pt x="0" y="7619"/>
                </a:lnTo>
                <a:lnTo>
                  <a:pt x="0" y="2285"/>
                </a:lnTo>
                <a:lnTo>
                  <a:pt x="1524" y="1523"/>
                </a:lnTo>
                <a:lnTo>
                  <a:pt x="3810" y="0"/>
                </a:lnTo>
                <a:lnTo>
                  <a:pt x="609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962024" y="5071871"/>
            <a:ext cx="180975" cy="10795"/>
          </a:xfrm>
          <a:custGeom>
            <a:avLst/>
            <a:gdLst/>
            <a:ahLst/>
            <a:cxnLst/>
            <a:rect l="l" t="t" r="r" b="b"/>
            <a:pathLst>
              <a:path w="180975" h="10795">
                <a:moveTo>
                  <a:pt x="6095" y="0"/>
                </a:moveTo>
                <a:lnTo>
                  <a:pt x="176783" y="0"/>
                </a:lnTo>
                <a:lnTo>
                  <a:pt x="179069" y="1523"/>
                </a:lnTo>
                <a:lnTo>
                  <a:pt x="180593" y="2285"/>
                </a:lnTo>
                <a:lnTo>
                  <a:pt x="180593" y="7619"/>
                </a:lnTo>
                <a:lnTo>
                  <a:pt x="179069" y="9905"/>
                </a:lnTo>
                <a:lnTo>
                  <a:pt x="176783" y="10667"/>
                </a:lnTo>
                <a:lnTo>
                  <a:pt x="3809" y="10667"/>
                </a:lnTo>
                <a:lnTo>
                  <a:pt x="2285" y="9905"/>
                </a:lnTo>
                <a:lnTo>
                  <a:pt x="1523" y="7619"/>
                </a:lnTo>
                <a:lnTo>
                  <a:pt x="0" y="5333"/>
                </a:lnTo>
                <a:lnTo>
                  <a:pt x="1523" y="2285"/>
                </a:lnTo>
                <a:lnTo>
                  <a:pt x="2285" y="1523"/>
                </a:lnTo>
                <a:lnTo>
                  <a:pt x="3809" y="0"/>
                </a:lnTo>
                <a:lnTo>
                  <a:pt x="609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8232533" y="5071871"/>
            <a:ext cx="179070" cy="10795"/>
          </a:xfrm>
          <a:custGeom>
            <a:avLst/>
            <a:gdLst/>
            <a:ahLst/>
            <a:cxnLst/>
            <a:rect l="l" t="t" r="r" b="b"/>
            <a:pathLst>
              <a:path w="179070" h="10795">
                <a:moveTo>
                  <a:pt x="6096" y="0"/>
                </a:moveTo>
                <a:lnTo>
                  <a:pt x="175260" y="0"/>
                </a:lnTo>
                <a:lnTo>
                  <a:pt x="177546" y="1523"/>
                </a:lnTo>
                <a:lnTo>
                  <a:pt x="179070" y="2285"/>
                </a:lnTo>
                <a:lnTo>
                  <a:pt x="179070" y="7619"/>
                </a:lnTo>
                <a:lnTo>
                  <a:pt x="177546" y="9905"/>
                </a:lnTo>
                <a:lnTo>
                  <a:pt x="175260" y="10667"/>
                </a:lnTo>
                <a:lnTo>
                  <a:pt x="3048" y="10667"/>
                </a:lnTo>
                <a:lnTo>
                  <a:pt x="762" y="9905"/>
                </a:lnTo>
                <a:lnTo>
                  <a:pt x="0" y="7619"/>
                </a:lnTo>
                <a:lnTo>
                  <a:pt x="0" y="2285"/>
                </a:lnTo>
                <a:lnTo>
                  <a:pt x="762" y="1523"/>
                </a:lnTo>
                <a:lnTo>
                  <a:pt x="3048" y="0"/>
                </a:lnTo>
                <a:lnTo>
                  <a:pt x="609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8501519" y="5071871"/>
            <a:ext cx="180340" cy="10795"/>
          </a:xfrm>
          <a:custGeom>
            <a:avLst/>
            <a:gdLst/>
            <a:ahLst/>
            <a:cxnLst/>
            <a:rect l="l" t="t" r="r" b="b"/>
            <a:pathLst>
              <a:path w="180340" h="10795">
                <a:moveTo>
                  <a:pt x="6095" y="0"/>
                </a:moveTo>
                <a:lnTo>
                  <a:pt x="176783" y="0"/>
                </a:lnTo>
                <a:lnTo>
                  <a:pt x="177545" y="1523"/>
                </a:lnTo>
                <a:lnTo>
                  <a:pt x="179069" y="2285"/>
                </a:lnTo>
                <a:lnTo>
                  <a:pt x="179831" y="5333"/>
                </a:lnTo>
                <a:lnTo>
                  <a:pt x="179069" y="7619"/>
                </a:lnTo>
                <a:lnTo>
                  <a:pt x="177545" y="9905"/>
                </a:lnTo>
                <a:lnTo>
                  <a:pt x="176783" y="10667"/>
                </a:lnTo>
                <a:lnTo>
                  <a:pt x="3809" y="10667"/>
                </a:lnTo>
                <a:lnTo>
                  <a:pt x="1523" y="9905"/>
                </a:lnTo>
                <a:lnTo>
                  <a:pt x="0" y="7619"/>
                </a:lnTo>
                <a:lnTo>
                  <a:pt x="0" y="2285"/>
                </a:lnTo>
                <a:lnTo>
                  <a:pt x="1523" y="1523"/>
                </a:lnTo>
                <a:lnTo>
                  <a:pt x="3809" y="0"/>
                </a:lnTo>
                <a:lnTo>
                  <a:pt x="609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772029" y="5071871"/>
            <a:ext cx="179070" cy="10795"/>
          </a:xfrm>
          <a:custGeom>
            <a:avLst/>
            <a:gdLst/>
            <a:ahLst/>
            <a:cxnLst/>
            <a:rect l="l" t="t" r="r" b="b"/>
            <a:pathLst>
              <a:path w="179070" h="10795">
                <a:moveTo>
                  <a:pt x="4572" y="0"/>
                </a:moveTo>
                <a:lnTo>
                  <a:pt x="175260" y="0"/>
                </a:lnTo>
                <a:lnTo>
                  <a:pt x="177545" y="1523"/>
                </a:lnTo>
                <a:lnTo>
                  <a:pt x="179069" y="2285"/>
                </a:lnTo>
                <a:lnTo>
                  <a:pt x="179069" y="7619"/>
                </a:lnTo>
                <a:lnTo>
                  <a:pt x="177545" y="9905"/>
                </a:lnTo>
                <a:lnTo>
                  <a:pt x="175260" y="10667"/>
                </a:lnTo>
                <a:lnTo>
                  <a:pt x="2286" y="10667"/>
                </a:lnTo>
                <a:lnTo>
                  <a:pt x="762" y="9905"/>
                </a:lnTo>
                <a:lnTo>
                  <a:pt x="0" y="7619"/>
                </a:lnTo>
                <a:lnTo>
                  <a:pt x="0" y="2285"/>
                </a:lnTo>
                <a:lnTo>
                  <a:pt x="2286" y="0"/>
                </a:lnTo>
                <a:lnTo>
                  <a:pt x="457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9041015" y="5071871"/>
            <a:ext cx="180340" cy="10795"/>
          </a:xfrm>
          <a:custGeom>
            <a:avLst/>
            <a:gdLst/>
            <a:ahLst/>
            <a:cxnLst/>
            <a:rect l="l" t="t" r="r" b="b"/>
            <a:pathLst>
              <a:path w="180340" h="10795">
                <a:moveTo>
                  <a:pt x="6095" y="0"/>
                </a:moveTo>
                <a:lnTo>
                  <a:pt x="176783" y="0"/>
                </a:lnTo>
                <a:lnTo>
                  <a:pt x="177545" y="1523"/>
                </a:lnTo>
                <a:lnTo>
                  <a:pt x="179069" y="2285"/>
                </a:lnTo>
                <a:lnTo>
                  <a:pt x="179831" y="5333"/>
                </a:lnTo>
                <a:lnTo>
                  <a:pt x="179069" y="7619"/>
                </a:lnTo>
                <a:lnTo>
                  <a:pt x="177545" y="9905"/>
                </a:lnTo>
                <a:lnTo>
                  <a:pt x="176783" y="10667"/>
                </a:lnTo>
                <a:lnTo>
                  <a:pt x="3047" y="10667"/>
                </a:lnTo>
                <a:lnTo>
                  <a:pt x="761" y="9905"/>
                </a:lnTo>
                <a:lnTo>
                  <a:pt x="0" y="7619"/>
                </a:lnTo>
                <a:lnTo>
                  <a:pt x="0" y="2285"/>
                </a:lnTo>
                <a:lnTo>
                  <a:pt x="761" y="1523"/>
                </a:lnTo>
                <a:lnTo>
                  <a:pt x="3047" y="0"/>
                </a:lnTo>
                <a:lnTo>
                  <a:pt x="609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9310001" y="5071871"/>
            <a:ext cx="180340" cy="10795"/>
          </a:xfrm>
          <a:custGeom>
            <a:avLst/>
            <a:gdLst/>
            <a:ahLst/>
            <a:cxnLst/>
            <a:rect l="l" t="t" r="r" b="b"/>
            <a:pathLst>
              <a:path w="180340" h="10795">
                <a:moveTo>
                  <a:pt x="6096" y="0"/>
                </a:moveTo>
                <a:lnTo>
                  <a:pt x="176783" y="0"/>
                </a:lnTo>
                <a:lnTo>
                  <a:pt x="179070" y="1523"/>
                </a:lnTo>
                <a:lnTo>
                  <a:pt x="179831" y="2285"/>
                </a:lnTo>
                <a:lnTo>
                  <a:pt x="179831" y="7619"/>
                </a:lnTo>
                <a:lnTo>
                  <a:pt x="179070" y="9905"/>
                </a:lnTo>
                <a:lnTo>
                  <a:pt x="176783" y="10667"/>
                </a:lnTo>
                <a:lnTo>
                  <a:pt x="3809" y="10667"/>
                </a:lnTo>
                <a:lnTo>
                  <a:pt x="2285" y="9905"/>
                </a:lnTo>
                <a:lnTo>
                  <a:pt x="1524" y="7619"/>
                </a:lnTo>
                <a:lnTo>
                  <a:pt x="0" y="5333"/>
                </a:lnTo>
                <a:lnTo>
                  <a:pt x="1524" y="2285"/>
                </a:lnTo>
                <a:lnTo>
                  <a:pt x="2285" y="1523"/>
                </a:lnTo>
                <a:lnTo>
                  <a:pt x="3809" y="0"/>
                </a:lnTo>
                <a:lnTo>
                  <a:pt x="609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147701" y="5071871"/>
            <a:ext cx="0" cy="1527175"/>
          </a:xfrm>
          <a:custGeom>
            <a:avLst/>
            <a:gdLst/>
            <a:ahLst/>
            <a:cxnLst/>
            <a:rect l="l" t="t" r="r" b="b"/>
            <a:pathLst>
              <a:path h="1527175">
                <a:moveTo>
                  <a:pt x="0" y="0"/>
                </a:moveTo>
                <a:lnTo>
                  <a:pt x="0" y="1527048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142367" y="5071871"/>
            <a:ext cx="10795" cy="179070"/>
          </a:xfrm>
          <a:custGeom>
            <a:avLst/>
            <a:gdLst/>
            <a:ahLst/>
            <a:cxnLst/>
            <a:rect l="l" t="t" r="r" b="b"/>
            <a:pathLst>
              <a:path w="10795" h="179070">
                <a:moveTo>
                  <a:pt x="10667" y="5334"/>
                </a:moveTo>
                <a:lnTo>
                  <a:pt x="10667" y="176022"/>
                </a:lnTo>
                <a:lnTo>
                  <a:pt x="9905" y="178308"/>
                </a:lnTo>
                <a:lnTo>
                  <a:pt x="7619" y="179070"/>
                </a:lnTo>
                <a:lnTo>
                  <a:pt x="3809" y="179070"/>
                </a:lnTo>
                <a:lnTo>
                  <a:pt x="1523" y="178308"/>
                </a:lnTo>
                <a:lnTo>
                  <a:pt x="0" y="176022"/>
                </a:lnTo>
                <a:lnTo>
                  <a:pt x="0" y="2286"/>
                </a:lnTo>
                <a:lnTo>
                  <a:pt x="1523" y="1524"/>
                </a:lnTo>
                <a:lnTo>
                  <a:pt x="3809" y="0"/>
                </a:lnTo>
                <a:lnTo>
                  <a:pt x="7619" y="0"/>
                </a:lnTo>
                <a:lnTo>
                  <a:pt x="9905" y="1524"/>
                </a:lnTo>
                <a:lnTo>
                  <a:pt x="10667" y="2286"/>
                </a:lnTo>
                <a:lnTo>
                  <a:pt x="10667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142367" y="5340858"/>
            <a:ext cx="10795" cy="180975"/>
          </a:xfrm>
          <a:custGeom>
            <a:avLst/>
            <a:gdLst/>
            <a:ahLst/>
            <a:cxnLst/>
            <a:rect l="l" t="t" r="r" b="b"/>
            <a:pathLst>
              <a:path w="10795" h="180975">
                <a:moveTo>
                  <a:pt x="10667" y="6096"/>
                </a:moveTo>
                <a:lnTo>
                  <a:pt x="10667" y="176784"/>
                </a:lnTo>
                <a:lnTo>
                  <a:pt x="9905" y="178308"/>
                </a:lnTo>
                <a:lnTo>
                  <a:pt x="7619" y="179070"/>
                </a:lnTo>
                <a:lnTo>
                  <a:pt x="6095" y="180594"/>
                </a:lnTo>
                <a:lnTo>
                  <a:pt x="3809" y="179070"/>
                </a:lnTo>
                <a:lnTo>
                  <a:pt x="1523" y="178308"/>
                </a:lnTo>
                <a:lnTo>
                  <a:pt x="0" y="176784"/>
                </a:lnTo>
                <a:lnTo>
                  <a:pt x="0" y="3810"/>
                </a:lnTo>
                <a:lnTo>
                  <a:pt x="1523" y="1524"/>
                </a:lnTo>
                <a:lnTo>
                  <a:pt x="3809" y="0"/>
                </a:lnTo>
                <a:lnTo>
                  <a:pt x="7619" y="0"/>
                </a:lnTo>
                <a:lnTo>
                  <a:pt x="9905" y="1524"/>
                </a:lnTo>
                <a:lnTo>
                  <a:pt x="10667" y="3810"/>
                </a:lnTo>
                <a:lnTo>
                  <a:pt x="10667" y="60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142367" y="5609425"/>
            <a:ext cx="10795" cy="181610"/>
          </a:xfrm>
          <a:custGeom>
            <a:avLst/>
            <a:gdLst/>
            <a:ahLst/>
            <a:cxnLst/>
            <a:rect l="l" t="t" r="r" b="b"/>
            <a:pathLst>
              <a:path w="10795" h="181610">
                <a:moveTo>
                  <a:pt x="10667" y="6515"/>
                </a:moveTo>
                <a:lnTo>
                  <a:pt x="10667" y="177203"/>
                </a:lnTo>
                <a:lnTo>
                  <a:pt x="9905" y="180251"/>
                </a:lnTo>
                <a:lnTo>
                  <a:pt x="7619" y="181013"/>
                </a:lnTo>
                <a:lnTo>
                  <a:pt x="3809" y="181013"/>
                </a:lnTo>
                <a:lnTo>
                  <a:pt x="1523" y="180251"/>
                </a:lnTo>
                <a:lnTo>
                  <a:pt x="0" y="177203"/>
                </a:lnTo>
                <a:lnTo>
                  <a:pt x="0" y="4229"/>
                </a:lnTo>
                <a:lnTo>
                  <a:pt x="1523" y="3467"/>
                </a:lnTo>
                <a:lnTo>
                  <a:pt x="6032" y="0"/>
                </a:lnTo>
                <a:lnTo>
                  <a:pt x="6629" y="863"/>
                </a:lnTo>
                <a:lnTo>
                  <a:pt x="10667" y="4229"/>
                </a:lnTo>
                <a:lnTo>
                  <a:pt x="10667" y="651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142367" y="5880353"/>
            <a:ext cx="10795" cy="179070"/>
          </a:xfrm>
          <a:custGeom>
            <a:avLst/>
            <a:gdLst/>
            <a:ahLst/>
            <a:cxnLst/>
            <a:rect l="l" t="t" r="r" b="b"/>
            <a:pathLst>
              <a:path w="10795" h="179070">
                <a:moveTo>
                  <a:pt x="10667" y="6095"/>
                </a:moveTo>
                <a:lnTo>
                  <a:pt x="10667" y="176021"/>
                </a:lnTo>
                <a:lnTo>
                  <a:pt x="9905" y="178307"/>
                </a:lnTo>
                <a:lnTo>
                  <a:pt x="7619" y="179069"/>
                </a:lnTo>
                <a:lnTo>
                  <a:pt x="3809" y="179069"/>
                </a:lnTo>
                <a:lnTo>
                  <a:pt x="1523" y="178307"/>
                </a:lnTo>
                <a:lnTo>
                  <a:pt x="0" y="176021"/>
                </a:lnTo>
                <a:lnTo>
                  <a:pt x="0" y="3809"/>
                </a:lnTo>
                <a:lnTo>
                  <a:pt x="1523" y="1523"/>
                </a:lnTo>
                <a:lnTo>
                  <a:pt x="3809" y="0"/>
                </a:lnTo>
                <a:lnTo>
                  <a:pt x="7619" y="0"/>
                </a:lnTo>
                <a:lnTo>
                  <a:pt x="9905" y="1523"/>
                </a:lnTo>
                <a:lnTo>
                  <a:pt x="10667" y="3809"/>
                </a:lnTo>
                <a:lnTo>
                  <a:pt x="10667" y="609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142367" y="6149340"/>
            <a:ext cx="10795" cy="180975"/>
          </a:xfrm>
          <a:custGeom>
            <a:avLst/>
            <a:gdLst/>
            <a:ahLst/>
            <a:cxnLst/>
            <a:rect l="l" t="t" r="r" b="b"/>
            <a:pathLst>
              <a:path w="10795" h="180975">
                <a:moveTo>
                  <a:pt x="10667" y="6095"/>
                </a:moveTo>
                <a:lnTo>
                  <a:pt x="10667" y="176783"/>
                </a:lnTo>
                <a:lnTo>
                  <a:pt x="9905" y="178307"/>
                </a:lnTo>
                <a:lnTo>
                  <a:pt x="7619" y="179069"/>
                </a:lnTo>
                <a:lnTo>
                  <a:pt x="6095" y="180593"/>
                </a:lnTo>
                <a:lnTo>
                  <a:pt x="3809" y="179069"/>
                </a:lnTo>
                <a:lnTo>
                  <a:pt x="1523" y="178307"/>
                </a:lnTo>
                <a:lnTo>
                  <a:pt x="0" y="176783"/>
                </a:lnTo>
                <a:lnTo>
                  <a:pt x="0" y="3809"/>
                </a:lnTo>
                <a:lnTo>
                  <a:pt x="1523" y="1523"/>
                </a:lnTo>
                <a:lnTo>
                  <a:pt x="3809" y="0"/>
                </a:lnTo>
                <a:lnTo>
                  <a:pt x="7619" y="0"/>
                </a:lnTo>
                <a:lnTo>
                  <a:pt x="9905" y="1523"/>
                </a:lnTo>
                <a:lnTo>
                  <a:pt x="10667" y="3809"/>
                </a:lnTo>
                <a:lnTo>
                  <a:pt x="10667" y="609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142367" y="6419850"/>
            <a:ext cx="10795" cy="179070"/>
          </a:xfrm>
          <a:custGeom>
            <a:avLst/>
            <a:gdLst/>
            <a:ahLst/>
            <a:cxnLst/>
            <a:rect l="l" t="t" r="r" b="b"/>
            <a:pathLst>
              <a:path w="10795" h="179070">
                <a:moveTo>
                  <a:pt x="10667" y="4572"/>
                </a:moveTo>
                <a:lnTo>
                  <a:pt x="10667" y="175260"/>
                </a:lnTo>
                <a:lnTo>
                  <a:pt x="9905" y="177546"/>
                </a:lnTo>
                <a:lnTo>
                  <a:pt x="7619" y="179070"/>
                </a:lnTo>
                <a:lnTo>
                  <a:pt x="3809" y="179070"/>
                </a:lnTo>
                <a:lnTo>
                  <a:pt x="1523" y="177546"/>
                </a:lnTo>
                <a:lnTo>
                  <a:pt x="0" y="175260"/>
                </a:lnTo>
                <a:lnTo>
                  <a:pt x="0" y="2286"/>
                </a:lnTo>
                <a:lnTo>
                  <a:pt x="1523" y="1524"/>
                </a:lnTo>
                <a:lnTo>
                  <a:pt x="3809" y="0"/>
                </a:lnTo>
                <a:lnTo>
                  <a:pt x="7619" y="0"/>
                </a:lnTo>
                <a:lnTo>
                  <a:pt x="9905" y="1524"/>
                </a:lnTo>
                <a:lnTo>
                  <a:pt x="10667" y="2286"/>
                </a:lnTo>
                <a:lnTo>
                  <a:pt x="10667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 txBox="1"/>
          <p:nvPr/>
        </p:nvSpPr>
        <p:spPr>
          <a:xfrm>
            <a:off x="4393577" y="6796278"/>
            <a:ext cx="3439795" cy="246379"/>
          </a:xfrm>
          <a:prstGeom prst="rect">
            <a:avLst/>
          </a:prstGeom>
          <a:ln w="350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69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se</a:t>
            </a:r>
            <a:r>
              <a:rPr sz="950" spc="10" dirty="0">
                <a:latin typeface="Arial"/>
                <a:cs typeface="Arial"/>
              </a:rPr>
              <a:t>p</a:t>
            </a:r>
            <a:r>
              <a:rPr sz="950" spc="5" dirty="0">
                <a:latin typeface="Arial"/>
                <a:cs typeface="Arial"/>
              </a:rPr>
              <a:t>a</a:t>
            </a:r>
            <a:r>
              <a:rPr sz="950" spc="10" dirty="0">
                <a:latin typeface="Arial"/>
                <a:cs typeface="Arial"/>
              </a:rPr>
              <a:t>r</a:t>
            </a:r>
            <a:r>
              <a:rPr sz="950" spc="5" dirty="0">
                <a:latin typeface="Arial"/>
                <a:cs typeface="Arial"/>
              </a:rPr>
              <a:t>a</a:t>
            </a:r>
            <a:r>
              <a:rPr sz="950" dirty="0">
                <a:latin typeface="Arial"/>
                <a:cs typeface="Arial"/>
              </a:rPr>
              <a:t>t</a:t>
            </a:r>
            <a:r>
              <a:rPr sz="950" spc="15" dirty="0">
                <a:latin typeface="Arial"/>
                <a:cs typeface="Arial"/>
              </a:rPr>
              <a:t>e</a:t>
            </a:r>
            <a:r>
              <a:rPr sz="950" spc="5" dirty="0">
                <a:latin typeface="Arial"/>
                <a:cs typeface="Arial"/>
              </a:rPr>
              <a:t> diagram</a:t>
            </a:r>
            <a:r>
              <a:rPr sz="950" spc="10" dirty="0">
                <a:latin typeface="Arial"/>
                <a:cs typeface="Arial"/>
              </a:rPr>
              <a:t>s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f</a:t>
            </a:r>
            <a:r>
              <a:rPr sz="950" spc="5" dirty="0">
                <a:latin typeface="Arial"/>
                <a:cs typeface="Arial"/>
              </a:rPr>
              <a:t>or</a:t>
            </a:r>
            <a:r>
              <a:rPr sz="950" spc="1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e</a:t>
            </a:r>
            <a:r>
              <a:rPr sz="950" spc="10" dirty="0">
                <a:latin typeface="Arial"/>
                <a:cs typeface="Arial"/>
              </a:rPr>
              <a:t>ac</a:t>
            </a:r>
            <a:r>
              <a:rPr sz="950" spc="15" dirty="0">
                <a:latin typeface="Arial"/>
                <a:cs typeface="Arial"/>
              </a:rPr>
              <a:t>h</a:t>
            </a:r>
            <a:r>
              <a:rPr sz="950" spc="5" dirty="0">
                <a:latin typeface="Arial"/>
                <a:cs typeface="Arial"/>
              </a:rPr>
              <a:t> p</a:t>
            </a:r>
            <a:r>
              <a:rPr sz="950" spc="10" dirty="0">
                <a:latin typeface="Arial"/>
                <a:cs typeface="Arial"/>
              </a:rPr>
              <a:t>o</a:t>
            </a:r>
            <a:r>
              <a:rPr sz="950" spc="5" dirty="0">
                <a:latin typeface="Arial"/>
                <a:cs typeface="Arial"/>
              </a:rPr>
              <a:t>l</a:t>
            </a:r>
            <a:r>
              <a:rPr sz="950" spc="10" dirty="0">
                <a:latin typeface="Arial"/>
                <a:cs typeface="Arial"/>
              </a:rPr>
              <a:t>ymor</a:t>
            </a:r>
            <a:r>
              <a:rPr sz="950" spc="5" dirty="0">
                <a:latin typeface="Arial"/>
                <a:cs typeface="Arial"/>
              </a:rPr>
              <a:t>p</a:t>
            </a:r>
            <a:r>
              <a:rPr sz="950" spc="10" dirty="0">
                <a:latin typeface="Arial"/>
                <a:cs typeface="Arial"/>
              </a:rPr>
              <a:t>hic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co</a:t>
            </a:r>
            <a:r>
              <a:rPr sz="950" spc="10" dirty="0">
                <a:latin typeface="Arial"/>
                <a:cs typeface="Arial"/>
              </a:rPr>
              <a:t>ncr</a:t>
            </a:r>
            <a:r>
              <a:rPr sz="950" spc="5" dirty="0">
                <a:latin typeface="Arial"/>
                <a:cs typeface="Arial"/>
              </a:rPr>
              <a:t>e</a:t>
            </a:r>
            <a:r>
              <a:rPr sz="950" spc="10" dirty="0">
                <a:latin typeface="Arial"/>
                <a:cs typeface="Arial"/>
              </a:rPr>
              <a:t>te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case</a:t>
            </a:r>
            <a:endParaRPr sz="950">
              <a:latin typeface="Arial"/>
              <a:cs typeface="Arial"/>
            </a:endParaRPr>
          </a:p>
        </p:txBody>
      </p:sp>
      <p:sp>
        <p:nvSpPr>
          <p:cNvPr id="214" name="object 214"/>
          <p:cNvSpPr/>
          <p:nvPr/>
        </p:nvSpPr>
        <p:spPr>
          <a:xfrm>
            <a:off x="7675498" y="6796278"/>
            <a:ext cx="158115" cy="158750"/>
          </a:xfrm>
          <a:custGeom>
            <a:avLst/>
            <a:gdLst/>
            <a:ahLst/>
            <a:cxnLst/>
            <a:rect l="l" t="t" r="r" b="b"/>
            <a:pathLst>
              <a:path w="158115" h="158750">
                <a:moveTo>
                  <a:pt x="157734" y="158496"/>
                </a:moveTo>
                <a:lnTo>
                  <a:pt x="157734" y="0"/>
                </a:lnTo>
                <a:lnTo>
                  <a:pt x="0" y="0"/>
                </a:lnTo>
                <a:lnTo>
                  <a:pt x="157734" y="1584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7675511" y="6796278"/>
            <a:ext cx="158115" cy="158750"/>
          </a:xfrm>
          <a:custGeom>
            <a:avLst/>
            <a:gdLst/>
            <a:ahLst/>
            <a:cxnLst/>
            <a:rect l="l" t="t" r="r" b="b"/>
            <a:pathLst>
              <a:path w="158115" h="158750">
                <a:moveTo>
                  <a:pt x="157733" y="158496"/>
                </a:moveTo>
                <a:lnTo>
                  <a:pt x="0" y="0"/>
                </a:lnTo>
                <a:lnTo>
                  <a:pt x="0" y="158496"/>
                </a:lnTo>
                <a:lnTo>
                  <a:pt x="157733" y="158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675511" y="6796278"/>
            <a:ext cx="158115" cy="158750"/>
          </a:xfrm>
          <a:custGeom>
            <a:avLst/>
            <a:gdLst/>
            <a:ahLst/>
            <a:cxnLst/>
            <a:rect l="l" t="t" r="r" b="b"/>
            <a:pathLst>
              <a:path w="158115" h="158750">
                <a:moveTo>
                  <a:pt x="157733" y="158496"/>
                </a:moveTo>
                <a:lnTo>
                  <a:pt x="0" y="0"/>
                </a:lnTo>
                <a:lnTo>
                  <a:pt x="0" y="158496"/>
                </a:lnTo>
                <a:lnTo>
                  <a:pt x="157733" y="158496"/>
                </a:lnTo>
                <a:close/>
              </a:path>
            </a:pathLst>
          </a:custGeom>
          <a:ln w="35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692441" y="6446835"/>
            <a:ext cx="910333" cy="3556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graphicFrame>
        <p:nvGraphicFramePr>
          <p:cNvPr id="110" name="object 110"/>
          <p:cNvGraphicFramePr>
            <a:graphicFrameLocks noGrp="1"/>
          </p:cNvGraphicFramePr>
          <p:nvPr/>
        </p:nvGraphicFramePr>
        <p:xfrm>
          <a:off x="2740571" y="5400065"/>
          <a:ext cx="1865375" cy="1209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281">
                <a:tc gridSpan="2"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</a:pPr>
                      <a:r>
                        <a:rPr sz="950" spc="-1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950" spc="-5" dirty="0">
                          <a:latin typeface="Arial"/>
                          <a:cs typeface="Arial"/>
                        </a:rPr>
                        <a:t>DebitPayme</a:t>
                      </a:r>
                      <a:r>
                        <a:rPr sz="95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t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505">
                      <a:solidFill>
                        <a:srgbClr val="000000"/>
                      </a:solidFill>
                      <a:prstDash val="solid"/>
                    </a:lnL>
                    <a:lnR w="3505">
                      <a:solidFill>
                        <a:srgbClr val="000000"/>
                      </a:solidFill>
                      <a:prstDash val="solid"/>
                    </a:lnR>
                    <a:lnT w="3505">
                      <a:solidFill>
                        <a:srgbClr val="000000"/>
                      </a:solidFill>
                      <a:prstDash val="solid"/>
                    </a:lnT>
                    <a:lnB w="350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50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815">
                <a:tc rowSpan="3">
                  <a:txBody>
                    <a:bodyPr/>
                    <a:lstStyle/>
                    <a:p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699">
                      <a:solidFill>
                        <a:srgbClr val="000000"/>
                      </a:solidFill>
                      <a:prstDash val="solid"/>
                    </a:lnR>
                    <a:lnT w="350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59055" algn="ctr">
                        <a:lnSpc>
                          <a:spcPct val="100000"/>
                        </a:lnSpc>
                      </a:pPr>
                      <a:r>
                        <a:rPr sz="95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5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A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B w="350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1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699">
                      <a:solidFill>
                        <a:srgbClr val="000000"/>
                      </a:solidFill>
                      <a:prstDash val="solid"/>
                    </a:lnR>
                    <a:lnT w="350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59055" algn="ctr">
                        <a:lnSpc>
                          <a:spcPts val="1135"/>
                        </a:lnSpc>
                      </a:pPr>
                      <a:r>
                        <a:rPr sz="95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5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B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T w="3505">
                      <a:solidFill>
                        <a:srgbClr val="000000"/>
                      </a:solidFill>
                      <a:prstDash val="solid"/>
                    </a:lnT>
                    <a:lnB w="350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6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699">
                      <a:solidFill>
                        <a:srgbClr val="000000"/>
                      </a:solidFill>
                      <a:prstDash val="solid"/>
                    </a:lnR>
                    <a:lnT w="350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T w="350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5" name="object 115"/>
          <p:cNvGraphicFramePr>
            <a:graphicFrameLocks noGrp="1"/>
          </p:cNvGraphicFramePr>
          <p:nvPr/>
        </p:nvGraphicFramePr>
        <p:xfrm>
          <a:off x="7348372" y="5412257"/>
          <a:ext cx="1863863" cy="1202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3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520">
                <a:tc gridSpan="2"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950" spc="-5" dirty="0">
                          <a:latin typeface="Arial"/>
                          <a:cs typeface="Arial"/>
                        </a:rPr>
                        <a:t>:C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95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5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950" spc="-5" dirty="0">
                          <a:latin typeface="Arial"/>
                          <a:cs typeface="Arial"/>
                        </a:rPr>
                        <a:t>tP</a:t>
                      </a:r>
                      <a:r>
                        <a:rPr sz="95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50" spc="-5" dirty="0">
                          <a:latin typeface="Arial"/>
                          <a:cs typeface="Arial"/>
                        </a:rPr>
                        <a:t>yment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505">
                      <a:solidFill>
                        <a:srgbClr val="000000"/>
                      </a:solidFill>
                      <a:prstDash val="solid"/>
                    </a:lnL>
                    <a:lnR w="3505">
                      <a:solidFill>
                        <a:srgbClr val="000000"/>
                      </a:solidFill>
                      <a:prstDash val="solid"/>
                    </a:lnR>
                    <a:lnT w="3505">
                      <a:solidFill>
                        <a:srgbClr val="000000"/>
                      </a:solidFill>
                      <a:prstDash val="solid"/>
                    </a:lnT>
                    <a:lnB w="350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50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54">
                <a:tc rowSpan="2">
                  <a:txBody>
                    <a:bodyPr/>
                    <a:lstStyle/>
                    <a:p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699">
                      <a:solidFill>
                        <a:srgbClr val="000000"/>
                      </a:solidFill>
                      <a:prstDash val="solid"/>
                    </a:lnR>
                    <a:lnT w="350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59055" algn="ctr">
                        <a:lnSpc>
                          <a:spcPts val="1130"/>
                        </a:lnSpc>
                      </a:pPr>
                      <a:r>
                        <a:rPr sz="95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5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X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B w="350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8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699">
                      <a:solidFill>
                        <a:srgbClr val="000000"/>
                      </a:solidFill>
                      <a:prstDash val="solid"/>
                    </a:lnR>
                    <a:lnT w="350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T w="350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0502" y="1517786"/>
            <a:ext cx="61499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sz="1350" dirty="0">
                <a:solidFill>
                  <a:srgbClr val="FF388D"/>
                </a:solidFill>
                <a:latin typeface="Wingdings 3"/>
                <a:cs typeface="Wingdings 3"/>
              </a:rPr>
              <a:t></a:t>
            </a:r>
            <a:r>
              <a:rPr sz="1350" dirty="0">
                <a:solidFill>
                  <a:srgbClr val="FF388D"/>
                </a:solidFill>
                <a:latin typeface="Times New Roman"/>
                <a:cs typeface="Times New Roman"/>
              </a:rPr>
              <a:t>	</a:t>
            </a:r>
            <a:r>
              <a:rPr sz="2000" spc="-15" dirty="0">
                <a:solidFill>
                  <a:srgbClr val="002060"/>
                </a:solidFill>
                <a:latin typeface="맑은 고딕"/>
                <a:cs typeface="맑은 고딕"/>
              </a:rPr>
              <a:t>비동기적(Asynch</a:t>
            </a:r>
            <a:r>
              <a:rPr sz="2000" spc="-40" dirty="0">
                <a:solidFill>
                  <a:srgbClr val="002060"/>
                </a:solidFill>
                <a:latin typeface="맑은 고딕"/>
                <a:cs typeface="맑은 고딕"/>
              </a:rPr>
              <a:t>r</a:t>
            </a:r>
            <a:r>
              <a:rPr sz="2000" spc="-10" dirty="0">
                <a:solidFill>
                  <a:srgbClr val="002060"/>
                </a:solidFill>
                <a:latin typeface="맑은 고딕"/>
                <a:cs typeface="맑은 고딕"/>
              </a:rPr>
              <a:t>o</a:t>
            </a:r>
            <a:r>
              <a:rPr sz="2000" spc="-15" dirty="0">
                <a:solidFill>
                  <a:srgbClr val="002060"/>
                </a:solidFill>
                <a:latin typeface="맑은 고딕"/>
                <a:cs typeface="맑은 고딕"/>
              </a:rPr>
              <a:t>nous)/동기적</a:t>
            </a:r>
            <a:r>
              <a:rPr sz="2000" spc="-10" dirty="0">
                <a:solidFill>
                  <a:srgbClr val="002060"/>
                </a:solidFill>
                <a:latin typeface="맑은 고딕"/>
                <a:cs typeface="맑은 고딕"/>
              </a:rPr>
              <a:t>(</a:t>
            </a:r>
            <a:r>
              <a:rPr sz="2000" spc="-60" dirty="0">
                <a:solidFill>
                  <a:srgbClr val="002060"/>
                </a:solidFill>
                <a:latin typeface="맑은 고딕"/>
                <a:cs typeface="맑은 고딕"/>
              </a:rPr>
              <a:t>S</a:t>
            </a:r>
            <a:r>
              <a:rPr sz="2000" spc="-15" dirty="0">
                <a:solidFill>
                  <a:srgbClr val="002060"/>
                </a:solidFill>
                <a:latin typeface="맑은 고딕"/>
                <a:cs typeface="맑은 고딕"/>
              </a:rPr>
              <a:t>ynch</a:t>
            </a:r>
            <a:r>
              <a:rPr sz="2000" spc="-40" dirty="0">
                <a:solidFill>
                  <a:srgbClr val="002060"/>
                </a:solidFill>
                <a:latin typeface="맑은 고딕"/>
                <a:cs typeface="맑은 고딕"/>
              </a:rPr>
              <a:t>r</a:t>
            </a:r>
            <a:r>
              <a:rPr sz="2000" spc="-10" dirty="0">
                <a:solidFill>
                  <a:srgbClr val="002060"/>
                </a:solidFill>
                <a:latin typeface="맑은 고딕"/>
                <a:cs typeface="맑은 고딕"/>
              </a:rPr>
              <a:t>onous)</a:t>
            </a:r>
            <a:r>
              <a:rPr sz="2000" spc="20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호출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3965" y="1997324"/>
            <a:ext cx="3161665" cy="706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FF388D"/>
              </a:buClr>
              <a:buFont typeface="Verdana"/>
              <a:buChar char="◦"/>
              <a:tabLst>
                <a:tab pos="241300" algn="l"/>
              </a:tabLst>
            </a:pPr>
            <a:r>
              <a:rPr sz="1800" spc="-5" dirty="0">
                <a:latin typeface="맑은 고딕"/>
                <a:cs typeface="맑은 고딕"/>
              </a:rPr>
              <a:t>asyncho</a:t>
            </a:r>
            <a:r>
              <a:rPr sz="1800" spc="-25" dirty="0">
                <a:latin typeface="맑은 고딕"/>
                <a:cs typeface="맑은 고딕"/>
              </a:rPr>
              <a:t>r</a:t>
            </a:r>
            <a:r>
              <a:rPr sz="1800" spc="-5" dirty="0">
                <a:latin typeface="맑은 고딕"/>
                <a:cs typeface="맑은 고딕"/>
              </a:rPr>
              <a:t>onous</a:t>
            </a:r>
            <a:r>
              <a:rPr sz="1800" dirty="0">
                <a:latin typeface="맑은 고딕"/>
                <a:cs typeface="맑은 고딕"/>
              </a:rPr>
              <a:t>:</a:t>
            </a:r>
            <a:r>
              <a:rPr sz="1800" spc="-5" dirty="0">
                <a:latin typeface="맑은 고딕"/>
                <a:cs typeface="맑은 고딕"/>
              </a:rPr>
              <a:t> 열</a:t>
            </a:r>
            <a:r>
              <a:rPr sz="1800" dirty="0">
                <a:latin typeface="맑은 고딕"/>
                <a:cs typeface="맑은 고딕"/>
              </a:rPr>
              <a:t>린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화살표</a:t>
            </a:r>
            <a:endParaRPr sz="18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1380"/>
              </a:spcBef>
              <a:buClr>
                <a:srgbClr val="FF388D"/>
              </a:buClr>
              <a:buFont typeface="Verdana"/>
              <a:buChar char="◦"/>
              <a:tabLst>
                <a:tab pos="241300" algn="l"/>
              </a:tabLst>
            </a:pPr>
            <a:r>
              <a:rPr sz="1800" spc="-5" dirty="0">
                <a:latin typeface="맑은 고딕"/>
                <a:cs typeface="맑은 고딕"/>
              </a:rPr>
              <a:t>synch</a:t>
            </a:r>
            <a:r>
              <a:rPr sz="1800" spc="-25" dirty="0">
                <a:latin typeface="맑은 고딕"/>
                <a:cs typeface="맑은 고딕"/>
              </a:rPr>
              <a:t>r</a:t>
            </a:r>
            <a:r>
              <a:rPr sz="1800" spc="-5" dirty="0">
                <a:latin typeface="맑은 고딕"/>
                <a:cs typeface="맑은 고딕"/>
              </a:rPr>
              <a:t>onous</a:t>
            </a:r>
            <a:r>
              <a:rPr sz="1800" dirty="0">
                <a:latin typeface="맑은 고딕"/>
                <a:cs typeface="맑은 고딕"/>
              </a:rPr>
              <a:t>:</a:t>
            </a:r>
            <a:r>
              <a:rPr sz="1800" spc="-5" dirty="0">
                <a:latin typeface="맑은 고딕"/>
                <a:cs typeface="맑은 고딕"/>
              </a:rPr>
              <a:t> 꽉</a:t>
            </a:r>
            <a:r>
              <a:rPr sz="1800" dirty="0">
                <a:latin typeface="맑은 고딕"/>
                <a:cs typeface="맑은 고딕"/>
              </a:rPr>
              <a:t>찬 </a:t>
            </a:r>
            <a:r>
              <a:rPr sz="1800" spc="-5" dirty="0">
                <a:latin typeface="맑은 고딕"/>
                <a:cs typeface="맑은 고딕"/>
              </a:rPr>
              <a:t>화살표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5671" y="797813"/>
            <a:ext cx="5599176" cy="299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36271" y="3523488"/>
            <a:ext cx="1441450" cy="424180"/>
          </a:xfrm>
          <a:custGeom>
            <a:avLst/>
            <a:gdLst/>
            <a:ahLst/>
            <a:cxnLst/>
            <a:rect l="l" t="t" r="r" b="b"/>
            <a:pathLst>
              <a:path w="1441450" h="424179">
                <a:moveTo>
                  <a:pt x="0" y="0"/>
                </a:moveTo>
                <a:lnTo>
                  <a:pt x="0" y="423672"/>
                </a:lnTo>
                <a:lnTo>
                  <a:pt x="1440942" y="423672"/>
                </a:lnTo>
                <a:lnTo>
                  <a:pt x="1440942" y="0"/>
                </a:lnTo>
                <a:lnTo>
                  <a:pt x="0" y="0"/>
                </a:lnTo>
                <a:close/>
              </a:path>
            </a:pathLst>
          </a:custGeom>
          <a:ln w="4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08553" y="3645091"/>
            <a:ext cx="895350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Arial"/>
                <a:cs typeface="Arial"/>
              </a:rPr>
              <a:t>:ClockSta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ter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74621" y="4657344"/>
            <a:ext cx="829944" cy="334010"/>
          </a:xfrm>
          <a:custGeom>
            <a:avLst/>
            <a:gdLst/>
            <a:ahLst/>
            <a:cxnLst/>
            <a:rect l="l" t="t" r="r" b="b"/>
            <a:pathLst>
              <a:path w="829945" h="334010">
                <a:moveTo>
                  <a:pt x="0" y="0"/>
                </a:moveTo>
                <a:lnTo>
                  <a:pt x="0" y="333756"/>
                </a:lnTo>
                <a:lnTo>
                  <a:pt x="829818" y="333756"/>
                </a:lnTo>
                <a:lnTo>
                  <a:pt x="829818" y="0"/>
                </a:lnTo>
                <a:lnTo>
                  <a:pt x="0" y="0"/>
                </a:lnTo>
                <a:close/>
              </a:path>
            </a:pathLst>
          </a:custGeom>
          <a:ln w="4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66893" y="4733989"/>
            <a:ext cx="445134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:</a:t>
            </a:r>
            <a:r>
              <a:rPr sz="1200" spc="-15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spc="-20" dirty="0">
                <a:latin typeface="Arial"/>
                <a:cs typeface="Arial"/>
              </a:rPr>
              <a:t>o</a:t>
            </a:r>
            <a:r>
              <a:rPr sz="1200" spc="-15" dirty="0">
                <a:latin typeface="Arial"/>
                <a:cs typeface="Arial"/>
              </a:rPr>
              <a:t>c</a:t>
            </a:r>
            <a:r>
              <a:rPr sz="1200" spc="-10" dirty="0">
                <a:latin typeface="Arial"/>
                <a:cs typeface="Arial"/>
              </a:rPr>
              <a:t>k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42645" y="5335523"/>
            <a:ext cx="1695450" cy="0"/>
          </a:xfrm>
          <a:custGeom>
            <a:avLst/>
            <a:gdLst/>
            <a:ahLst/>
            <a:cxnLst/>
            <a:rect l="l" t="t" r="r" b="b"/>
            <a:pathLst>
              <a:path w="1695450">
                <a:moveTo>
                  <a:pt x="0" y="0"/>
                </a:moveTo>
                <a:lnTo>
                  <a:pt x="1695450" y="0"/>
                </a:lnTo>
              </a:path>
            </a:pathLst>
          </a:custGeom>
          <a:ln w="4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07793" y="5270753"/>
            <a:ext cx="130810" cy="131445"/>
          </a:xfrm>
          <a:custGeom>
            <a:avLst/>
            <a:gdLst/>
            <a:ahLst/>
            <a:cxnLst/>
            <a:rect l="l" t="t" r="r" b="b"/>
            <a:pathLst>
              <a:path w="130809" h="131445">
                <a:moveTo>
                  <a:pt x="0" y="131063"/>
                </a:moveTo>
                <a:lnTo>
                  <a:pt x="34679" y="96436"/>
                </a:lnTo>
                <a:lnTo>
                  <a:pt x="68876" y="77638"/>
                </a:lnTo>
                <a:lnTo>
                  <a:pt x="106396" y="66709"/>
                </a:lnTo>
                <a:lnTo>
                  <a:pt x="130302" y="64769"/>
                </a:lnTo>
                <a:lnTo>
                  <a:pt x="120396" y="64769"/>
                </a:lnTo>
                <a:lnTo>
                  <a:pt x="81941" y="57733"/>
                </a:lnTo>
                <a:lnTo>
                  <a:pt x="45668" y="42364"/>
                </a:lnTo>
                <a:lnTo>
                  <a:pt x="15098" y="18033"/>
                </a:lnTo>
                <a:lnTo>
                  <a:pt x="6784" y="7822"/>
                </a:lnTo>
                <a:lnTo>
                  <a:pt x="0" y="0"/>
                </a:lnTo>
              </a:path>
            </a:pathLst>
          </a:custGeom>
          <a:ln w="4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306189" y="5165281"/>
            <a:ext cx="243840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Arial"/>
                <a:cs typeface="Arial"/>
              </a:rPr>
              <a:t>run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11431" y="4496561"/>
            <a:ext cx="1264920" cy="0"/>
          </a:xfrm>
          <a:custGeom>
            <a:avLst/>
            <a:gdLst/>
            <a:ahLst/>
            <a:cxnLst/>
            <a:rect l="l" t="t" r="r" b="b"/>
            <a:pathLst>
              <a:path w="1264920">
                <a:moveTo>
                  <a:pt x="0" y="0"/>
                </a:moveTo>
                <a:lnTo>
                  <a:pt x="1264920" y="0"/>
                </a:lnTo>
              </a:path>
            </a:pathLst>
          </a:custGeom>
          <a:ln w="4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63384" y="4443984"/>
            <a:ext cx="104775" cy="105410"/>
          </a:xfrm>
          <a:custGeom>
            <a:avLst/>
            <a:gdLst/>
            <a:ahLst/>
            <a:cxnLst/>
            <a:rect l="l" t="t" r="r" b="b"/>
            <a:pathLst>
              <a:path w="104775" h="105410">
                <a:moveTo>
                  <a:pt x="104394" y="52577"/>
                </a:moveTo>
                <a:lnTo>
                  <a:pt x="0" y="0"/>
                </a:lnTo>
                <a:lnTo>
                  <a:pt x="0" y="105155"/>
                </a:lnTo>
                <a:lnTo>
                  <a:pt x="104394" y="525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842387" y="4330129"/>
            <a:ext cx="694690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0" dirty="0">
                <a:latin typeface="Arial"/>
                <a:cs typeface="Arial"/>
              </a:rPr>
              <a:t>s</a:t>
            </a:r>
            <a:r>
              <a:rPr sz="1200" spc="-10" dirty="0">
                <a:latin typeface="Arial"/>
                <a:cs typeface="Arial"/>
              </a:rPr>
              <a:t>t</a:t>
            </a:r>
            <a:r>
              <a:rPr sz="1200" spc="-2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15" dirty="0">
                <a:latin typeface="Arial"/>
                <a:cs typeface="Arial"/>
              </a:rPr>
              <a:t>tC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20" dirty="0">
                <a:latin typeface="Arial"/>
                <a:cs typeface="Arial"/>
              </a:rPr>
              <a:t>ock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56730" y="3944111"/>
            <a:ext cx="0" cy="2569210"/>
          </a:xfrm>
          <a:custGeom>
            <a:avLst/>
            <a:gdLst/>
            <a:ahLst/>
            <a:cxnLst/>
            <a:rect l="l" t="t" r="r" b="b"/>
            <a:pathLst>
              <a:path h="2569209">
                <a:moveTo>
                  <a:pt x="0" y="0"/>
                </a:moveTo>
                <a:lnTo>
                  <a:pt x="0" y="2568702"/>
                </a:lnTo>
              </a:path>
            </a:pathLst>
          </a:custGeom>
          <a:ln w="66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54063" y="3944111"/>
            <a:ext cx="5715" cy="74295"/>
          </a:xfrm>
          <a:custGeom>
            <a:avLst/>
            <a:gdLst/>
            <a:ahLst/>
            <a:cxnLst/>
            <a:rect l="l" t="t" r="r" b="b"/>
            <a:pathLst>
              <a:path w="5715" h="74295">
                <a:moveTo>
                  <a:pt x="5333" y="3048"/>
                </a:moveTo>
                <a:lnTo>
                  <a:pt x="5333" y="70866"/>
                </a:lnTo>
                <a:lnTo>
                  <a:pt x="3809" y="70866"/>
                </a:lnTo>
                <a:lnTo>
                  <a:pt x="3809" y="72390"/>
                </a:lnTo>
                <a:lnTo>
                  <a:pt x="2285" y="72390"/>
                </a:lnTo>
                <a:lnTo>
                  <a:pt x="2285" y="73914"/>
                </a:lnTo>
                <a:lnTo>
                  <a:pt x="761" y="72390"/>
                </a:lnTo>
                <a:lnTo>
                  <a:pt x="0" y="70866"/>
                </a:lnTo>
                <a:lnTo>
                  <a:pt x="0" y="1524"/>
                </a:lnTo>
                <a:lnTo>
                  <a:pt x="761" y="1524"/>
                </a:lnTo>
                <a:lnTo>
                  <a:pt x="761" y="0"/>
                </a:lnTo>
                <a:lnTo>
                  <a:pt x="2285" y="0"/>
                </a:lnTo>
                <a:lnTo>
                  <a:pt x="5333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54063" y="4053078"/>
            <a:ext cx="5715" cy="71755"/>
          </a:xfrm>
          <a:custGeom>
            <a:avLst/>
            <a:gdLst/>
            <a:ahLst/>
            <a:cxnLst/>
            <a:rect l="l" t="t" r="r" b="b"/>
            <a:pathLst>
              <a:path w="5715" h="71754">
                <a:moveTo>
                  <a:pt x="5333" y="3048"/>
                </a:moveTo>
                <a:lnTo>
                  <a:pt x="5333" y="70866"/>
                </a:lnTo>
                <a:lnTo>
                  <a:pt x="3809" y="70866"/>
                </a:lnTo>
                <a:lnTo>
                  <a:pt x="3809" y="71628"/>
                </a:lnTo>
                <a:lnTo>
                  <a:pt x="761" y="71628"/>
                </a:lnTo>
                <a:lnTo>
                  <a:pt x="0" y="70866"/>
                </a:lnTo>
                <a:lnTo>
                  <a:pt x="0" y="1524"/>
                </a:lnTo>
                <a:lnTo>
                  <a:pt x="761" y="0"/>
                </a:lnTo>
                <a:lnTo>
                  <a:pt x="3809" y="0"/>
                </a:lnTo>
                <a:lnTo>
                  <a:pt x="3809" y="1524"/>
                </a:lnTo>
                <a:lnTo>
                  <a:pt x="5333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54063" y="4162044"/>
            <a:ext cx="5715" cy="71755"/>
          </a:xfrm>
          <a:custGeom>
            <a:avLst/>
            <a:gdLst/>
            <a:ahLst/>
            <a:cxnLst/>
            <a:rect l="l" t="t" r="r" b="b"/>
            <a:pathLst>
              <a:path w="5715" h="71754">
                <a:moveTo>
                  <a:pt x="5333" y="2285"/>
                </a:moveTo>
                <a:lnTo>
                  <a:pt x="5333" y="70103"/>
                </a:lnTo>
                <a:lnTo>
                  <a:pt x="3809" y="70103"/>
                </a:lnTo>
                <a:lnTo>
                  <a:pt x="3809" y="71627"/>
                </a:lnTo>
                <a:lnTo>
                  <a:pt x="761" y="71627"/>
                </a:lnTo>
                <a:lnTo>
                  <a:pt x="0" y="70103"/>
                </a:lnTo>
                <a:lnTo>
                  <a:pt x="0" y="761"/>
                </a:lnTo>
                <a:lnTo>
                  <a:pt x="761" y="0"/>
                </a:lnTo>
                <a:lnTo>
                  <a:pt x="3809" y="0"/>
                </a:lnTo>
                <a:lnTo>
                  <a:pt x="3809" y="761"/>
                </a:lnTo>
                <a:lnTo>
                  <a:pt x="5333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54063" y="4270247"/>
            <a:ext cx="5715" cy="72390"/>
          </a:xfrm>
          <a:custGeom>
            <a:avLst/>
            <a:gdLst/>
            <a:ahLst/>
            <a:cxnLst/>
            <a:rect l="l" t="t" r="r" b="b"/>
            <a:pathLst>
              <a:path w="5715" h="72389">
                <a:moveTo>
                  <a:pt x="5333" y="1524"/>
                </a:moveTo>
                <a:lnTo>
                  <a:pt x="5333" y="69342"/>
                </a:lnTo>
                <a:lnTo>
                  <a:pt x="2285" y="72390"/>
                </a:lnTo>
                <a:lnTo>
                  <a:pt x="761" y="72390"/>
                </a:lnTo>
                <a:lnTo>
                  <a:pt x="761" y="70866"/>
                </a:lnTo>
                <a:lnTo>
                  <a:pt x="0" y="70866"/>
                </a:lnTo>
                <a:lnTo>
                  <a:pt x="0" y="1524"/>
                </a:lnTo>
                <a:lnTo>
                  <a:pt x="761" y="0"/>
                </a:lnTo>
                <a:lnTo>
                  <a:pt x="3809" y="0"/>
                </a:lnTo>
                <a:lnTo>
                  <a:pt x="3809" y="1524"/>
                </a:lnTo>
                <a:lnTo>
                  <a:pt x="5333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54063" y="4379214"/>
            <a:ext cx="5715" cy="72390"/>
          </a:xfrm>
          <a:custGeom>
            <a:avLst/>
            <a:gdLst/>
            <a:ahLst/>
            <a:cxnLst/>
            <a:rect l="l" t="t" r="r" b="b"/>
            <a:pathLst>
              <a:path w="5715" h="72389">
                <a:moveTo>
                  <a:pt x="5333" y="1524"/>
                </a:moveTo>
                <a:lnTo>
                  <a:pt x="5333" y="69342"/>
                </a:lnTo>
                <a:lnTo>
                  <a:pt x="2285" y="72390"/>
                </a:lnTo>
                <a:lnTo>
                  <a:pt x="761" y="70866"/>
                </a:lnTo>
                <a:lnTo>
                  <a:pt x="0" y="70866"/>
                </a:lnTo>
                <a:lnTo>
                  <a:pt x="0" y="0"/>
                </a:lnTo>
                <a:lnTo>
                  <a:pt x="3809" y="0"/>
                </a:lnTo>
                <a:lnTo>
                  <a:pt x="5333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54063" y="4486655"/>
            <a:ext cx="5715" cy="73660"/>
          </a:xfrm>
          <a:custGeom>
            <a:avLst/>
            <a:gdLst/>
            <a:ahLst/>
            <a:cxnLst/>
            <a:rect l="l" t="t" r="r" b="b"/>
            <a:pathLst>
              <a:path w="5715" h="73660">
                <a:moveTo>
                  <a:pt x="5333" y="3047"/>
                </a:moveTo>
                <a:lnTo>
                  <a:pt x="5333" y="70865"/>
                </a:lnTo>
                <a:lnTo>
                  <a:pt x="3809" y="70865"/>
                </a:lnTo>
                <a:lnTo>
                  <a:pt x="3809" y="72389"/>
                </a:lnTo>
                <a:lnTo>
                  <a:pt x="2285" y="72389"/>
                </a:lnTo>
                <a:lnTo>
                  <a:pt x="2285" y="73151"/>
                </a:lnTo>
                <a:lnTo>
                  <a:pt x="761" y="72389"/>
                </a:lnTo>
                <a:lnTo>
                  <a:pt x="0" y="70865"/>
                </a:lnTo>
                <a:lnTo>
                  <a:pt x="0" y="1523"/>
                </a:lnTo>
                <a:lnTo>
                  <a:pt x="761" y="1523"/>
                </a:lnTo>
                <a:lnTo>
                  <a:pt x="761" y="0"/>
                </a:lnTo>
                <a:lnTo>
                  <a:pt x="2285" y="0"/>
                </a:lnTo>
                <a:lnTo>
                  <a:pt x="5333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54063" y="4595621"/>
            <a:ext cx="5715" cy="71755"/>
          </a:xfrm>
          <a:custGeom>
            <a:avLst/>
            <a:gdLst/>
            <a:ahLst/>
            <a:cxnLst/>
            <a:rect l="l" t="t" r="r" b="b"/>
            <a:pathLst>
              <a:path w="5715" h="71754">
                <a:moveTo>
                  <a:pt x="5333" y="3047"/>
                </a:moveTo>
                <a:lnTo>
                  <a:pt x="5333" y="70865"/>
                </a:lnTo>
                <a:lnTo>
                  <a:pt x="3809" y="70865"/>
                </a:lnTo>
                <a:lnTo>
                  <a:pt x="3809" y="71628"/>
                </a:lnTo>
                <a:lnTo>
                  <a:pt x="761" y="71628"/>
                </a:lnTo>
                <a:lnTo>
                  <a:pt x="0" y="70865"/>
                </a:lnTo>
                <a:lnTo>
                  <a:pt x="0" y="1523"/>
                </a:lnTo>
                <a:lnTo>
                  <a:pt x="761" y="0"/>
                </a:lnTo>
                <a:lnTo>
                  <a:pt x="3809" y="0"/>
                </a:lnTo>
                <a:lnTo>
                  <a:pt x="3809" y="1523"/>
                </a:lnTo>
                <a:lnTo>
                  <a:pt x="5333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54063" y="4704588"/>
            <a:ext cx="5715" cy="71755"/>
          </a:xfrm>
          <a:custGeom>
            <a:avLst/>
            <a:gdLst/>
            <a:ahLst/>
            <a:cxnLst/>
            <a:rect l="l" t="t" r="r" b="b"/>
            <a:pathLst>
              <a:path w="5715" h="71754">
                <a:moveTo>
                  <a:pt x="5333" y="2286"/>
                </a:moveTo>
                <a:lnTo>
                  <a:pt x="5333" y="70104"/>
                </a:lnTo>
                <a:lnTo>
                  <a:pt x="3809" y="70104"/>
                </a:lnTo>
                <a:lnTo>
                  <a:pt x="3809" y="71628"/>
                </a:lnTo>
                <a:lnTo>
                  <a:pt x="761" y="71628"/>
                </a:lnTo>
                <a:lnTo>
                  <a:pt x="0" y="70104"/>
                </a:lnTo>
                <a:lnTo>
                  <a:pt x="0" y="762"/>
                </a:lnTo>
                <a:lnTo>
                  <a:pt x="761" y="0"/>
                </a:lnTo>
                <a:lnTo>
                  <a:pt x="3809" y="0"/>
                </a:lnTo>
                <a:lnTo>
                  <a:pt x="3809" y="762"/>
                </a:lnTo>
                <a:lnTo>
                  <a:pt x="5333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54063" y="4812791"/>
            <a:ext cx="5715" cy="72390"/>
          </a:xfrm>
          <a:custGeom>
            <a:avLst/>
            <a:gdLst/>
            <a:ahLst/>
            <a:cxnLst/>
            <a:rect l="l" t="t" r="r" b="b"/>
            <a:pathLst>
              <a:path w="5715" h="72389">
                <a:moveTo>
                  <a:pt x="5333" y="1524"/>
                </a:moveTo>
                <a:lnTo>
                  <a:pt x="5333" y="69342"/>
                </a:lnTo>
                <a:lnTo>
                  <a:pt x="2285" y="72390"/>
                </a:lnTo>
                <a:lnTo>
                  <a:pt x="761" y="72390"/>
                </a:lnTo>
                <a:lnTo>
                  <a:pt x="761" y="70866"/>
                </a:lnTo>
                <a:lnTo>
                  <a:pt x="0" y="70866"/>
                </a:lnTo>
                <a:lnTo>
                  <a:pt x="0" y="1524"/>
                </a:lnTo>
                <a:lnTo>
                  <a:pt x="761" y="0"/>
                </a:lnTo>
                <a:lnTo>
                  <a:pt x="3809" y="0"/>
                </a:lnTo>
                <a:lnTo>
                  <a:pt x="3809" y="1524"/>
                </a:lnTo>
                <a:lnTo>
                  <a:pt x="5333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54063" y="4921758"/>
            <a:ext cx="5715" cy="72390"/>
          </a:xfrm>
          <a:custGeom>
            <a:avLst/>
            <a:gdLst/>
            <a:ahLst/>
            <a:cxnLst/>
            <a:rect l="l" t="t" r="r" b="b"/>
            <a:pathLst>
              <a:path w="5715" h="72389">
                <a:moveTo>
                  <a:pt x="5333" y="1523"/>
                </a:moveTo>
                <a:lnTo>
                  <a:pt x="5333" y="69341"/>
                </a:lnTo>
                <a:lnTo>
                  <a:pt x="2285" y="72389"/>
                </a:lnTo>
                <a:lnTo>
                  <a:pt x="761" y="70865"/>
                </a:lnTo>
                <a:lnTo>
                  <a:pt x="0" y="70865"/>
                </a:lnTo>
                <a:lnTo>
                  <a:pt x="0" y="0"/>
                </a:lnTo>
                <a:lnTo>
                  <a:pt x="3809" y="0"/>
                </a:lnTo>
                <a:lnTo>
                  <a:pt x="5333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54063" y="5029200"/>
            <a:ext cx="5715" cy="73660"/>
          </a:xfrm>
          <a:custGeom>
            <a:avLst/>
            <a:gdLst/>
            <a:ahLst/>
            <a:cxnLst/>
            <a:rect l="l" t="t" r="r" b="b"/>
            <a:pathLst>
              <a:path w="5715" h="73660">
                <a:moveTo>
                  <a:pt x="5333" y="3048"/>
                </a:moveTo>
                <a:lnTo>
                  <a:pt x="5333" y="70866"/>
                </a:lnTo>
                <a:lnTo>
                  <a:pt x="3809" y="70866"/>
                </a:lnTo>
                <a:lnTo>
                  <a:pt x="3809" y="72390"/>
                </a:lnTo>
                <a:lnTo>
                  <a:pt x="2285" y="72390"/>
                </a:lnTo>
                <a:lnTo>
                  <a:pt x="2285" y="73152"/>
                </a:lnTo>
                <a:lnTo>
                  <a:pt x="761" y="72390"/>
                </a:lnTo>
                <a:lnTo>
                  <a:pt x="0" y="70866"/>
                </a:lnTo>
                <a:lnTo>
                  <a:pt x="0" y="1524"/>
                </a:lnTo>
                <a:lnTo>
                  <a:pt x="761" y="1524"/>
                </a:lnTo>
                <a:lnTo>
                  <a:pt x="761" y="0"/>
                </a:lnTo>
                <a:lnTo>
                  <a:pt x="2285" y="0"/>
                </a:lnTo>
                <a:lnTo>
                  <a:pt x="5333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54063" y="5138165"/>
            <a:ext cx="5715" cy="71755"/>
          </a:xfrm>
          <a:custGeom>
            <a:avLst/>
            <a:gdLst/>
            <a:ahLst/>
            <a:cxnLst/>
            <a:rect l="l" t="t" r="r" b="b"/>
            <a:pathLst>
              <a:path w="5715" h="71754">
                <a:moveTo>
                  <a:pt x="5333" y="2286"/>
                </a:moveTo>
                <a:lnTo>
                  <a:pt x="5333" y="70104"/>
                </a:lnTo>
                <a:lnTo>
                  <a:pt x="3809" y="70104"/>
                </a:lnTo>
                <a:lnTo>
                  <a:pt x="3809" y="71628"/>
                </a:lnTo>
                <a:lnTo>
                  <a:pt x="761" y="71628"/>
                </a:lnTo>
                <a:lnTo>
                  <a:pt x="0" y="70104"/>
                </a:lnTo>
                <a:lnTo>
                  <a:pt x="0" y="1524"/>
                </a:lnTo>
                <a:lnTo>
                  <a:pt x="761" y="0"/>
                </a:lnTo>
                <a:lnTo>
                  <a:pt x="3809" y="0"/>
                </a:lnTo>
                <a:lnTo>
                  <a:pt x="3809" y="1524"/>
                </a:lnTo>
                <a:lnTo>
                  <a:pt x="5333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54063" y="5247132"/>
            <a:ext cx="5715" cy="71755"/>
          </a:xfrm>
          <a:custGeom>
            <a:avLst/>
            <a:gdLst/>
            <a:ahLst/>
            <a:cxnLst/>
            <a:rect l="l" t="t" r="r" b="b"/>
            <a:pathLst>
              <a:path w="5715" h="71754">
                <a:moveTo>
                  <a:pt x="5333" y="2285"/>
                </a:moveTo>
                <a:lnTo>
                  <a:pt x="5333" y="70103"/>
                </a:lnTo>
                <a:lnTo>
                  <a:pt x="3809" y="70103"/>
                </a:lnTo>
                <a:lnTo>
                  <a:pt x="3809" y="71627"/>
                </a:lnTo>
                <a:lnTo>
                  <a:pt x="761" y="71627"/>
                </a:lnTo>
                <a:lnTo>
                  <a:pt x="0" y="70103"/>
                </a:lnTo>
                <a:lnTo>
                  <a:pt x="0" y="761"/>
                </a:lnTo>
                <a:lnTo>
                  <a:pt x="761" y="0"/>
                </a:lnTo>
                <a:lnTo>
                  <a:pt x="3809" y="0"/>
                </a:lnTo>
                <a:lnTo>
                  <a:pt x="3809" y="761"/>
                </a:lnTo>
                <a:lnTo>
                  <a:pt x="5333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4063" y="5355335"/>
            <a:ext cx="5715" cy="72390"/>
          </a:xfrm>
          <a:custGeom>
            <a:avLst/>
            <a:gdLst/>
            <a:ahLst/>
            <a:cxnLst/>
            <a:rect l="l" t="t" r="r" b="b"/>
            <a:pathLst>
              <a:path w="5715" h="72389">
                <a:moveTo>
                  <a:pt x="5333" y="1524"/>
                </a:moveTo>
                <a:lnTo>
                  <a:pt x="5333" y="69342"/>
                </a:lnTo>
                <a:lnTo>
                  <a:pt x="2285" y="72390"/>
                </a:lnTo>
                <a:lnTo>
                  <a:pt x="761" y="72390"/>
                </a:lnTo>
                <a:lnTo>
                  <a:pt x="761" y="70865"/>
                </a:lnTo>
                <a:lnTo>
                  <a:pt x="0" y="70865"/>
                </a:lnTo>
                <a:lnTo>
                  <a:pt x="0" y="1524"/>
                </a:lnTo>
                <a:lnTo>
                  <a:pt x="761" y="0"/>
                </a:lnTo>
                <a:lnTo>
                  <a:pt x="3809" y="0"/>
                </a:lnTo>
                <a:lnTo>
                  <a:pt x="3809" y="1524"/>
                </a:lnTo>
                <a:lnTo>
                  <a:pt x="5333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54063" y="5464302"/>
            <a:ext cx="5715" cy="72390"/>
          </a:xfrm>
          <a:custGeom>
            <a:avLst/>
            <a:gdLst/>
            <a:ahLst/>
            <a:cxnLst/>
            <a:rect l="l" t="t" r="r" b="b"/>
            <a:pathLst>
              <a:path w="5715" h="72389">
                <a:moveTo>
                  <a:pt x="5333" y="1524"/>
                </a:moveTo>
                <a:lnTo>
                  <a:pt x="5333" y="69342"/>
                </a:lnTo>
                <a:lnTo>
                  <a:pt x="2285" y="72390"/>
                </a:lnTo>
                <a:lnTo>
                  <a:pt x="761" y="70866"/>
                </a:lnTo>
                <a:lnTo>
                  <a:pt x="0" y="70866"/>
                </a:lnTo>
                <a:lnTo>
                  <a:pt x="0" y="0"/>
                </a:lnTo>
                <a:lnTo>
                  <a:pt x="3809" y="0"/>
                </a:lnTo>
                <a:lnTo>
                  <a:pt x="5333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54063" y="5571744"/>
            <a:ext cx="5715" cy="73660"/>
          </a:xfrm>
          <a:custGeom>
            <a:avLst/>
            <a:gdLst/>
            <a:ahLst/>
            <a:cxnLst/>
            <a:rect l="l" t="t" r="r" b="b"/>
            <a:pathLst>
              <a:path w="5715" h="73660">
                <a:moveTo>
                  <a:pt x="5333" y="3047"/>
                </a:moveTo>
                <a:lnTo>
                  <a:pt x="5333" y="70865"/>
                </a:lnTo>
                <a:lnTo>
                  <a:pt x="3809" y="70865"/>
                </a:lnTo>
                <a:lnTo>
                  <a:pt x="3809" y="71627"/>
                </a:lnTo>
                <a:lnTo>
                  <a:pt x="2285" y="71627"/>
                </a:lnTo>
                <a:lnTo>
                  <a:pt x="2285" y="73151"/>
                </a:lnTo>
                <a:lnTo>
                  <a:pt x="0" y="70865"/>
                </a:lnTo>
                <a:lnTo>
                  <a:pt x="0" y="1523"/>
                </a:lnTo>
                <a:lnTo>
                  <a:pt x="761" y="1523"/>
                </a:lnTo>
                <a:lnTo>
                  <a:pt x="761" y="0"/>
                </a:lnTo>
                <a:lnTo>
                  <a:pt x="2285" y="0"/>
                </a:lnTo>
                <a:lnTo>
                  <a:pt x="5333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54063" y="5680709"/>
            <a:ext cx="5715" cy="71755"/>
          </a:xfrm>
          <a:custGeom>
            <a:avLst/>
            <a:gdLst/>
            <a:ahLst/>
            <a:cxnLst/>
            <a:rect l="l" t="t" r="r" b="b"/>
            <a:pathLst>
              <a:path w="5715" h="71754">
                <a:moveTo>
                  <a:pt x="5333" y="2286"/>
                </a:moveTo>
                <a:lnTo>
                  <a:pt x="5333" y="70104"/>
                </a:lnTo>
                <a:lnTo>
                  <a:pt x="3809" y="70104"/>
                </a:lnTo>
                <a:lnTo>
                  <a:pt x="3809" y="71627"/>
                </a:lnTo>
                <a:lnTo>
                  <a:pt x="761" y="71627"/>
                </a:lnTo>
                <a:lnTo>
                  <a:pt x="0" y="70104"/>
                </a:lnTo>
                <a:lnTo>
                  <a:pt x="0" y="1524"/>
                </a:lnTo>
                <a:lnTo>
                  <a:pt x="761" y="0"/>
                </a:lnTo>
                <a:lnTo>
                  <a:pt x="3809" y="0"/>
                </a:lnTo>
                <a:lnTo>
                  <a:pt x="3809" y="1524"/>
                </a:lnTo>
                <a:lnTo>
                  <a:pt x="5333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54063" y="5788914"/>
            <a:ext cx="5715" cy="72390"/>
          </a:xfrm>
          <a:custGeom>
            <a:avLst/>
            <a:gdLst/>
            <a:ahLst/>
            <a:cxnLst/>
            <a:rect l="l" t="t" r="r" b="b"/>
            <a:pathLst>
              <a:path w="5715" h="72389">
                <a:moveTo>
                  <a:pt x="5333" y="3048"/>
                </a:moveTo>
                <a:lnTo>
                  <a:pt x="5333" y="70866"/>
                </a:lnTo>
                <a:lnTo>
                  <a:pt x="3809" y="70866"/>
                </a:lnTo>
                <a:lnTo>
                  <a:pt x="3809" y="72390"/>
                </a:lnTo>
                <a:lnTo>
                  <a:pt x="761" y="72390"/>
                </a:lnTo>
                <a:lnTo>
                  <a:pt x="0" y="70866"/>
                </a:lnTo>
                <a:lnTo>
                  <a:pt x="0" y="1524"/>
                </a:lnTo>
                <a:lnTo>
                  <a:pt x="761" y="0"/>
                </a:lnTo>
                <a:lnTo>
                  <a:pt x="3809" y="0"/>
                </a:lnTo>
                <a:lnTo>
                  <a:pt x="3809" y="1524"/>
                </a:lnTo>
                <a:lnTo>
                  <a:pt x="5333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54063" y="5897879"/>
            <a:ext cx="5715" cy="72390"/>
          </a:xfrm>
          <a:custGeom>
            <a:avLst/>
            <a:gdLst/>
            <a:ahLst/>
            <a:cxnLst/>
            <a:rect l="l" t="t" r="r" b="b"/>
            <a:pathLst>
              <a:path w="5715" h="72389">
                <a:moveTo>
                  <a:pt x="5333" y="1523"/>
                </a:moveTo>
                <a:lnTo>
                  <a:pt x="5333" y="69341"/>
                </a:lnTo>
                <a:lnTo>
                  <a:pt x="2285" y="72389"/>
                </a:lnTo>
                <a:lnTo>
                  <a:pt x="761" y="72389"/>
                </a:lnTo>
                <a:lnTo>
                  <a:pt x="761" y="70865"/>
                </a:lnTo>
                <a:lnTo>
                  <a:pt x="0" y="70865"/>
                </a:lnTo>
                <a:lnTo>
                  <a:pt x="0" y="1523"/>
                </a:lnTo>
                <a:lnTo>
                  <a:pt x="761" y="0"/>
                </a:lnTo>
                <a:lnTo>
                  <a:pt x="3809" y="0"/>
                </a:lnTo>
                <a:lnTo>
                  <a:pt x="3809" y="1523"/>
                </a:lnTo>
                <a:lnTo>
                  <a:pt x="5333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54063" y="6006846"/>
            <a:ext cx="5715" cy="72390"/>
          </a:xfrm>
          <a:custGeom>
            <a:avLst/>
            <a:gdLst/>
            <a:ahLst/>
            <a:cxnLst/>
            <a:rect l="l" t="t" r="r" b="b"/>
            <a:pathLst>
              <a:path w="5715" h="72389">
                <a:moveTo>
                  <a:pt x="5333" y="1524"/>
                </a:moveTo>
                <a:lnTo>
                  <a:pt x="5333" y="69341"/>
                </a:lnTo>
                <a:lnTo>
                  <a:pt x="2285" y="72389"/>
                </a:lnTo>
                <a:lnTo>
                  <a:pt x="761" y="70865"/>
                </a:lnTo>
                <a:lnTo>
                  <a:pt x="0" y="70865"/>
                </a:lnTo>
                <a:lnTo>
                  <a:pt x="0" y="0"/>
                </a:lnTo>
                <a:lnTo>
                  <a:pt x="3809" y="0"/>
                </a:lnTo>
                <a:lnTo>
                  <a:pt x="5333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54063" y="6114288"/>
            <a:ext cx="5715" cy="73660"/>
          </a:xfrm>
          <a:custGeom>
            <a:avLst/>
            <a:gdLst/>
            <a:ahLst/>
            <a:cxnLst/>
            <a:rect l="l" t="t" r="r" b="b"/>
            <a:pathLst>
              <a:path w="5715" h="73660">
                <a:moveTo>
                  <a:pt x="5333" y="3048"/>
                </a:moveTo>
                <a:lnTo>
                  <a:pt x="5333" y="70866"/>
                </a:lnTo>
                <a:lnTo>
                  <a:pt x="3809" y="70866"/>
                </a:lnTo>
                <a:lnTo>
                  <a:pt x="3809" y="71628"/>
                </a:lnTo>
                <a:lnTo>
                  <a:pt x="2285" y="71628"/>
                </a:lnTo>
                <a:lnTo>
                  <a:pt x="2285" y="73152"/>
                </a:lnTo>
                <a:lnTo>
                  <a:pt x="0" y="70866"/>
                </a:lnTo>
                <a:lnTo>
                  <a:pt x="0" y="1524"/>
                </a:lnTo>
                <a:lnTo>
                  <a:pt x="761" y="1524"/>
                </a:lnTo>
                <a:lnTo>
                  <a:pt x="761" y="0"/>
                </a:lnTo>
                <a:lnTo>
                  <a:pt x="2285" y="0"/>
                </a:lnTo>
                <a:lnTo>
                  <a:pt x="5333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54063" y="6223253"/>
            <a:ext cx="5715" cy="71755"/>
          </a:xfrm>
          <a:custGeom>
            <a:avLst/>
            <a:gdLst/>
            <a:ahLst/>
            <a:cxnLst/>
            <a:rect l="l" t="t" r="r" b="b"/>
            <a:pathLst>
              <a:path w="5715" h="71754">
                <a:moveTo>
                  <a:pt x="5333" y="2285"/>
                </a:moveTo>
                <a:lnTo>
                  <a:pt x="5333" y="70103"/>
                </a:lnTo>
                <a:lnTo>
                  <a:pt x="3809" y="70103"/>
                </a:lnTo>
                <a:lnTo>
                  <a:pt x="3809" y="71627"/>
                </a:lnTo>
                <a:lnTo>
                  <a:pt x="761" y="71627"/>
                </a:lnTo>
                <a:lnTo>
                  <a:pt x="0" y="70103"/>
                </a:lnTo>
                <a:lnTo>
                  <a:pt x="0" y="1523"/>
                </a:lnTo>
                <a:lnTo>
                  <a:pt x="761" y="0"/>
                </a:lnTo>
                <a:lnTo>
                  <a:pt x="3809" y="0"/>
                </a:lnTo>
                <a:lnTo>
                  <a:pt x="3809" y="1523"/>
                </a:lnTo>
                <a:lnTo>
                  <a:pt x="5333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54063" y="6331458"/>
            <a:ext cx="5715" cy="72390"/>
          </a:xfrm>
          <a:custGeom>
            <a:avLst/>
            <a:gdLst/>
            <a:ahLst/>
            <a:cxnLst/>
            <a:rect l="l" t="t" r="r" b="b"/>
            <a:pathLst>
              <a:path w="5715" h="72389">
                <a:moveTo>
                  <a:pt x="5333" y="3047"/>
                </a:moveTo>
                <a:lnTo>
                  <a:pt x="5333" y="70865"/>
                </a:lnTo>
                <a:lnTo>
                  <a:pt x="3809" y="70865"/>
                </a:lnTo>
                <a:lnTo>
                  <a:pt x="3809" y="72389"/>
                </a:lnTo>
                <a:lnTo>
                  <a:pt x="761" y="72389"/>
                </a:lnTo>
                <a:lnTo>
                  <a:pt x="0" y="70865"/>
                </a:lnTo>
                <a:lnTo>
                  <a:pt x="0" y="1524"/>
                </a:lnTo>
                <a:lnTo>
                  <a:pt x="761" y="0"/>
                </a:lnTo>
                <a:lnTo>
                  <a:pt x="3809" y="0"/>
                </a:lnTo>
                <a:lnTo>
                  <a:pt x="3809" y="1524"/>
                </a:lnTo>
                <a:lnTo>
                  <a:pt x="5333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54063" y="6440423"/>
            <a:ext cx="5715" cy="72390"/>
          </a:xfrm>
          <a:custGeom>
            <a:avLst/>
            <a:gdLst/>
            <a:ahLst/>
            <a:cxnLst/>
            <a:rect l="l" t="t" r="r" b="b"/>
            <a:pathLst>
              <a:path w="5715" h="72390">
                <a:moveTo>
                  <a:pt x="5333" y="1524"/>
                </a:moveTo>
                <a:lnTo>
                  <a:pt x="5333" y="69342"/>
                </a:lnTo>
                <a:lnTo>
                  <a:pt x="2285" y="72390"/>
                </a:lnTo>
                <a:lnTo>
                  <a:pt x="761" y="72390"/>
                </a:lnTo>
                <a:lnTo>
                  <a:pt x="761" y="70866"/>
                </a:lnTo>
                <a:lnTo>
                  <a:pt x="0" y="70866"/>
                </a:lnTo>
                <a:lnTo>
                  <a:pt x="0" y="1524"/>
                </a:lnTo>
                <a:lnTo>
                  <a:pt x="761" y="0"/>
                </a:lnTo>
                <a:lnTo>
                  <a:pt x="3809" y="0"/>
                </a:lnTo>
                <a:lnTo>
                  <a:pt x="3809" y="1524"/>
                </a:lnTo>
                <a:lnTo>
                  <a:pt x="5333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64743" y="4834890"/>
            <a:ext cx="1228725" cy="0"/>
          </a:xfrm>
          <a:custGeom>
            <a:avLst/>
            <a:gdLst/>
            <a:ahLst/>
            <a:cxnLst/>
            <a:rect l="l" t="t" r="r" b="b"/>
            <a:pathLst>
              <a:path w="1228725">
                <a:moveTo>
                  <a:pt x="0" y="0"/>
                </a:moveTo>
                <a:lnTo>
                  <a:pt x="1228344" y="0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64743" y="4832603"/>
            <a:ext cx="74295" cy="5080"/>
          </a:xfrm>
          <a:custGeom>
            <a:avLst/>
            <a:gdLst/>
            <a:ahLst/>
            <a:cxnLst/>
            <a:rect l="l" t="t" r="r" b="b"/>
            <a:pathLst>
              <a:path w="74295" h="5079">
                <a:moveTo>
                  <a:pt x="3048" y="0"/>
                </a:moveTo>
                <a:lnTo>
                  <a:pt x="70866" y="0"/>
                </a:lnTo>
                <a:lnTo>
                  <a:pt x="72390" y="1523"/>
                </a:lnTo>
                <a:lnTo>
                  <a:pt x="73914" y="3047"/>
                </a:lnTo>
                <a:lnTo>
                  <a:pt x="72390" y="3047"/>
                </a:lnTo>
                <a:lnTo>
                  <a:pt x="72390" y="4571"/>
                </a:lnTo>
                <a:lnTo>
                  <a:pt x="1524" y="4572"/>
                </a:lnTo>
                <a:lnTo>
                  <a:pt x="0" y="3048"/>
                </a:lnTo>
                <a:lnTo>
                  <a:pt x="0" y="1524"/>
                </a:lnTo>
                <a:lnTo>
                  <a:pt x="1524" y="1524"/>
                </a:lnTo>
                <a:lnTo>
                  <a:pt x="1524" y="0"/>
                </a:lnTo>
                <a:lnTo>
                  <a:pt x="304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73709" y="4832603"/>
            <a:ext cx="72390" cy="5080"/>
          </a:xfrm>
          <a:custGeom>
            <a:avLst/>
            <a:gdLst/>
            <a:ahLst/>
            <a:cxnLst/>
            <a:rect l="l" t="t" r="r" b="b"/>
            <a:pathLst>
              <a:path w="72390" h="5079">
                <a:moveTo>
                  <a:pt x="3047" y="0"/>
                </a:moveTo>
                <a:lnTo>
                  <a:pt x="70865" y="0"/>
                </a:lnTo>
                <a:lnTo>
                  <a:pt x="72389" y="1523"/>
                </a:lnTo>
                <a:lnTo>
                  <a:pt x="72389" y="4571"/>
                </a:lnTo>
                <a:lnTo>
                  <a:pt x="1523" y="4571"/>
                </a:lnTo>
                <a:lnTo>
                  <a:pt x="0" y="3047"/>
                </a:lnTo>
                <a:lnTo>
                  <a:pt x="0" y="1523"/>
                </a:lnTo>
                <a:lnTo>
                  <a:pt x="1523" y="1523"/>
                </a:lnTo>
                <a:lnTo>
                  <a:pt x="1523" y="0"/>
                </a:lnTo>
                <a:lnTo>
                  <a:pt x="304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82675" y="4832603"/>
            <a:ext cx="72390" cy="5080"/>
          </a:xfrm>
          <a:custGeom>
            <a:avLst/>
            <a:gdLst/>
            <a:ahLst/>
            <a:cxnLst/>
            <a:rect l="l" t="t" r="r" b="b"/>
            <a:pathLst>
              <a:path w="72390" h="5079">
                <a:moveTo>
                  <a:pt x="3048" y="0"/>
                </a:moveTo>
                <a:lnTo>
                  <a:pt x="70866" y="0"/>
                </a:lnTo>
                <a:lnTo>
                  <a:pt x="72390" y="1523"/>
                </a:lnTo>
                <a:lnTo>
                  <a:pt x="72390" y="4571"/>
                </a:lnTo>
                <a:lnTo>
                  <a:pt x="0" y="4571"/>
                </a:lnTo>
                <a:lnTo>
                  <a:pt x="0" y="1523"/>
                </a:lnTo>
                <a:lnTo>
                  <a:pt x="1524" y="0"/>
                </a:lnTo>
                <a:lnTo>
                  <a:pt x="304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91641" y="4832603"/>
            <a:ext cx="71755" cy="5080"/>
          </a:xfrm>
          <a:custGeom>
            <a:avLst/>
            <a:gdLst/>
            <a:ahLst/>
            <a:cxnLst/>
            <a:rect l="l" t="t" r="r" b="b"/>
            <a:pathLst>
              <a:path w="71754" h="5079">
                <a:moveTo>
                  <a:pt x="1524" y="0"/>
                </a:moveTo>
                <a:lnTo>
                  <a:pt x="70104" y="0"/>
                </a:lnTo>
                <a:lnTo>
                  <a:pt x="70104" y="1523"/>
                </a:lnTo>
                <a:lnTo>
                  <a:pt x="71628" y="1523"/>
                </a:lnTo>
                <a:lnTo>
                  <a:pt x="71628" y="3047"/>
                </a:lnTo>
                <a:lnTo>
                  <a:pt x="70104" y="4571"/>
                </a:lnTo>
                <a:lnTo>
                  <a:pt x="0" y="4571"/>
                </a:lnTo>
                <a:lnTo>
                  <a:pt x="0" y="1523"/>
                </a:lnTo>
                <a:lnTo>
                  <a:pt x="152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299845" y="4832603"/>
            <a:ext cx="72390" cy="5080"/>
          </a:xfrm>
          <a:custGeom>
            <a:avLst/>
            <a:gdLst/>
            <a:ahLst/>
            <a:cxnLst/>
            <a:rect l="l" t="t" r="r" b="b"/>
            <a:pathLst>
              <a:path w="72390" h="5079">
                <a:moveTo>
                  <a:pt x="1524" y="0"/>
                </a:moveTo>
                <a:lnTo>
                  <a:pt x="70866" y="0"/>
                </a:lnTo>
                <a:lnTo>
                  <a:pt x="70866" y="1523"/>
                </a:lnTo>
                <a:lnTo>
                  <a:pt x="72390" y="1523"/>
                </a:lnTo>
                <a:lnTo>
                  <a:pt x="72390" y="3047"/>
                </a:lnTo>
                <a:lnTo>
                  <a:pt x="70866" y="4571"/>
                </a:lnTo>
                <a:lnTo>
                  <a:pt x="0" y="4571"/>
                </a:lnTo>
                <a:lnTo>
                  <a:pt x="0" y="0"/>
                </a:lnTo>
                <a:lnTo>
                  <a:pt x="152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07287" y="4832603"/>
            <a:ext cx="74295" cy="5080"/>
          </a:xfrm>
          <a:custGeom>
            <a:avLst/>
            <a:gdLst/>
            <a:ahLst/>
            <a:cxnLst/>
            <a:rect l="l" t="t" r="r" b="b"/>
            <a:pathLst>
              <a:path w="74295" h="5079">
                <a:moveTo>
                  <a:pt x="3047" y="0"/>
                </a:moveTo>
                <a:lnTo>
                  <a:pt x="70865" y="0"/>
                </a:lnTo>
                <a:lnTo>
                  <a:pt x="73913" y="3047"/>
                </a:lnTo>
                <a:lnTo>
                  <a:pt x="72389" y="3047"/>
                </a:lnTo>
                <a:lnTo>
                  <a:pt x="72389" y="4571"/>
                </a:lnTo>
                <a:lnTo>
                  <a:pt x="1523" y="4571"/>
                </a:lnTo>
                <a:lnTo>
                  <a:pt x="0" y="3047"/>
                </a:lnTo>
                <a:lnTo>
                  <a:pt x="0" y="1523"/>
                </a:lnTo>
                <a:lnTo>
                  <a:pt x="1523" y="1523"/>
                </a:lnTo>
                <a:lnTo>
                  <a:pt x="1523" y="0"/>
                </a:lnTo>
                <a:lnTo>
                  <a:pt x="304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16253" y="4832603"/>
            <a:ext cx="72390" cy="5080"/>
          </a:xfrm>
          <a:custGeom>
            <a:avLst/>
            <a:gdLst/>
            <a:ahLst/>
            <a:cxnLst/>
            <a:rect l="l" t="t" r="r" b="b"/>
            <a:pathLst>
              <a:path w="72390" h="5079">
                <a:moveTo>
                  <a:pt x="3048" y="0"/>
                </a:moveTo>
                <a:lnTo>
                  <a:pt x="8382" y="0"/>
                </a:lnTo>
                <a:lnTo>
                  <a:pt x="6096" y="3047"/>
                </a:lnTo>
                <a:lnTo>
                  <a:pt x="6096" y="1523"/>
                </a:lnTo>
                <a:lnTo>
                  <a:pt x="6858" y="0"/>
                </a:lnTo>
                <a:lnTo>
                  <a:pt x="70866" y="0"/>
                </a:lnTo>
                <a:lnTo>
                  <a:pt x="72390" y="1523"/>
                </a:lnTo>
                <a:lnTo>
                  <a:pt x="72390" y="3047"/>
                </a:lnTo>
                <a:lnTo>
                  <a:pt x="70866" y="3047"/>
                </a:lnTo>
                <a:lnTo>
                  <a:pt x="70866" y="4571"/>
                </a:lnTo>
                <a:lnTo>
                  <a:pt x="8382" y="4571"/>
                </a:lnTo>
                <a:lnTo>
                  <a:pt x="11430" y="1523"/>
                </a:lnTo>
                <a:lnTo>
                  <a:pt x="11430" y="3047"/>
                </a:lnTo>
                <a:lnTo>
                  <a:pt x="9906" y="3047"/>
                </a:lnTo>
                <a:lnTo>
                  <a:pt x="9906" y="4571"/>
                </a:lnTo>
                <a:lnTo>
                  <a:pt x="1524" y="4571"/>
                </a:lnTo>
                <a:lnTo>
                  <a:pt x="0" y="3047"/>
                </a:lnTo>
                <a:lnTo>
                  <a:pt x="0" y="1523"/>
                </a:lnTo>
                <a:lnTo>
                  <a:pt x="1524" y="1523"/>
                </a:lnTo>
                <a:lnTo>
                  <a:pt x="1524" y="0"/>
                </a:lnTo>
                <a:lnTo>
                  <a:pt x="304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23695" y="4832603"/>
            <a:ext cx="74295" cy="5080"/>
          </a:xfrm>
          <a:custGeom>
            <a:avLst/>
            <a:gdLst/>
            <a:ahLst/>
            <a:cxnLst/>
            <a:rect l="l" t="t" r="r" b="b"/>
            <a:pathLst>
              <a:path w="74295" h="5079">
                <a:moveTo>
                  <a:pt x="3048" y="0"/>
                </a:moveTo>
                <a:lnTo>
                  <a:pt x="72390" y="0"/>
                </a:lnTo>
                <a:lnTo>
                  <a:pt x="72390" y="1523"/>
                </a:lnTo>
                <a:lnTo>
                  <a:pt x="73914" y="1523"/>
                </a:lnTo>
                <a:lnTo>
                  <a:pt x="72390" y="3047"/>
                </a:lnTo>
                <a:lnTo>
                  <a:pt x="72390" y="4571"/>
                </a:lnTo>
                <a:lnTo>
                  <a:pt x="1524" y="4571"/>
                </a:lnTo>
                <a:lnTo>
                  <a:pt x="1524" y="3047"/>
                </a:lnTo>
                <a:lnTo>
                  <a:pt x="0" y="3047"/>
                </a:lnTo>
                <a:lnTo>
                  <a:pt x="0" y="1523"/>
                </a:lnTo>
                <a:lnTo>
                  <a:pt x="1524" y="0"/>
                </a:lnTo>
                <a:lnTo>
                  <a:pt x="304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732661" y="4832603"/>
            <a:ext cx="71755" cy="5080"/>
          </a:xfrm>
          <a:custGeom>
            <a:avLst/>
            <a:gdLst/>
            <a:ahLst/>
            <a:cxnLst/>
            <a:rect l="l" t="t" r="r" b="b"/>
            <a:pathLst>
              <a:path w="71754" h="5079">
                <a:moveTo>
                  <a:pt x="3047" y="0"/>
                </a:moveTo>
                <a:lnTo>
                  <a:pt x="71627" y="0"/>
                </a:lnTo>
                <a:lnTo>
                  <a:pt x="71627" y="3047"/>
                </a:lnTo>
                <a:lnTo>
                  <a:pt x="70865" y="4571"/>
                </a:lnTo>
                <a:lnTo>
                  <a:pt x="1523" y="4571"/>
                </a:lnTo>
                <a:lnTo>
                  <a:pt x="1523" y="3047"/>
                </a:lnTo>
                <a:lnTo>
                  <a:pt x="0" y="3047"/>
                </a:lnTo>
                <a:lnTo>
                  <a:pt x="0" y="1523"/>
                </a:lnTo>
                <a:lnTo>
                  <a:pt x="1523" y="0"/>
                </a:lnTo>
                <a:lnTo>
                  <a:pt x="304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41627" y="4832603"/>
            <a:ext cx="71755" cy="5080"/>
          </a:xfrm>
          <a:custGeom>
            <a:avLst/>
            <a:gdLst/>
            <a:ahLst/>
            <a:cxnLst/>
            <a:rect l="l" t="t" r="r" b="b"/>
            <a:pathLst>
              <a:path w="71754" h="5079">
                <a:moveTo>
                  <a:pt x="2285" y="0"/>
                </a:moveTo>
                <a:lnTo>
                  <a:pt x="71627" y="0"/>
                </a:lnTo>
                <a:lnTo>
                  <a:pt x="71627" y="3047"/>
                </a:lnTo>
                <a:lnTo>
                  <a:pt x="70103" y="4571"/>
                </a:lnTo>
                <a:lnTo>
                  <a:pt x="1523" y="4571"/>
                </a:lnTo>
                <a:lnTo>
                  <a:pt x="0" y="3047"/>
                </a:lnTo>
                <a:lnTo>
                  <a:pt x="0" y="0"/>
                </a:lnTo>
                <a:lnTo>
                  <a:pt x="228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949831" y="4832603"/>
            <a:ext cx="72390" cy="5080"/>
          </a:xfrm>
          <a:custGeom>
            <a:avLst/>
            <a:gdLst/>
            <a:ahLst/>
            <a:cxnLst/>
            <a:rect l="l" t="t" r="r" b="b"/>
            <a:pathLst>
              <a:path w="72390" h="5079">
                <a:moveTo>
                  <a:pt x="1523" y="0"/>
                </a:moveTo>
                <a:lnTo>
                  <a:pt x="72389" y="0"/>
                </a:lnTo>
                <a:lnTo>
                  <a:pt x="72389" y="3047"/>
                </a:lnTo>
                <a:lnTo>
                  <a:pt x="70865" y="4571"/>
                </a:lnTo>
                <a:lnTo>
                  <a:pt x="1523" y="4571"/>
                </a:lnTo>
                <a:lnTo>
                  <a:pt x="0" y="3047"/>
                </a:lnTo>
                <a:lnTo>
                  <a:pt x="0" y="0"/>
                </a:lnTo>
                <a:lnTo>
                  <a:pt x="152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058798" y="4832603"/>
            <a:ext cx="34290" cy="5080"/>
          </a:xfrm>
          <a:custGeom>
            <a:avLst/>
            <a:gdLst/>
            <a:ahLst/>
            <a:cxnLst/>
            <a:rect l="l" t="t" r="r" b="b"/>
            <a:pathLst>
              <a:path w="34290" h="5079">
                <a:moveTo>
                  <a:pt x="1524" y="0"/>
                </a:moveTo>
                <a:lnTo>
                  <a:pt x="34290" y="0"/>
                </a:lnTo>
                <a:lnTo>
                  <a:pt x="34290" y="3047"/>
                </a:lnTo>
                <a:lnTo>
                  <a:pt x="32766" y="4571"/>
                </a:lnTo>
                <a:lnTo>
                  <a:pt x="0" y="4571"/>
                </a:lnTo>
                <a:lnTo>
                  <a:pt x="0" y="0"/>
                </a:lnTo>
                <a:lnTo>
                  <a:pt x="152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077072" y="4782311"/>
            <a:ext cx="105410" cy="104775"/>
          </a:xfrm>
          <a:custGeom>
            <a:avLst/>
            <a:gdLst/>
            <a:ahLst/>
            <a:cxnLst/>
            <a:rect l="l" t="t" r="r" b="b"/>
            <a:pathLst>
              <a:path w="105409" h="104775">
                <a:moveTo>
                  <a:pt x="105155" y="51815"/>
                </a:moveTo>
                <a:lnTo>
                  <a:pt x="0" y="0"/>
                </a:lnTo>
                <a:lnTo>
                  <a:pt x="0" y="104394"/>
                </a:lnTo>
                <a:lnTo>
                  <a:pt x="105155" y="51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7301617" y="4669219"/>
            <a:ext cx="44386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0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20" dirty="0">
                <a:latin typeface="Arial"/>
                <a:cs typeface="Arial"/>
              </a:rPr>
              <a:t>ea</a:t>
            </a:r>
            <a:r>
              <a:rPr sz="1200" spc="-10" dirty="0">
                <a:latin typeface="Arial"/>
                <a:cs typeface="Arial"/>
              </a:rPr>
              <a:t>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581149" y="4988052"/>
            <a:ext cx="0" cy="1591310"/>
          </a:xfrm>
          <a:custGeom>
            <a:avLst/>
            <a:gdLst/>
            <a:ahLst/>
            <a:cxnLst/>
            <a:rect l="l" t="t" r="r" b="b"/>
            <a:pathLst>
              <a:path h="1591309">
                <a:moveTo>
                  <a:pt x="0" y="0"/>
                </a:moveTo>
                <a:lnTo>
                  <a:pt x="0" y="1591056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579243" y="4988052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3048"/>
                </a:moveTo>
                <a:lnTo>
                  <a:pt x="3809" y="70866"/>
                </a:lnTo>
                <a:lnTo>
                  <a:pt x="2285" y="72390"/>
                </a:lnTo>
                <a:lnTo>
                  <a:pt x="0" y="72390"/>
                </a:lnTo>
                <a:lnTo>
                  <a:pt x="0" y="0"/>
                </a:lnTo>
                <a:lnTo>
                  <a:pt x="2285" y="0"/>
                </a:lnTo>
                <a:lnTo>
                  <a:pt x="3809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579243" y="5097017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1524"/>
                </a:moveTo>
                <a:lnTo>
                  <a:pt x="3809" y="69342"/>
                </a:lnTo>
                <a:lnTo>
                  <a:pt x="2285" y="72390"/>
                </a:lnTo>
                <a:lnTo>
                  <a:pt x="0" y="72390"/>
                </a:lnTo>
                <a:lnTo>
                  <a:pt x="0" y="0"/>
                </a:lnTo>
                <a:lnTo>
                  <a:pt x="2285" y="0"/>
                </a:lnTo>
                <a:lnTo>
                  <a:pt x="3809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579243" y="5205984"/>
            <a:ext cx="3810" cy="71755"/>
          </a:xfrm>
          <a:custGeom>
            <a:avLst/>
            <a:gdLst/>
            <a:ahLst/>
            <a:cxnLst/>
            <a:rect l="l" t="t" r="r" b="b"/>
            <a:pathLst>
              <a:path w="3809" h="71754">
                <a:moveTo>
                  <a:pt x="3809" y="1523"/>
                </a:moveTo>
                <a:lnTo>
                  <a:pt x="3809" y="69341"/>
                </a:lnTo>
                <a:lnTo>
                  <a:pt x="2285" y="70103"/>
                </a:lnTo>
                <a:lnTo>
                  <a:pt x="2285" y="71627"/>
                </a:lnTo>
                <a:lnTo>
                  <a:pt x="761" y="71627"/>
                </a:lnTo>
                <a:lnTo>
                  <a:pt x="0" y="70103"/>
                </a:lnTo>
                <a:lnTo>
                  <a:pt x="0" y="0"/>
                </a:lnTo>
                <a:lnTo>
                  <a:pt x="2285" y="0"/>
                </a:lnTo>
                <a:lnTo>
                  <a:pt x="3809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579243" y="5313426"/>
            <a:ext cx="3810" cy="73660"/>
          </a:xfrm>
          <a:custGeom>
            <a:avLst/>
            <a:gdLst/>
            <a:ahLst/>
            <a:cxnLst/>
            <a:rect l="l" t="t" r="r" b="b"/>
            <a:pathLst>
              <a:path w="3809" h="73660">
                <a:moveTo>
                  <a:pt x="3809" y="2286"/>
                </a:moveTo>
                <a:lnTo>
                  <a:pt x="3809" y="70104"/>
                </a:lnTo>
                <a:lnTo>
                  <a:pt x="761" y="73152"/>
                </a:lnTo>
                <a:lnTo>
                  <a:pt x="761" y="71628"/>
                </a:lnTo>
                <a:lnTo>
                  <a:pt x="0" y="71628"/>
                </a:lnTo>
                <a:lnTo>
                  <a:pt x="0" y="1524"/>
                </a:lnTo>
                <a:lnTo>
                  <a:pt x="761" y="0"/>
                </a:lnTo>
                <a:lnTo>
                  <a:pt x="2285" y="0"/>
                </a:lnTo>
                <a:lnTo>
                  <a:pt x="2285" y="1524"/>
                </a:lnTo>
                <a:lnTo>
                  <a:pt x="3809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579243" y="5421629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3047"/>
                </a:moveTo>
                <a:lnTo>
                  <a:pt x="3809" y="70865"/>
                </a:lnTo>
                <a:lnTo>
                  <a:pt x="2285" y="72389"/>
                </a:lnTo>
                <a:lnTo>
                  <a:pt x="0" y="72389"/>
                </a:lnTo>
                <a:lnTo>
                  <a:pt x="0" y="1523"/>
                </a:lnTo>
                <a:lnTo>
                  <a:pt x="761" y="0"/>
                </a:lnTo>
                <a:lnTo>
                  <a:pt x="2285" y="0"/>
                </a:lnTo>
                <a:lnTo>
                  <a:pt x="2285" y="1523"/>
                </a:lnTo>
                <a:lnTo>
                  <a:pt x="3809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579243" y="5530596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3048"/>
                </a:moveTo>
                <a:lnTo>
                  <a:pt x="3809" y="70866"/>
                </a:lnTo>
                <a:lnTo>
                  <a:pt x="2285" y="72390"/>
                </a:lnTo>
                <a:lnTo>
                  <a:pt x="0" y="72390"/>
                </a:lnTo>
                <a:lnTo>
                  <a:pt x="0" y="0"/>
                </a:lnTo>
                <a:lnTo>
                  <a:pt x="2285" y="0"/>
                </a:lnTo>
                <a:lnTo>
                  <a:pt x="3809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79243" y="5639561"/>
            <a:ext cx="3810" cy="71755"/>
          </a:xfrm>
          <a:custGeom>
            <a:avLst/>
            <a:gdLst/>
            <a:ahLst/>
            <a:cxnLst/>
            <a:rect l="l" t="t" r="r" b="b"/>
            <a:pathLst>
              <a:path w="3809" h="71754">
                <a:moveTo>
                  <a:pt x="3809" y="1523"/>
                </a:moveTo>
                <a:lnTo>
                  <a:pt x="3809" y="69342"/>
                </a:lnTo>
                <a:lnTo>
                  <a:pt x="2285" y="71628"/>
                </a:lnTo>
                <a:lnTo>
                  <a:pt x="0" y="71628"/>
                </a:lnTo>
                <a:lnTo>
                  <a:pt x="0" y="0"/>
                </a:lnTo>
                <a:lnTo>
                  <a:pt x="2285" y="0"/>
                </a:lnTo>
                <a:lnTo>
                  <a:pt x="3809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79243" y="5748528"/>
            <a:ext cx="3810" cy="71755"/>
          </a:xfrm>
          <a:custGeom>
            <a:avLst/>
            <a:gdLst/>
            <a:ahLst/>
            <a:cxnLst/>
            <a:rect l="l" t="t" r="r" b="b"/>
            <a:pathLst>
              <a:path w="3809" h="71754">
                <a:moveTo>
                  <a:pt x="3809" y="1524"/>
                </a:moveTo>
                <a:lnTo>
                  <a:pt x="3809" y="69342"/>
                </a:lnTo>
                <a:lnTo>
                  <a:pt x="2285" y="70104"/>
                </a:lnTo>
                <a:lnTo>
                  <a:pt x="2285" y="71628"/>
                </a:lnTo>
                <a:lnTo>
                  <a:pt x="761" y="71628"/>
                </a:lnTo>
                <a:lnTo>
                  <a:pt x="0" y="70104"/>
                </a:lnTo>
                <a:lnTo>
                  <a:pt x="0" y="0"/>
                </a:lnTo>
                <a:lnTo>
                  <a:pt x="2285" y="0"/>
                </a:lnTo>
                <a:lnTo>
                  <a:pt x="3809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579243" y="5855970"/>
            <a:ext cx="3810" cy="73660"/>
          </a:xfrm>
          <a:custGeom>
            <a:avLst/>
            <a:gdLst/>
            <a:ahLst/>
            <a:cxnLst/>
            <a:rect l="l" t="t" r="r" b="b"/>
            <a:pathLst>
              <a:path w="3809" h="73660">
                <a:moveTo>
                  <a:pt x="3809" y="2286"/>
                </a:moveTo>
                <a:lnTo>
                  <a:pt x="3809" y="70104"/>
                </a:lnTo>
                <a:lnTo>
                  <a:pt x="761" y="73152"/>
                </a:lnTo>
                <a:lnTo>
                  <a:pt x="761" y="71628"/>
                </a:lnTo>
                <a:lnTo>
                  <a:pt x="0" y="71628"/>
                </a:lnTo>
                <a:lnTo>
                  <a:pt x="0" y="762"/>
                </a:lnTo>
                <a:lnTo>
                  <a:pt x="761" y="0"/>
                </a:lnTo>
                <a:lnTo>
                  <a:pt x="2285" y="0"/>
                </a:lnTo>
                <a:lnTo>
                  <a:pt x="2285" y="762"/>
                </a:lnTo>
                <a:lnTo>
                  <a:pt x="3809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579243" y="5964173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3047"/>
                </a:moveTo>
                <a:lnTo>
                  <a:pt x="3809" y="70865"/>
                </a:lnTo>
                <a:lnTo>
                  <a:pt x="2285" y="72389"/>
                </a:lnTo>
                <a:lnTo>
                  <a:pt x="0" y="72389"/>
                </a:lnTo>
                <a:lnTo>
                  <a:pt x="0" y="1523"/>
                </a:lnTo>
                <a:lnTo>
                  <a:pt x="761" y="0"/>
                </a:lnTo>
                <a:lnTo>
                  <a:pt x="2285" y="0"/>
                </a:lnTo>
                <a:lnTo>
                  <a:pt x="2285" y="1523"/>
                </a:lnTo>
                <a:lnTo>
                  <a:pt x="3809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579243" y="6073140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89">
                <a:moveTo>
                  <a:pt x="3809" y="3048"/>
                </a:moveTo>
                <a:lnTo>
                  <a:pt x="3809" y="70866"/>
                </a:lnTo>
                <a:lnTo>
                  <a:pt x="2285" y="72390"/>
                </a:lnTo>
                <a:lnTo>
                  <a:pt x="0" y="72390"/>
                </a:lnTo>
                <a:lnTo>
                  <a:pt x="0" y="0"/>
                </a:lnTo>
                <a:lnTo>
                  <a:pt x="2285" y="0"/>
                </a:lnTo>
                <a:lnTo>
                  <a:pt x="3809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579243" y="6182105"/>
            <a:ext cx="3810" cy="71755"/>
          </a:xfrm>
          <a:custGeom>
            <a:avLst/>
            <a:gdLst/>
            <a:ahLst/>
            <a:cxnLst/>
            <a:rect l="l" t="t" r="r" b="b"/>
            <a:pathLst>
              <a:path w="3809" h="71754">
                <a:moveTo>
                  <a:pt x="3809" y="1523"/>
                </a:moveTo>
                <a:lnTo>
                  <a:pt x="3809" y="69341"/>
                </a:lnTo>
                <a:lnTo>
                  <a:pt x="2285" y="71627"/>
                </a:lnTo>
                <a:lnTo>
                  <a:pt x="0" y="71627"/>
                </a:lnTo>
                <a:lnTo>
                  <a:pt x="0" y="0"/>
                </a:lnTo>
                <a:lnTo>
                  <a:pt x="2285" y="0"/>
                </a:lnTo>
                <a:lnTo>
                  <a:pt x="3809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579243" y="6291071"/>
            <a:ext cx="3810" cy="71755"/>
          </a:xfrm>
          <a:custGeom>
            <a:avLst/>
            <a:gdLst/>
            <a:ahLst/>
            <a:cxnLst/>
            <a:rect l="l" t="t" r="r" b="b"/>
            <a:pathLst>
              <a:path w="3809" h="71754">
                <a:moveTo>
                  <a:pt x="3809" y="1523"/>
                </a:moveTo>
                <a:lnTo>
                  <a:pt x="3809" y="68579"/>
                </a:lnTo>
                <a:lnTo>
                  <a:pt x="2285" y="70103"/>
                </a:lnTo>
                <a:lnTo>
                  <a:pt x="2285" y="71627"/>
                </a:lnTo>
                <a:lnTo>
                  <a:pt x="761" y="71627"/>
                </a:lnTo>
                <a:lnTo>
                  <a:pt x="0" y="70103"/>
                </a:lnTo>
                <a:lnTo>
                  <a:pt x="0" y="0"/>
                </a:lnTo>
                <a:lnTo>
                  <a:pt x="2285" y="0"/>
                </a:lnTo>
                <a:lnTo>
                  <a:pt x="3809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579243" y="6398514"/>
            <a:ext cx="3810" cy="73660"/>
          </a:xfrm>
          <a:custGeom>
            <a:avLst/>
            <a:gdLst/>
            <a:ahLst/>
            <a:cxnLst/>
            <a:rect l="l" t="t" r="r" b="b"/>
            <a:pathLst>
              <a:path w="3809" h="73660">
                <a:moveTo>
                  <a:pt x="3809" y="2286"/>
                </a:moveTo>
                <a:lnTo>
                  <a:pt x="3809" y="70104"/>
                </a:lnTo>
                <a:lnTo>
                  <a:pt x="761" y="73152"/>
                </a:lnTo>
                <a:lnTo>
                  <a:pt x="761" y="71628"/>
                </a:lnTo>
                <a:lnTo>
                  <a:pt x="0" y="71628"/>
                </a:lnTo>
                <a:lnTo>
                  <a:pt x="0" y="762"/>
                </a:lnTo>
                <a:lnTo>
                  <a:pt x="761" y="0"/>
                </a:lnTo>
                <a:lnTo>
                  <a:pt x="2285" y="0"/>
                </a:lnTo>
                <a:lnTo>
                  <a:pt x="2285" y="762"/>
                </a:lnTo>
                <a:lnTo>
                  <a:pt x="3809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579243" y="6506718"/>
            <a:ext cx="3810" cy="72390"/>
          </a:xfrm>
          <a:custGeom>
            <a:avLst/>
            <a:gdLst/>
            <a:ahLst/>
            <a:cxnLst/>
            <a:rect l="l" t="t" r="r" b="b"/>
            <a:pathLst>
              <a:path w="3809" h="72390">
                <a:moveTo>
                  <a:pt x="3809" y="3048"/>
                </a:moveTo>
                <a:lnTo>
                  <a:pt x="3809" y="70866"/>
                </a:lnTo>
                <a:lnTo>
                  <a:pt x="2285" y="72390"/>
                </a:lnTo>
                <a:lnTo>
                  <a:pt x="0" y="72390"/>
                </a:lnTo>
                <a:lnTo>
                  <a:pt x="0" y="1524"/>
                </a:lnTo>
                <a:lnTo>
                  <a:pt x="761" y="0"/>
                </a:lnTo>
                <a:lnTo>
                  <a:pt x="2285" y="0"/>
                </a:lnTo>
                <a:lnTo>
                  <a:pt x="2285" y="1524"/>
                </a:lnTo>
                <a:lnTo>
                  <a:pt x="3809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085735" y="3089148"/>
            <a:ext cx="4095115" cy="3415665"/>
          </a:xfrm>
          <a:prstGeom prst="rect">
            <a:avLst/>
          </a:prstGeom>
          <a:ln w="422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s</a:t>
            </a:r>
            <a:r>
              <a:rPr sz="1200" spc="-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i</a:t>
            </a:r>
            <a:r>
              <a:rPr sz="1200" spc="-20" dirty="0">
                <a:latin typeface="Arial"/>
                <a:cs typeface="Arial"/>
              </a:rPr>
              <a:t>c</a:t>
            </a:r>
            <a:r>
              <a:rPr sz="1200" spc="-10" dirty="0">
                <a:latin typeface="Arial"/>
                <a:cs typeface="Arial"/>
              </a:rPr>
              <a:t>k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20" dirty="0">
                <a:latin typeface="Arial"/>
                <a:cs typeface="Arial"/>
              </a:rPr>
              <a:t>o</a:t>
            </a:r>
            <a:r>
              <a:rPr sz="1200" spc="-10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in </a:t>
            </a:r>
            <a:r>
              <a:rPr sz="1200" spc="-15" dirty="0">
                <a:latin typeface="Arial"/>
                <a:cs typeface="Arial"/>
              </a:rPr>
              <a:t>UM</a:t>
            </a:r>
            <a:r>
              <a:rPr sz="1200" spc="-10" dirty="0">
                <a:latin typeface="Arial"/>
                <a:cs typeface="Arial"/>
              </a:rPr>
              <a:t>L </a:t>
            </a:r>
            <a:r>
              <a:rPr sz="1200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m</a:t>
            </a:r>
            <a:r>
              <a:rPr sz="1200" spc="-20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10" dirty="0">
                <a:latin typeface="Arial"/>
                <a:cs typeface="Arial"/>
              </a:rPr>
              <a:t>i</a:t>
            </a:r>
            <a:r>
              <a:rPr sz="1200" spc="-2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s </a:t>
            </a:r>
            <a:r>
              <a:rPr sz="1200" spc="-15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s</a:t>
            </a:r>
            <a:r>
              <a:rPr sz="1200" spc="-20" dirty="0">
                <a:latin typeface="Arial"/>
                <a:cs typeface="Arial"/>
              </a:rPr>
              <a:t>yn</a:t>
            </a:r>
            <a:r>
              <a:rPr sz="1200" spc="-15" dirty="0">
                <a:latin typeface="Arial"/>
                <a:cs typeface="Arial"/>
              </a:rPr>
              <a:t>c</a:t>
            </a:r>
            <a:r>
              <a:rPr sz="1200" spc="-20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20" dirty="0">
                <a:latin typeface="Arial"/>
                <a:cs typeface="Arial"/>
              </a:rPr>
              <a:t>onou</a:t>
            </a:r>
            <a:r>
              <a:rPr sz="1200" spc="-1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ca</a:t>
            </a:r>
            <a:r>
              <a:rPr sz="1200" spc="-10" dirty="0">
                <a:latin typeface="Arial"/>
                <a:cs typeface="Arial"/>
              </a:rPr>
              <a:t>l</a:t>
            </a:r>
            <a:r>
              <a:rPr sz="1200" spc="-5" dirty="0">
                <a:latin typeface="Arial"/>
                <a:cs typeface="Arial"/>
              </a:rPr>
              <a:t>l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74295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2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d </a:t>
            </a:r>
            <a:r>
              <a:rPr sz="1200" spc="-15" dirty="0">
                <a:latin typeface="Arial"/>
                <a:cs typeface="Arial"/>
              </a:rPr>
              <a:t>ar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20" dirty="0">
                <a:latin typeface="Arial"/>
                <a:cs typeface="Arial"/>
              </a:rPr>
              <a:t>o</a:t>
            </a:r>
            <a:r>
              <a:rPr sz="1200" spc="-10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20" dirty="0">
                <a:latin typeface="Arial"/>
                <a:cs typeface="Arial"/>
              </a:rPr>
              <a:t>h</a:t>
            </a:r>
            <a:r>
              <a:rPr sz="1200" spc="-10" dirty="0">
                <a:latin typeface="Arial"/>
                <a:cs typeface="Arial"/>
              </a:rPr>
              <a:t>e </a:t>
            </a:r>
            <a:r>
              <a:rPr sz="1200" spc="-15" dirty="0">
                <a:latin typeface="Arial"/>
                <a:cs typeface="Arial"/>
              </a:rPr>
              <a:t>mo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co</a:t>
            </a:r>
            <a:r>
              <a:rPr sz="1200" spc="-15" dirty="0">
                <a:latin typeface="Arial"/>
                <a:cs typeface="Arial"/>
              </a:rPr>
              <a:t>mmo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synch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20" dirty="0">
                <a:latin typeface="Arial"/>
                <a:cs typeface="Arial"/>
              </a:rPr>
              <a:t>onou</a:t>
            </a:r>
            <a:r>
              <a:rPr sz="1200" spc="-1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ca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5" dirty="0">
                <a:latin typeface="Arial"/>
                <a:cs typeface="Arial"/>
              </a:rPr>
              <a:t>l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250">
              <a:latin typeface="Times New Roman"/>
              <a:cs typeface="Times New Roman"/>
            </a:endParaRPr>
          </a:p>
          <a:p>
            <a:pPr marL="74295" marR="219710">
              <a:lnSpc>
                <a:spcPts val="1430"/>
              </a:lnSpc>
            </a:pPr>
            <a:r>
              <a:rPr sz="1200" spc="-10" dirty="0">
                <a:latin typeface="Arial"/>
                <a:cs typeface="Arial"/>
              </a:rPr>
              <a:t>In </a:t>
            </a:r>
            <a:r>
              <a:rPr sz="1200" spc="-20" dirty="0">
                <a:latin typeface="Arial"/>
                <a:cs typeface="Arial"/>
              </a:rPr>
              <a:t>Java</a:t>
            </a:r>
            <a:r>
              <a:rPr sz="1200" spc="-5" dirty="0">
                <a:latin typeface="Arial"/>
                <a:cs typeface="Arial"/>
              </a:rPr>
              <a:t>,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</a:t>
            </a:r>
            <a:r>
              <a:rPr sz="1200" spc="-2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xamp</a:t>
            </a:r>
            <a:r>
              <a:rPr sz="1200" spc="-10" dirty="0">
                <a:latin typeface="Arial"/>
                <a:cs typeface="Arial"/>
              </a:rPr>
              <a:t>le</a:t>
            </a:r>
            <a:r>
              <a:rPr sz="1200" spc="-5" dirty="0">
                <a:latin typeface="Arial"/>
                <a:cs typeface="Arial"/>
              </a:rPr>
              <a:t>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n </a:t>
            </a:r>
            <a:r>
              <a:rPr sz="1200" spc="-15" dirty="0">
                <a:latin typeface="Arial"/>
                <a:cs typeface="Arial"/>
              </a:rPr>
              <a:t>a</a:t>
            </a:r>
            <a:r>
              <a:rPr sz="1200" spc="-20" dirty="0">
                <a:latin typeface="Arial"/>
                <a:cs typeface="Arial"/>
              </a:rPr>
              <a:t>synch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15" dirty="0">
                <a:latin typeface="Arial"/>
                <a:cs typeface="Arial"/>
              </a:rPr>
              <a:t>o</a:t>
            </a:r>
            <a:r>
              <a:rPr sz="1200" spc="-20" dirty="0">
                <a:latin typeface="Arial"/>
                <a:cs typeface="Arial"/>
              </a:rPr>
              <a:t>nou</a:t>
            </a:r>
            <a:r>
              <a:rPr sz="1200" spc="-1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ca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m</a:t>
            </a:r>
            <a:r>
              <a:rPr sz="1200" spc="-2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y </a:t>
            </a:r>
            <a:r>
              <a:rPr sz="1200" spc="-15" dirty="0">
                <a:latin typeface="Arial"/>
                <a:cs typeface="Arial"/>
              </a:rPr>
              <a:t>o</a:t>
            </a:r>
            <a:r>
              <a:rPr sz="1200" spc="-20" dirty="0">
                <a:latin typeface="Arial"/>
                <a:cs typeface="Arial"/>
              </a:rPr>
              <a:t>ccu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as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fol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20" dirty="0">
                <a:latin typeface="Arial"/>
                <a:cs typeface="Arial"/>
              </a:rPr>
              <a:t>o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spc="-2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74295" marR="1139825">
              <a:lnSpc>
                <a:spcPct val="99000"/>
              </a:lnSpc>
            </a:pPr>
            <a:r>
              <a:rPr sz="1200" spc="-10" dirty="0">
                <a:latin typeface="Arial"/>
                <a:cs typeface="Arial"/>
              </a:rPr>
              <a:t>/</a:t>
            </a:r>
            <a:r>
              <a:rPr sz="1200" spc="-5" dirty="0">
                <a:latin typeface="Arial"/>
                <a:cs typeface="Arial"/>
              </a:rPr>
              <a:t>/</a:t>
            </a:r>
            <a:r>
              <a:rPr sz="1200" spc="-20" dirty="0">
                <a:latin typeface="Arial"/>
                <a:cs typeface="Arial"/>
              </a:rPr>
              <a:t> C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20" dirty="0">
                <a:latin typeface="Arial"/>
                <a:cs typeface="Arial"/>
              </a:rPr>
              <a:t>o</a:t>
            </a:r>
            <a:r>
              <a:rPr sz="1200" spc="-15" dirty="0">
                <a:latin typeface="Arial"/>
                <a:cs typeface="Arial"/>
              </a:rPr>
              <a:t>c</a:t>
            </a:r>
            <a:r>
              <a:rPr sz="1200" spc="-10" dirty="0">
                <a:latin typeface="Arial"/>
                <a:cs typeface="Arial"/>
              </a:rPr>
              <a:t>k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impl</a:t>
            </a:r>
            <a:r>
              <a:rPr sz="1200" spc="-2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me</a:t>
            </a:r>
            <a:r>
              <a:rPr sz="1200" spc="-2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1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R</a:t>
            </a:r>
            <a:r>
              <a:rPr sz="1200" spc="-20" dirty="0">
                <a:latin typeface="Arial"/>
                <a:cs typeface="Arial"/>
              </a:rPr>
              <a:t>unnab</a:t>
            </a:r>
            <a:r>
              <a:rPr sz="1200" spc="-10" dirty="0">
                <a:latin typeface="Arial"/>
                <a:cs typeface="Arial"/>
              </a:rPr>
              <a:t>le </a:t>
            </a:r>
            <a:r>
              <a:rPr sz="1200" dirty="0">
                <a:latin typeface="Arial"/>
                <a:cs typeface="Arial"/>
              </a:rPr>
              <a:t>i</a:t>
            </a:r>
            <a:r>
              <a:rPr sz="1200" spc="-2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2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fa</a:t>
            </a:r>
            <a:r>
              <a:rPr sz="1200" spc="-20" dirty="0">
                <a:latin typeface="Arial"/>
                <a:cs typeface="Arial"/>
              </a:rPr>
              <a:t>ce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15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d 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n</a:t>
            </a:r>
            <a:r>
              <a:rPr sz="1200" spc="-15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w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T</a:t>
            </a:r>
            <a:r>
              <a:rPr sz="1200" spc="-20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2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(</a:t>
            </a:r>
            <a:r>
              <a:rPr sz="1200" spc="-15" dirty="0">
                <a:latin typeface="Arial"/>
                <a:cs typeface="Arial"/>
              </a:rPr>
              <a:t> n</a:t>
            </a:r>
            <a:r>
              <a:rPr sz="1200" spc="-2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20" dirty="0">
                <a:latin typeface="Arial"/>
                <a:cs typeface="Arial"/>
              </a:rPr>
              <a:t>o</a:t>
            </a:r>
            <a:r>
              <a:rPr sz="1200" spc="-1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k(</a:t>
            </a:r>
            <a:r>
              <a:rPr sz="1200" spc="-5" dirty="0">
                <a:latin typeface="Arial"/>
                <a:cs typeface="Arial"/>
              </a:rPr>
              <a:t>)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)</a:t>
            </a:r>
            <a:r>
              <a:rPr sz="1200" spc="-5" dirty="0">
                <a:latin typeface="Arial"/>
                <a:cs typeface="Arial"/>
              </a:rPr>
              <a:t>; </a:t>
            </a:r>
            <a:r>
              <a:rPr sz="1200" spc="-2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.</a:t>
            </a:r>
            <a:r>
              <a:rPr sz="1200" spc="-25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2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1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spc="-20" dirty="0"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250">
              <a:latin typeface="Times New Roman"/>
              <a:cs typeface="Times New Roman"/>
            </a:endParaRPr>
          </a:p>
          <a:p>
            <a:pPr marL="74295" marR="106045">
              <a:lnSpc>
                <a:spcPts val="1420"/>
              </a:lnSpc>
            </a:pP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as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spc="-20" dirty="0">
                <a:latin typeface="Arial"/>
                <a:cs typeface="Arial"/>
              </a:rPr>
              <a:t>nch</a:t>
            </a:r>
            <a:r>
              <a:rPr sz="1200" spc="-15" dirty="0">
                <a:latin typeface="Arial"/>
                <a:cs typeface="Arial"/>
              </a:rPr>
              <a:t>ro</a:t>
            </a:r>
            <a:r>
              <a:rPr sz="1200" spc="-20" dirty="0">
                <a:latin typeface="Arial"/>
                <a:cs typeface="Arial"/>
              </a:rPr>
              <a:t>nou</a:t>
            </a:r>
            <a:r>
              <a:rPr sz="1200" spc="-10" dirty="0">
                <a:latin typeface="Arial"/>
                <a:cs typeface="Arial"/>
              </a:rPr>
              <a:t>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i="1" spc="-15" dirty="0">
                <a:latin typeface="Arial"/>
                <a:cs typeface="Arial"/>
              </a:rPr>
              <a:t>sta</a:t>
            </a:r>
            <a:r>
              <a:rPr sz="1200" i="1" dirty="0">
                <a:latin typeface="Arial"/>
                <a:cs typeface="Arial"/>
              </a:rPr>
              <a:t>r</a:t>
            </a:r>
            <a:r>
              <a:rPr sz="1200" i="1" spc="-5" dirty="0">
                <a:latin typeface="Arial"/>
                <a:cs typeface="Arial"/>
              </a:rPr>
              <a:t>t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ca</a:t>
            </a:r>
            <a:r>
              <a:rPr sz="1200" spc="-10" dirty="0">
                <a:latin typeface="Arial"/>
                <a:cs typeface="Arial"/>
              </a:rPr>
              <a:t>l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alw</a:t>
            </a:r>
            <a:r>
              <a:rPr sz="1200" spc="-20" dirty="0">
                <a:latin typeface="Arial"/>
                <a:cs typeface="Arial"/>
              </a:rPr>
              <a:t>ay</a:t>
            </a:r>
            <a:r>
              <a:rPr sz="1200" spc="-1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in</a:t>
            </a:r>
            <a:r>
              <a:rPr sz="1200" spc="-20" dirty="0">
                <a:latin typeface="Arial"/>
                <a:cs typeface="Arial"/>
              </a:rPr>
              <a:t>voke</a:t>
            </a:r>
            <a:r>
              <a:rPr sz="1200" spc="-1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i="1" spc="-15" dirty="0">
                <a:latin typeface="Arial"/>
                <a:cs typeface="Arial"/>
              </a:rPr>
              <a:t>ru</a:t>
            </a:r>
            <a:r>
              <a:rPr sz="1200" i="1" spc="-10" dirty="0">
                <a:latin typeface="Arial"/>
                <a:cs typeface="Arial"/>
              </a:rPr>
              <a:t>n </a:t>
            </a:r>
            <a:r>
              <a:rPr sz="1200" spc="-15" dirty="0">
                <a:latin typeface="Arial"/>
                <a:cs typeface="Arial"/>
              </a:rPr>
              <a:t>m</a:t>
            </a:r>
            <a:r>
              <a:rPr sz="1200" spc="-2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20" dirty="0">
                <a:latin typeface="Arial"/>
                <a:cs typeface="Arial"/>
              </a:rPr>
              <a:t>h</a:t>
            </a:r>
            <a:r>
              <a:rPr sz="1200" spc="-15" dirty="0">
                <a:latin typeface="Arial"/>
                <a:cs typeface="Arial"/>
              </a:rPr>
              <a:t>od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o</a:t>
            </a:r>
            <a:r>
              <a:rPr sz="1200" spc="-10" dirty="0">
                <a:latin typeface="Arial"/>
                <a:cs typeface="Arial"/>
              </a:rPr>
              <a:t>n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20" dirty="0">
                <a:latin typeface="Arial"/>
                <a:cs typeface="Arial"/>
              </a:rPr>
              <a:t>h</a:t>
            </a:r>
            <a:r>
              <a:rPr sz="1200" spc="-10" dirty="0">
                <a:latin typeface="Arial"/>
                <a:cs typeface="Arial"/>
              </a:rPr>
              <a:t>e </a:t>
            </a:r>
            <a:r>
              <a:rPr sz="1200" i="1" spc="-15" dirty="0">
                <a:latin typeface="Arial"/>
                <a:cs typeface="Arial"/>
              </a:rPr>
              <a:t>R</a:t>
            </a:r>
            <a:r>
              <a:rPr sz="1200" i="1" spc="-20" dirty="0">
                <a:latin typeface="Arial"/>
                <a:cs typeface="Arial"/>
              </a:rPr>
              <a:t>u</a:t>
            </a:r>
            <a:r>
              <a:rPr sz="1200" i="1" spc="-15" dirty="0">
                <a:latin typeface="Arial"/>
                <a:cs typeface="Arial"/>
              </a:rPr>
              <a:t>nnabl</a:t>
            </a:r>
            <a:r>
              <a:rPr sz="1200" i="1" spc="-10" dirty="0">
                <a:latin typeface="Arial"/>
                <a:cs typeface="Arial"/>
              </a:rPr>
              <a:t>e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spc="-15" dirty="0">
                <a:latin typeface="Arial"/>
                <a:cs typeface="Arial"/>
              </a:rPr>
              <a:t>Cloc</a:t>
            </a:r>
            <a:r>
              <a:rPr sz="1200" i="1" spc="-20" dirty="0">
                <a:latin typeface="Arial"/>
                <a:cs typeface="Arial"/>
              </a:rPr>
              <a:t>k</a:t>
            </a:r>
            <a:r>
              <a:rPr sz="1200" spc="-5" dirty="0">
                <a:latin typeface="Arial"/>
                <a:cs typeface="Arial"/>
              </a:rPr>
              <a:t>) </a:t>
            </a:r>
            <a:r>
              <a:rPr sz="1200" spc="-20" dirty="0">
                <a:latin typeface="Arial"/>
                <a:cs typeface="Arial"/>
              </a:rPr>
              <a:t>o</a:t>
            </a:r>
            <a:r>
              <a:rPr sz="1200" spc="-10" dirty="0">
                <a:latin typeface="Arial"/>
                <a:cs typeface="Arial"/>
              </a:rPr>
              <a:t>bj</a:t>
            </a:r>
            <a:r>
              <a:rPr sz="1200" spc="-2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74295" marR="128270">
              <a:lnSpc>
                <a:spcPts val="1420"/>
              </a:lnSpc>
            </a:pPr>
            <a:r>
              <a:rPr sz="1200" spc="-10" dirty="0">
                <a:latin typeface="Arial"/>
                <a:cs typeface="Arial"/>
              </a:rPr>
              <a:t>to </a:t>
            </a:r>
            <a:r>
              <a:rPr sz="1200" spc="-20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m</a:t>
            </a:r>
            <a:r>
              <a:rPr sz="1200" spc="-20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lif</a:t>
            </a:r>
            <a:r>
              <a:rPr sz="1200" spc="-10" dirty="0">
                <a:latin typeface="Arial"/>
                <a:cs typeface="Arial"/>
              </a:rPr>
              <a:t>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20" dirty="0">
                <a:latin typeface="Arial"/>
                <a:cs typeface="Arial"/>
              </a:rPr>
              <a:t>h</a:t>
            </a:r>
            <a:r>
              <a:rPr sz="1200" spc="-10" dirty="0">
                <a:latin typeface="Arial"/>
                <a:cs typeface="Arial"/>
              </a:rPr>
              <a:t>e </a:t>
            </a:r>
            <a:r>
              <a:rPr sz="1200" spc="-15" dirty="0">
                <a:latin typeface="Arial"/>
                <a:cs typeface="Arial"/>
              </a:rPr>
              <a:t>UM</a:t>
            </a:r>
            <a:r>
              <a:rPr sz="1200" spc="-10" dirty="0">
                <a:latin typeface="Arial"/>
                <a:cs typeface="Arial"/>
              </a:rPr>
              <a:t>L </a:t>
            </a:r>
            <a:r>
              <a:rPr sz="1200" spc="-20" dirty="0">
                <a:latin typeface="Arial"/>
                <a:cs typeface="Arial"/>
              </a:rPr>
              <a:t>d</a:t>
            </a:r>
            <a:r>
              <a:rPr sz="1200" dirty="0">
                <a:latin typeface="Arial"/>
                <a:cs typeface="Arial"/>
              </a:rPr>
              <a:t>i</a:t>
            </a:r>
            <a:r>
              <a:rPr sz="1200" spc="-2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gra</a:t>
            </a:r>
            <a:r>
              <a:rPr sz="1200" spc="-40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,</a:t>
            </a:r>
            <a:r>
              <a:rPr sz="1200" dirty="0">
                <a:latin typeface="Arial"/>
                <a:cs typeface="Arial"/>
              </a:rPr>
              <a:t> t</a:t>
            </a:r>
            <a:r>
              <a:rPr sz="1200" spc="-20" dirty="0">
                <a:latin typeface="Arial"/>
                <a:cs typeface="Arial"/>
              </a:rPr>
              <a:t>h</a:t>
            </a:r>
            <a:r>
              <a:rPr sz="1200" spc="-10" dirty="0">
                <a:latin typeface="Arial"/>
                <a:cs typeface="Arial"/>
              </a:rPr>
              <a:t>e </a:t>
            </a:r>
            <a:r>
              <a:rPr sz="1200" i="1" spc="-15" dirty="0">
                <a:latin typeface="Arial"/>
                <a:cs typeface="Arial"/>
              </a:rPr>
              <a:t>T</a:t>
            </a:r>
            <a:r>
              <a:rPr sz="1200" i="1" spc="-20" dirty="0">
                <a:latin typeface="Arial"/>
                <a:cs typeface="Arial"/>
              </a:rPr>
              <a:t>h</a:t>
            </a:r>
            <a:r>
              <a:rPr sz="1200" i="1" dirty="0">
                <a:latin typeface="Arial"/>
                <a:cs typeface="Arial"/>
              </a:rPr>
              <a:t>r</a:t>
            </a:r>
            <a:r>
              <a:rPr sz="1200" i="1" spc="-20" dirty="0">
                <a:latin typeface="Arial"/>
                <a:cs typeface="Arial"/>
              </a:rPr>
              <a:t>e</a:t>
            </a:r>
            <a:r>
              <a:rPr sz="1200" i="1" spc="-15" dirty="0">
                <a:latin typeface="Arial"/>
                <a:cs typeface="Arial"/>
              </a:rPr>
              <a:t>a</a:t>
            </a:r>
            <a:r>
              <a:rPr sz="1200" i="1" spc="-10" dirty="0">
                <a:latin typeface="Arial"/>
                <a:cs typeface="Arial"/>
              </a:rPr>
              <a:t>d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ob</a:t>
            </a:r>
            <a:r>
              <a:rPr sz="1200" spc="-10" dirty="0">
                <a:latin typeface="Arial"/>
                <a:cs typeface="Arial"/>
              </a:rPr>
              <a:t>je</a:t>
            </a:r>
            <a:r>
              <a:rPr sz="1200" spc="-20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an</a:t>
            </a:r>
            <a:r>
              <a:rPr sz="1200" spc="-1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20" dirty="0">
                <a:latin typeface="Arial"/>
                <a:cs typeface="Arial"/>
              </a:rPr>
              <a:t>he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i="1" spc="-15" dirty="0">
                <a:latin typeface="Arial"/>
                <a:cs typeface="Arial"/>
              </a:rPr>
              <a:t>sta</a:t>
            </a:r>
            <a:r>
              <a:rPr sz="1200" i="1" dirty="0">
                <a:latin typeface="Arial"/>
                <a:cs typeface="Arial"/>
              </a:rPr>
              <a:t>r</a:t>
            </a:r>
            <a:r>
              <a:rPr sz="1200" i="1" spc="-5" dirty="0">
                <a:latin typeface="Arial"/>
                <a:cs typeface="Arial"/>
              </a:rPr>
              <a:t>t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m</a:t>
            </a:r>
            <a:r>
              <a:rPr sz="1200" spc="-2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s</a:t>
            </a:r>
            <a:r>
              <a:rPr sz="1200" spc="-20" dirty="0">
                <a:latin typeface="Arial"/>
                <a:cs typeface="Arial"/>
              </a:rPr>
              <a:t>sag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m</a:t>
            </a:r>
            <a:r>
              <a:rPr sz="1200" spc="-2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b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avo</a:t>
            </a:r>
            <a:r>
              <a:rPr sz="1200" spc="-10" dirty="0">
                <a:latin typeface="Arial"/>
                <a:cs typeface="Arial"/>
              </a:rPr>
              <a:t>id</a:t>
            </a:r>
            <a:r>
              <a:rPr sz="1200" spc="-2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d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(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20" dirty="0">
                <a:latin typeface="Arial"/>
                <a:cs typeface="Arial"/>
              </a:rPr>
              <a:t>he</a:t>
            </a:r>
            <a:r>
              <a:rPr sz="1200" spc="-10" dirty="0">
                <a:latin typeface="Arial"/>
                <a:cs typeface="Arial"/>
              </a:rPr>
              <a:t>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20" dirty="0">
                <a:latin typeface="Arial"/>
                <a:cs typeface="Arial"/>
              </a:rPr>
              <a:t>anda</a:t>
            </a:r>
            <a:r>
              <a:rPr sz="1200" spc="-10" dirty="0">
                <a:latin typeface="Arial"/>
                <a:cs typeface="Arial"/>
              </a:rPr>
              <a:t>rd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000" spc="50" dirty="0">
                <a:latin typeface="맑은 고딕"/>
                <a:cs typeface="맑은 고딕"/>
              </a:rPr>
              <a:t>뱋</a:t>
            </a:r>
            <a:r>
              <a:rPr sz="1200" spc="-20" dirty="0">
                <a:latin typeface="Arial"/>
                <a:cs typeface="Arial"/>
              </a:rPr>
              <a:t>ve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15" dirty="0">
                <a:latin typeface="Arial"/>
                <a:cs typeface="Arial"/>
              </a:rPr>
              <a:t>h</a:t>
            </a:r>
            <a:r>
              <a:rPr sz="1200" spc="-20" dirty="0">
                <a:latin typeface="Arial"/>
                <a:cs typeface="Arial"/>
              </a:rPr>
              <a:t>ea</a:t>
            </a:r>
            <a:r>
              <a:rPr sz="1200" spc="-15" dirty="0">
                <a:latin typeface="Arial"/>
                <a:cs typeface="Arial"/>
              </a:rPr>
              <a:t>d</a:t>
            </a:r>
            <a:r>
              <a:rPr sz="1200" spc="-280" dirty="0">
                <a:latin typeface="Arial"/>
                <a:cs typeface="Arial"/>
              </a:rPr>
              <a:t>?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-5" dirty="0">
                <a:latin typeface="Arial"/>
                <a:cs typeface="Arial"/>
              </a:rPr>
              <a:t>; </a:t>
            </a:r>
            <a:r>
              <a:rPr sz="1200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n</a:t>
            </a:r>
            <a:r>
              <a:rPr sz="1200" spc="-20" dirty="0">
                <a:latin typeface="Arial"/>
                <a:cs typeface="Arial"/>
              </a:rPr>
              <a:t>s</a:t>
            </a:r>
            <a:r>
              <a:rPr sz="1200" spc="-10" dirty="0">
                <a:latin typeface="Arial"/>
                <a:cs typeface="Arial"/>
              </a:rPr>
              <a:t>te</a:t>
            </a:r>
            <a:r>
              <a:rPr sz="1200" spc="-2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d,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20" dirty="0">
                <a:latin typeface="Arial"/>
                <a:cs typeface="Arial"/>
              </a:rPr>
              <a:t>h</a:t>
            </a:r>
            <a:r>
              <a:rPr sz="1200" spc="-10" dirty="0">
                <a:latin typeface="Arial"/>
                <a:cs typeface="Arial"/>
              </a:rPr>
              <a:t>e </a:t>
            </a:r>
            <a:r>
              <a:rPr sz="1200" spc="-2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s</a:t>
            </a:r>
            <a:r>
              <a:rPr sz="1200" spc="-20" dirty="0">
                <a:latin typeface="Arial"/>
                <a:cs typeface="Arial"/>
              </a:rPr>
              <a:t>se</a:t>
            </a:r>
            <a:r>
              <a:rPr sz="1200" spc="-10" dirty="0">
                <a:latin typeface="Arial"/>
                <a:cs typeface="Arial"/>
              </a:rPr>
              <a:t>nt</a:t>
            </a:r>
            <a:r>
              <a:rPr sz="1200" dirty="0">
                <a:latin typeface="Arial"/>
                <a:cs typeface="Arial"/>
              </a:rPr>
              <a:t>i</a:t>
            </a:r>
            <a:r>
              <a:rPr sz="1200" spc="-2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d</a:t>
            </a:r>
            <a:r>
              <a:rPr sz="1200" spc="-2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2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i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f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spc="-20" dirty="0">
                <a:latin typeface="Arial"/>
                <a:cs typeface="Arial"/>
              </a:rPr>
              <a:t>C</a:t>
            </a:r>
            <a:r>
              <a:rPr sz="1200" i="1" dirty="0">
                <a:latin typeface="Arial"/>
                <a:cs typeface="Arial"/>
              </a:rPr>
              <a:t>l</a:t>
            </a:r>
            <a:r>
              <a:rPr sz="1200" i="1" spc="-20" dirty="0">
                <a:latin typeface="Arial"/>
                <a:cs typeface="Arial"/>
              </a:rPr>
              <a:t>o</a:t>
            </a:r>
            <a:r>
              <a:rPr sz="1200" i="1" spc="-15" dirty="0">
                <a:latin typeface="Arial"/>
                <a:cs typeface="Arial"/>
              </a:rPr>
              <a:t>c</a:t>
            </a:r>
            <a:r>
              <a:rPr sz="1200" i="1" spc="-10" dirty="0">
                <a:latin typeface="Arial"/>
                <a:cs typeface="Arial"/>
              </a:rPr>
              <a:t>k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20" dirty="0">
                <a:latin typeface="Arial"/>
                <a:cs typeface="Arial"/>
              </a:rPr>
              <a:t>ea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10" dirty="0">
                <a:latin typeface="Arial"/>
                <a:cs typeface="Arial"/>
              </a:rPr>
              <a:t>ion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an</a:t>
            </a:r>
            <a:r>
              <a:rPr sz="1200" spc="-1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r</a:t>
            </a:r>
            <a:r>
              <a:rPr sz="1200" i="1" spc="-20" dirty="0">
                <a:latin typeface="Arial"/>
                <a:cs typeface="Arial"/>
              </a:rPr>
              <a:t>u</a:t>
            </a:r>
            <a:r>
              <a:rPr sz="1200" i="1" spc="-10" dirty="0">
                <a:latin typeface="Arial"/>
                <a:cs typeface="Arial"/>
              </a:rPr>
              <a:t>n </a:t>
            </a:r>
            <a:r>
              <a:rPr sz="1200" spc="-15" dirty="0">
                <a:latin typeface="Arial"/>
                <a:cs typeface="Arial"/>
              </a:rPr>
              <a:t>messag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impl</a:t>
            </a:r>
            <a:r>
              <a:rPr sz="1200" spc="-10" dirty="0">
                <a:latin typeface="Arial"/>
                <a:cs typeface="Arial"/>
              </a:rPr>
              <a:t>y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20" dirty="0">
                <a:latin typeface="Arial"/>
                <a:cs typeface="Arial"/>
              </a:rPr>
              <a:t>h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 asynch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20" dirty="0">
                <a:latin typeface="Arial"/>
                <a:cs typeface="Arial"/>
              </a:rPr>
              <a:t>o</a:t>
            </a:r>
            <a:r>
              <a:rPr sz="1200" spc="-15" dirty="0">
                <a:latin typeface="Arial"/>
                <a:cs typeface="Arial"/>
              </a:rPr>
              <a:t>nou</a:t>
            </a:r>
            <a:r>
              <a:rPr sz="1200" spc="-1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c</a:t>
            </a:r>
            <a:r>
              <a:rPr sz="1200" spc="-1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5" dirty="0">
                <a:latin typeface="Arial"/>
                <a:cs typeface="Arial"/>
              </a:rPr>
              <a:t>l</a:t>
            </a:r>
            <a:endParaRPr sz="12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990223" y="3089148"/>
            <a:ext cx="190500" cy="191770"/>
          </a:xfrm>
          <a:custGeom>
            <a:avLst/>
            <a:gdLst/>
            <a:ahLst/>
            <a:cxnLst/>
            <a:rect l="l" t="t" r="r" b="b"/>
            <a:pathLst>
              <a:path w="190500" h="191770">
                <a:moveTo>
                  <a:pt x="190500" y="191261"/>
                </a:moveTo>
                <a:lnTo>
                  <a:pt x="190500" y="0"/>
                </a:lnTo>
                <a:lnTo>
                  <a:pt x="0" y="0"/>
                </a:lnTo>
                <a:lnTo>
                  <a:pt x="190500" y="1912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990223" y="3089148"/>
            <a:ext cx="190500" cy="191770"/>
          </a:xfrm>
          <a:custGeom>
            <a:avLst/>
            <a:gdLst/>
            <a:ahLst/>
            <a:cxnLst/>
            <a:rect l="l" t="t" r="r" b="b"/>
            <a:pathLst>
              <a:path w="190500" h="191770">
                <a:moveTo>
                  <a:pt x="190500" y="191262"/>
                </a:moveTo>
                <a:lnTo>
                  <a:pt x="0" y="0"/>
                </a:lnTo>
                <a:lnTo>
                  <a:pt x="0" y="191262"/>
                </a:lnTo>
                <a:lnTo>
                  <a:pt x="190500" y="1912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990223" y="3089148"/>
            <a:ext cx="190500" cy="191770"/>
          </a:xfrm>
          <a:custGeom>
            <a:avLst/>
            <a:gdLst/>
            <a:ahLst/>
            <a:cxnLst/>
            <a:rect l="l" t="t" r="r" b="b"/>
            <a:pathLst>
              <a:path w="190500" h="191770">
                <a:moveTo>
                  <a:pt x="190500" y="191262"/>
                </a:moveTo>
                <a:lnTo>
                  <a:pt x="0" y="0"/>
                </a:lnTo>
                <a:lnTo>
                  <a:pt x="0" y="191262"/>
                </a:lnTo>
                <a:lnTo>
                  <a:pt x="190500" y="191262"/>
                </a:lnTo>
                <a:close/>
              </a:path>
            </a:pathLst>
          </a:custGeom>
          <a:ln w="4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230304" y="3726999"/>
            <a:ext cx="400593" cy="971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884555" y="5844540"/>
            <a:ext cx="2284095" cy="0"/>
          </a:xfrm>
          <a:custGeom>
            <a:avLst/>
            <a:gdLst/>
            <a:ahLst/>
            <a:cxnLst/>
            <a:rect l="l" t="t" r="r" b="b"/>
            <a:pathLst>
              <a:path w="2284095">
                <a:moveTo>
                  <a:pt x="0" y="0"/>
                </a:moveTo>
                <a:lnTo>
                  <a:pt x="2283714" y="0"/>
                </a:lnTo>
              </a:path>
            </a:pathLst>
          </a:custGeom>
          <a:ln w="4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155315" y="5793485"/>
            <a:ext cx="104139" cy="102870"/>
          </a:xfrm>
          <a:custGeom>
            <a:avLst/>
            <a:gdLst/>
            <a:ahLst/>
            <a:cxnLst/>
            <a:rect l="l" t="t" r="r" b="b"/>
            <a:pathLst>
              <a:path w="104140" h="102870">
                <a:moveTo>
                  <a:pt x="103632" y="51053"/>
                </a:moveTo>
                <a:lnTo>
                  <a:pt x="0" y="0"/>
                </a:lnTo>
                <a:lnTo>
                  <a:pt x="0" y="102870"/>
                </a:lnTo>
                <a:lnTo>
                  <a:pt x="103632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7568317" y="5679631"/>
            <a:ext cx="1005840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r</a:t>
            </a:r>
            <a:r>
              <a:rPr sz="1200" spc="-15" dirty="0">
                <a:latin typeface="Arial"/>
                <a:cs typeface="Arial"/>
              </a:rPr>
              <a:t>u</a:t>
            </a:r>
            <a:r>
              <a:rPr sz="1200" spc="-20" dirty="0">
                <a:latin typeface="Arial"/>
                <a:cs typeface="Arial"/>
              </a:rPr>
              <a:t>n</a:t>
            </a:r>
            <a:r>
              <a:rPr sz="1200" spc="-10" dirty="0">
                <a:latin typeface="Arial"/>
                <a:cs typeface="Arial"/>
              </a:rPr>
              <a:t>Fi</a:t>
            </a:r>
            <a:r>
              <a:rPr sz="1200" spc="-20" dirty="0">
                <a:latin typeface="Arial"/>
                <a:cs typeface="Arial"/>
              </a:rPr>
              <a:t>n</a:t>
            </a:r>
            <a:r>
              <a:rPr sz="1200" spc="-10" dirty="0">
                <a:latin typeface="Arial"/>
                <a:cs typeface="Arial"/>
              </a:rPr>
              <a:t>al</a:t>
            </a:r>
            <a:r>
              <a:rPr sz="1200" dirty="0">
                <a:latin typeface="Arial"/>
                <a:cs typeface="Arial"/>
              </a:rPr>
              <a:t>i</a:t>
            </a:r>
            <a:r>
              <a:rPr sz="1200" spc="-20" dirty="0">
                <a:latin typeface="Arial"/>
                <a:cs typeface="Arial"/>
              </a:rPr>
              <a:t>z</a:t>
            </a:r>
            <a:r>
              <a:rPr sz="1200" spc="-10" dirty="0">
                <a:latin typeface="Arial"/>
                <a:cs typeface="Arial"/>
              </a:rPr>
              <a:t>at</a:t>
            </a:r>
            <a:r>
              <a:rPr sz="1200" dirty="0">
                <a:latin typeface="Arial"/>
                <a:cs typeface="Arial"/>
              </a:rPr>
              <a:t>i</a:t>
            </a:r>
            <a:r>
              <a:rPr sz="1200" spc="-20" dirty="0">
                <a:latin typeface="Arial"/>
                <a:cs typeface="Arial"/>
              </a:rPr>
              <a:t>o</a:t>
            </a:r>
            <a:r>
              <a:rPr sz="1200" spc="-10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9306559" y="4006596"/>
            <a:ext cx="0" cy="2567940"/>
          </a:xfrm>
          <a:custGeom>
            <a:avLst/>
            <a:gdLst/>
            <a:ahLst/>
            <a:cxnLst/>
            <a:rect l="l" t="t" r="r" b="b"/>
            <a:pathLst>
              <a:path h="2567940">
                <a:moveTo>
                  <a:pt x="0" y="0"/>
                </a:moveTo>
                <a:lnTo>
                  <a:pt x="0" y="2567940"/>
                </a:lnTo>
              </a:path>
            </a:pathLst>
          </a:custGeom>
          <a:ln w="66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303893" y="4006596"/>
            <a:ext cx="5715" cy="71755"/>
          </a:xfrm>
          <a:custGeom>
            <a:avLst/>
            <a:gdLst/>
            <a:ahLst/>
            <a:cxnLst/>
            <a:rect l="l" t="t" r="r" b="b"/>
            <a:pathLst>
              <a:path w="5715" h="71754">
                <a:moveTo>
                  <a:pt x="5333" y="2286"/>
                </a:moveTo>
                <a:lnTo>
                  <a:pt x="5333" y="70104"/>
                </a:lnTo>
                <a:lnTo>
                  <a:pt x="3809" y="70104"/>
                </a:lnTo>
                <a:lnTo>
                  <a:pt x="3809" y="71628"/>
                </a:lnTo>
                <a:lnTo>
                  <a:pt x="1523" y="71628"/>
                </a:lnTo>
                <a:lnTo>
                  <a:pt x="0" y="70104"/>
                </a:lnTo>
                <a:lnTo>
                  <a:pt x="0" y="1524"/>
                </a:lnTo>
                <a:lnTo>
                  <a:pt x="1523" y="0"/>
                </a:lnTo>
                <a:lnTo>
                  <a:pt x="3809" y="0"/>
                </a:lnTo>
                <a:lnTo>
                  <a:pt x="3809" y="1524"/>
                </a:lnTo>
                <a:lnTo>
                  <a:pt x="5333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303893" y="4114800"/>
            <a:ext cx="5715" cy="72390"/>
          </a:xfrm>
          <a:custGeom>
            <a:avLst/>
            <a:gdLst/>
            <a:ahLst/>
            <a:cxnLst/>
            <a:rect l="l" t="t" r="r" b="b"/>
            <a:pathLst>
              <a:path w="5715" h="72389">
                <a:moveTo>
                  <a:pt x="5333" y="1524"/>
                </a:moveTo>
                <a:lnTo>
                  <a:pt x="5333" y="69342"/>
                </a:lnTo>
                <a:lnTo>
                  <a:pt x="3809" y="70866"/>
                </a:lnTo>
                <a:lnTo>
                  <a:pt x="3047" y="72390"/>
                </a:lnTo>
                <a:lnTo>
                  <a:pt x="1523" y="70866"/>
                </a:lnTo>
                <a:lnTo>
                  <a:pt x="0" y="70866"/>
                </a:lnTo>
                <a:lnTo>
                  <a:pt x="0" y="1524"/>
                </a:lnTo>
                <a:lnTo>
                  <a:pt x="1523" y="0"/>
                </a:lnTo>
                <a:lnTo>
                  <a:pt x="3809" y="0"/>
                </a:lnTo>
                <a:lnTo>
                  <a:pt x="3809" y="1524"/>
                </a:lnTo>
                <a:lnTo>
                  <a:pt x="5333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303893" y="4223765"/>
            <a:ext cx="5715" cy="72390"/>
          </a:xfrm>
          <a:custGeom>
            <a:avLst/>
            <a:gdLst/>
            <a:ahLst/>
            <a:cxnLst/>
            <a:rect l="l" t="t" r="r" b="b"/>
            <a:pathLst>
              <a:path w="5715" h="72389">
                <a:moveTo>
                  <a:pt x="5333" y="1523"/>
                </a:moveTo>
                <a:lnTo>
                  <a:pt x="5333" y="69341"/>
                </a:lnTo>
                <a:lnTo>
                  <a:pt x="3809" y="70865"/>
                </a:lnTo>
                <a:lnTo>
                  <a:pt x="3047" y="72389"/>
                </a:lnTo>
                <a:lnTo>
                  <a:pt x="1523" y="72389"/>
                </a:lnTo>
                <a:lnTo>
                  <a:pt x="1523" y="70865"/>
                </a:lnTo>
                <a:lnTo>
                  <a:pt x="0" y="70865"/>
                </a:lnTo>
                <a:lnTo>
                  <a:pt x="0" y="0"/>
                </a:lnTo>
                <a:lnTo>
                  <a:pt x="3809" y="0"/>
                </a:lnTo>
                <a:lnTo>
                  <a:pt x="5333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303893" y="4331208"/>
            <a:ext cx="5715" cy="74295"/>
          </a:xfrm>
          <a:custGeom>
            <a:avLst/>
            <a:gdLst/>
            <a:ahLst/>
            <a:cxnLst/>
            <a:rect l="l" t="t" r="r" b="b"/>
            <a:pathLst>
              <a:path w="5715" h="74295">
                <a:moveTo>
                  <a:pt x="5333" y="3048"/>
                </a:moveTo>
                <a:lnTo>
                  <a:pt x="5333" y="70866"/>
                </a:lnTo>
                <a:lnTo>
                  <a:pt x="3809" y="70866"/>
                </a:lnTo>
                <a:lnTo>
                  <a:pt x="3809" y="72390"/>
                </a:lnTo>
                <a:lnTo>
                  <a:pt x="3047" y="72390"/>
                </a:lnTo>
                <a:lnTo>
                  <a:pt x="3047" y="73914"/>
                </a:lnTo>
                <a:lnTo>
                  <a:pt x="0" y="70866"/>
                </a:lnTo>
                <a:lnTo>
                  <a:pt x="0" y="1524"/>
                </a:lnTo>
                <a:lnTo>
                  <a:pt x="1523" y="1524"/>
                </a:lnTo>
                <a:lnTo>
                  <a:pt x="1523" y="0"/>
                </a:lnTo>
                <a:lnTo>
                  <a:pt x="3047" y="0"/>
                </a:lnTo>
                <a:lnTo>
                  <a:pt x="3809" y="1524"/>
                </a:lnTo>
                <a:lnTo>
                  <a:pt x="5333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303893" y="4440173"/>
            <a:ext cx="5715" cy="71755"/>
          </a:xfrm>
          <a:custGeom>
            <a:avLst/>
            <a:gdLst/>
            <a:ahLst/>
            <a:cxnLst/>
            <a:rect l="l" t="t" r="r" b="b"/>
            <a:pathLst>
              <a:path w="5715" h="71754">
                <a:moveTo>
                  <a:pt x="5333" y="3047"/>
                </a:moveTo>
                <a:lnTo>
                  <a:pt x="5333" y="70865"/>
                </a:lnTo>
                <a:lnTo>
                  <a:pt x="3809" y="70865"/>
                </a:lnTo>
                <a:lnTo>
                  <a:pt x="3809" y="71627"/>
                </a:lnTo>
                <a:lnTo>
                  <a:pt x="1523" y="71627"/>
                </a:lnTo>
                <a:lnTo>
                  <a:pt x="0" y="70865"/>
                </a:lnTo>
                <a:lnTo>
                  <a:pt x="0" y="1523"/>
                </a:lnTo>
                <a:lnTo>
                  <a:pt x="1523" y="1523"/>
                </a:lnTo>
                <a:lnTo>
                  <a:pt x="1523" y="0"/>
                </a:lnTo>
                <a:lnTo>
                  <a:pt x="3047" y="0"/>
                </a:lnTo>
                <a:lnTo>
                  <a:pt x="3809" y="1523"/>
                </a:lnTo>
                <a:lnTo>
                  <a:pt x="5333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303893" y="4549140"/>
            <a:ext cx="5715" cy="71755"/>
          </a:xfrm>
          <a:custGeom>
            <a:avLst/>
            <a:gdLst/>
            <a:ahLst/>
            <a:cxnLst/>
            <a:rect l="l" t="t" r="r" b="b"/>
            <a:pathLst>
              <a:path w="5715" h="71754">
                <a:moveTo>
                  <a:pt x="5333" y="2286"/>
                </a:moveTo>
                <a:lnTo>
                  <a:pt x="5333" y="70104"/>
                </a:lnTo>
                <a:lnTo>
                  <a:pt x="3809" y="70104"/>
                </a:lnTo>
                <a:lnTo>
                  <a:pt x="3809" y="71628"/>
                </a:lnTo>
                <a:lnTo>
                  <a:pt x="1523" y="71628"/>
                </a:lnTo>
                <a:lnTo>
                  <a:pt x="0" y="70104"/>
                </a:lnTo>
                <a:lnTo>
                  <a:pt x="0" y="762"/>
                </a:lnTo>
                <a:lnTo>
                  <a:pt x="1523" y="0"/>
                </a:lnTo>
                <a:lnTo>
                  <a:pt x="3809" y="0"/>
                </a:lnTo>
                <a:lnTo>
                  <a:pt x="3809" y="762"/>
                </a:lnTo>
                <a:lnTo>
                  <a:pt x="5333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303893" y="4657344"/>
            <a:ext cx="5715" cy="72390"/>
          </a:xfrm>
          <a:custGeom>
            <a:avLst/>
            <a:gdLst/>
            <a:ahLst/>
            <a:cxnLst/>
            <a:rect l="l" t="t" r="r" b="b"/>
            <a:pathLst>
              <a:path w="5715" h="72389">
                <a:moveTo>
                  <a:pt x="5333" y="1523"/>
                </a:moveTo>
                <a:lnTo>
                  <a:pt x="5333" y="69342"/>
                </a:lnTo>
                <a:lnTo>
                  <a:pt x="3809" y="70865"/>
                </a:lnTo>
                <a:lnTo>
                  <a:pt x="3047" y="72389"/>
                </a:lnTo>
                <a:lnTo>
                  <a:pt x="1523" y="70865"/>
                </a:lnTo>
                <a:lnTo>
                  <a:pt x="0" y="70865"/>
                </a:lnTo>
                <a:lnTo>
                  <a:pt x="0" y="1523"/>
                </a:lnTo>
                <a:lnTo>
                  <a:pt x="1523" y="0"/>
                </a:lnTo>
                <a:lnTo>
                  <a:pt x="3809" y="0"/>
                </a:lnTo>
                <a:lnTo>
                  <a:pt x="3809" y="1523"/>
                </a:lnTo>
                <a:lnTo>
                  <a:pt x="5333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303893" y="4766309"/>
            <a:ext cx="5715" cy="72390"/>
          </a:xfrm>
          <a:custGeom>
            <a:avLst/>
            <a:gdLst/>
            <a:ahLst/>
            <a:cxnLst/>
            <a:rect l="l" t="t" r="r" b="b"/>
            <a:pathLst>
              <a:path w="5715" h="72389">
                <a:moveTo>
                  <a:pt x="5333" y="1524"/>
                </a:moveTo>
                <a:lnTo>
                  <a:pt x="5333" y="69342"/>
                </a:lnTo>
                <a:lnTo>
                  <a:pt x="3809" y="70866"/>
                </a:lnTo>
                <a:lnTo>
                  <a:pt x="3047" y="72390"/>
                </a:lnTo>
                <a:lnTo>
                  <a:pt x="1523" y="72390"/>
                </a:lnTo>
                <a:lnTo>
                  <a:pt x="1523" y="70866"/>
                </a:lnTo>
                <a:lnTo>
                  <a:pt x="0" y="70866"/>
                </a:lnTo>
                <a:lnTo>
                  <a:pt x="0" y="0"/>
                </a:lnTo>
                <a:lnTo>
                  <a:pt x="3809" y="0"/>
                </a:lnTo>
                <a:lnTo>
                  <a:pt x="5333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303893" y="4873752"/>
            <a:ext cx="5715" cy="73660"/>
          </a:xfrm>
          <a:custGeom>
            <a:avLst/>
            <a:gdLst/>
            <a:ahLst/>
            <a:cxnLst/>
            <a:rect l="l" t="t" r="r" b="b"/>
            <a:pathLst>
              <a:path w="5715" h="73660">
                <a:moveTo>
                  <a:pt x="5333" y="3047"/>
                </a:moveTo>
                <a:lnTo>
                  <a:pt x="5333" y="70865"/>
                </a:lnTo>
                <a:lnTo>
                  <a:pt x="3809" y="70865"/>
                </a:lnTo>
                <a:lnTo>
                  <a:pt x="3809" y="72389"/>
                </a:lnTo>
                <a:lnTo>
                  <a:pt x="3047" y="72389"/>
                </a:lnTo>
                <a:lnTo>
                  <a:pt x="3047" y="73151"/>
                </a:lnTo>
                <a:lnTo>
                  <a:pt x="1523" y="72389"/>
                </a:lnTo>
                <a:lnTo>
                  <a:pt x="0" y="70865"/>
                </a:lnTo>
                <a:lnTo>
                  <a:pt x="0" y="1523"/>
                </a:lnTo>
                <a:lnTo>
                  <a:pt x="1523" y="1523"/>
                </a:lnTo>
                <a:lnTo>
                  <a:pt x="1523" y="0"/>
                </a:lnTo>
                <a:lnTo>
                  <a:pt x="3047" y="0"/>
                </a:lnTo>
                <a:lnTo>
                  <a:pt x="3809" y="1523"/>
                </a:lnTo>
                <a:lnTo>
                  <a:pt x="5333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303893" y="4982717"/>
            <a:ext cx="5715" cy="71755"/>
          </a:xfrm>
          <a:custGeom>
            <a:avLst/>
            <a:gdLst/>
            <a:ahLst/>
            <a:cxnLst/>
            <a:rect l="l" t="t" r="r" b="b"/>
            <a:pathLst>
              <a:path w="5715" h="71754">
                <a:moveTo>
                  <a:pt x="5333" y="3047"/>
                </a:moveTo>
                <a:lnTo>
                  <a:pt x="5333" y="70865"/>
                </a:lnTo>
                <a:lnTo>
                  <a:pt x="3809" y="70865"/>
                </a:lnTo>
                <a:lnTo>
                  <a:pt x="3809" y="71627"/>
                </a:lnTo>
                <a:lnTo>
                  <a:pt x="1523" y="71627"/>
                </a:lnTo>
                <a:lnTo>
                  <a:pt x="0" y="70865"/>
                </a:lnTo>
                <a:lnTo>
                  <a:pt x="0" y="1523"/>
                </a:lnTo>
                <a:lnTo>
                  <a:pt x="1523" y="1523"/>
                </a:lnTo>
                <a:lnTo>
                  <a:pt x="1523" y="0"/>
                </a:lnTo>
                <a:lnTo>
                  <a:pt x="3047" y="0"/>
                </a:lnTo>
                <a:lnTo>
                  <a:pt x="3809" y="1523"/>
                </a:lnTo>
                <a:lnTo>
                  <a:pt x="5333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303893" y="5091684"/>
            <a:ext cx="5715" cy="71755"/>
          </a:xfrm>
          <a:custGeom>
            <a:avLst/>
            <a:gdLst/>
            <a:ahLst/>
            <a:cxnLst/>
            <a:rect l="l" t="t" r="r" b="b"/>
            <a:pathLst>
              <a:path w="5715" h="71754">
                <a:moveTo>
                  <a:pt x="5333" y="2286"/>
                </a:moveTo>
                <a:lnTo>
                  <a:pt x="5333" y="70104"/>
                </a:lnTo>
                <a:lnTo>
                  <a:pt x="3809" y="70104"/>
                </a:lnTo>
                <a:lnTo>
                  <a:pt x="3809" y="71628"/>
                </a:lnTo>
                <a:lnTo>
                  <a:pt x="1523" y="71628"/>
                </a:lnTo>
                <a:lnTo>
                  <a:pt x="0" y="70104"/>
                </a:lnTo>
                <a:lnTo>
                  <a:pt x="0" y="762"/>
                </a:lnTo>
                <a:lnTo>
                  <a:pt x="1523" y="0"/>
                </a:lnTo>
                <a:lnTo>
                  <a:pt x="3809" y="0"/>
                </a:lnTo>
                <a:lnTo>
                  <a:pt x="3809" y="762"/>
                </a:lnTo>
                <a:lnTo>
                  <a:pt x="5333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303893" y="5199888"/>
            <a:ext cx="5715" cy="72390"/>
          </a:xfrm>
          <a:custGeom>
            <a:avLst/>
            <a:gdLst/>
            <a:ahLst/>
            <a:cxnLst/>
            <a:rect l="l" t="t" r="r" b="b"/>
            <a:pathLst>
              <a:path w="5715" h="72389">
                <a:moveTo>
                  <a:pt x="5333" y="1524"/>
                </a:moveTo>
                <a:lnTo>
                  <a:pt x="5333" y="69342"/>
                </a:lnTo>
                <a:lnTo>
                  <a:pt x="3809" y="70866"/>
                </a:lnTo>
                <a:lnTo>
                  <a:pt x="3047" y="72390"/>
                </a:lnTo>
                <a:lnTo>
                  <a:pt x="1523" y="70866"/>
                </a:lnTo>
                <a:lnTo>
                  <a:pt x="0" y="70866"/>
                </a:lnTo>
                <a:lnTo>
                  <a:pt x="0" y="1524"/>
                </a:lnTo>
                <a:lnTo>
                  <a:pt x="1523" y="0"/>
                </a:lnTo>
                <a:lnTo>
                  <a:pt x="3809" y="0"/>
                </a:lnTo>
                <a:lnTo>
                  <a:pt x="3809" y="1524"/>
                </a:lnTo>
                <a:lnTo>
                  <a:pt x="5333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303893" y="5308853"/>
            <a:ext cx="5715" cy="72390"/>
          </a:xfrm>
          <a:custGeom>
            <a:avLst/>
            <a:gdLst/>
            <a:ahLst/>
            <a:cxnLst/>
            <a:rect l="l" t="t" r="r" b="b"/>
            <a:pathLst>
              <a:path w="5715" h="72389">
                <a:moveTo>
                  <a:pt x="5333" y="1523"/>
                </a:moveTo>
                <a:lnTo>
                  <a:pt x="5333" y="69341"/>
                </a:lnTo>
                <a:lnTo>
                  <a:pt x="3809" y="70865"/>
                </a:lnTo>
                <a:lnTo>
                  <a:pt x="3047" y="72389"/>
                </a:lnTo>
                <a:lnTo>
                  <a:pt x="1523" y="72389"/>
                </a:lnTo>
                <a:lnTo>
                  <a:pt x="1523" y="70865"/>
                </a:lnTo>
                <a:lnTo>
                  <a:pt x="0" y="70865"/>
                </a:lnTo>
                <a:lnTo>
                  <a:pt x="0" y="0"/>
                </a:lnTo>
                <a:lnTo>
                  <a:pt x="3809" y="0"/>
                </a:lnTo>
                <a:lnTo>
                  <a:pt x="5333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303893" y="5416296"/>
            <a:ext cx="5715" cy="73660"/>
          </a:xfrm>
          <a:custGeom>
            <a:avLst/>
            <a:gdLst/>
            <a:ahLst/>
            <a:cxnLst/>
            <a:rect l="l" t="t" r="r" b="b"/>
            <a:pathLst>
              <a:path w="5715" h="73660">
                <a:moveTo>
                  <a:pt x="5333" y="3048"/>
                </a:moveTo>
                <a:lnTo>
                  <a:pt x="5333" y="70866"/>
                </a:lnTo>
                <a:lnTo>
                  <a:pt x="3809" y="70866"/>
                </a:lnTo>
                <a:lnTo>
                  <a:pt x="3809" y="72390"/>
                </a:lnTo>
                <a:lnTo>
                  <a:pt x="3047" y="72390"/>
                </a:lnTo>
                <a:lnTo>
                  <a:pt x="3047" y="73152"/>
                </a:lnTo>
                <a:lnTo>
                  <a:pt x="1523" y="72390"/>
                </a:lnTo>
                <a:lnTo>
                  <a:pt x="0" y="70866"/>
                </a:lnTo>
                <a:lnTo>
                  <a:pt x="0" y="1524"/>
                </a:lnTo>
                <a:lnTo>
                  <a:pt x="1523" y="1524"/>
                </a:lnTo>
                <a:lnTo>
                  <a:pt x="1523" y="0"/>
                </a:lnTo>
                <a:lnTo>
                  <a:pt x="3047" y="0"/>
                </a:lnTo>
                <a:lnTo>
                  <a:pt x="3809" y="1524"/>
                </a:lnTo>
                <a:lnTo>
                  <a:pt x="5333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303893" y="5525261"/>
            <a:ext cx="5715" cy="71755"/>
          </a:xfrm>
          <a:custGeom>
            <a:avLst/>
            <a:gdLst/>
            <a:ahLst/>
            <a:cxnLst/>
            <a:rect l="l" t="t" r="r" b="b"/>
            <a:pathLst>
              <a:path w="5715" h="71754">
                <a:moveTo>
                  <a:pt x="5333" y="2286"/>
                </a:moveTo>
                <a:lnTo>
                  <a:pt x="5333" y="70104"/>
                </a:lnTo>
                <a:lnTo>
                  <a:pt x="3809" y="70104"/>
                </a:lnTo>
                <a:lnTo>
                  <a:pt x="3809" y="71628"/>
                </a:lnTo>
                <a:lnTo>
                  <a:pt x="1523" y="71628"/>
                </a:lnTo>
                <a:lnTo>
                  <a:pt x="0" y="70104"/>
                </a:lnTo>
                <a:lnTo>
                  <a:pt x="0" y="1524"/>
                </a:lnTo>
                <a:lnTo>
                  <a:pt x="1523" y="1524"/>
                </a:lnTo>
                <a:lnTo>
                  <a:pt x="1523" y="0"/>
                </a:lnTo>
                <a:lnTo>
                  <a:pt x="3047" y="0"/>
                </a:lnTo>
                <a:lnTo>
                  <a:pt x="3809" y="1524"/>
                </a:lnTo>
                <a:lnTo>
                  <a:pt x="5333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303893" y="5634228"/>
            <a:ext cx="5715" cy="71755"/>
          </a:xfrm>
          <a:custGeom>
            <a:avLst/>
            <a:gdLst/>
            <a:ahLst/>
            <a:cxnLst/>
            <a:rect l="l" t="t" r="r" b="b"/>
            <a:pathLst>
              <a:path w="5715" h="71754">
                <a:moveTo>
                  <a:pt x="5333" y="2285"/>
                </a:moveTo>
                <a:lnTo>
                  <a:pt x="5333" y="70103"/>
                </a:lnTo>
                <a:lnTo>
                  <a:pt x="3809" y="70103"/>
                </a:lnTo>
                <a:lnTo>
                  <a:pt x="3809" y="71627"/>
                </a:lnTo>
                <a:lnTo>
                  <a:pt x="1523" y="71627"/>
                </a:lnTo>
                <a:lnTo>
                  <a:pt x="0" y="70103"/>
                </a:lnTo>
                <a:lnTo>
                  <a:pt x="0" y="761"/>
                </a:lnTo>
                <a:lnTo>
                  <a:pt x="1523" y="0"/>
                </a:lnTo>
                <a:lnTo>
                  <a:pt x="3809" y="0"/>
                </a:lnTo>
                <a:lnTo>
                  <a:pt x="3809" y="761"/>
                </a:lnTo>
                <a:lnTo>
                  <a:pt x="5333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303893" y="5742432"/>
            <a:ext cx="5715" cy="72390"/>
          </a:xfrm>
          <a:custGeom>
            <a:avLst/>
            <a:gdLst/>
            <a:ahLst/>
            <a:cxnLst/>
            <a:rect l="l" t="t" r="r" b="b"/>
            <a:pathLst>
              <a:path w="5715" h="72389">
                <a:moveTo>
                  <a:pt x="5333" y="1524"/>
                </a:moveTo>
                <a:lnTo>
                  <a:pt x="5333" y="69342"/>
                </a:lnTo>
                <a:lnTo>
                  <a:pt x="3809" y="70866"/>
                </a:lnTo>
                <a:lnTo>
                  <a:pt x="3047" y="72389"/>
                </a:lnTo>
                <a:lnTo>
                  <a:pt x="1523" y="70866"/>
                </a:lnTo>
                <a:lnTo>
                  <a:pt x="0" y="70866"/>
                </a:lnTo>
                <a:lnTo>
                  <a:pt x="0" y="1524"/>
                </a:lnTo>
                <a:lnTo>
                  <a:pt x="1523" y="0"/>
                </a:lnTo>
                <a:lnTo>
                  <a:pt x="3809" y="0"/>
                </a:lnTo>
                <a:lnTo>
                  <a:pt x="3809" y="1524"/>
                </a:lnTo>
                <a:lnTo>
                  <a:pt x="5333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303893" y="5851397"/>
            <a:ext cx="5715" cy="72390"/>
          </a:xfrm>
          <a:custGeom>
            <a:avLst/>
            <a:gdLst/>
            <a:ahLst/>
            <a:cxnLst/>
            <a:rect l="l" t="t" r="r" b="b"/>
            <a:pathLst>
              <a:path w="5715" h="72389">
                <a:moveTo>
                  <a:pt x="5333" y="1523"/>
                </a:moveTo>
                <a:lnTo>
                  <a:pt x="5333" y="69341"/>
                </a:lnTo>
                <a:lnTo>
                  <a:pt x="3809" y="70865"/>
                </a:lnTo>
                <a:lnTo>
                  <a:pt x="3047" y="72389"/>
                </a:lnTo>
                <a:lnTo>
                  <a:pt x="1523" y="72389"/>
                </a:lnTo>
                <a:lnTo>
                  <a:pt x="1523" y="70865"/>
                </a:lnTo>
                <a:lnTo>
                  <a:pt x="0" y="70865"/>
                </a:lnTo>
                <a:lnTo>
                  <a:pt x="0" y="0"/>
                </a:lnTo>
                <a:lnTo>
                  <a:pt x="3809" y="0"/>
                </a:lnTo>
                <a:lnTo>
                  <a:pt x="5333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303893" y="5958840"/>
            <a:ext cx="5715" cy="73660"/>
          </a:xfrm>
          <a:custGeom>
            <a:avLst/>
            <a:gdLst/>
            <a:ahLst/>
            <a:cxnLst/>
            <a:rect l="l" t="t" r="r" b="b"/>
            <a:pathLst>
              <a:path w="5715" h="73660">
                <a:moveTo>
                  <a:pt x="5333" y="3048"/>
                </a:moveTo>
                <a:lnTo>
                  <a:pt x="5333" y="70866"/>
                </a:lnTo>
                <a:lnTo>
                  <a:pt x="3809" y="70866"/>
                </a:lnTo>
                <a:lnTo>
                  <a:pt x="3809" y="72390"/>
                </a:lnTo>
                <a:lnTo>
                  <a:pt x="3047" y="72390"/>
                </a:lnTo>
                <a:lnTo>
                  <a:pt x="3047" y="73152"/>
                </a:lnTo>
                <a:lnTo>
                  <a:pt x="1523" y="72390"/>
                </a:lnTo>
                <a:lnTo>
                  <a:pt x="0" y="70866"/>
                </a:lnTo>
                <a:lnTo>
                  <a:pt x="0" y="1524"/>
                </a:lnTo>
                <a:lnTo>
                  <a:pt x="1523" y="1524"/>
                </a:lnTo>
                <a:lnTo>
                  <a:pt x="1523" y="0"/>
                </a:lnTo>
                <a:lnTo>
                  <a:pt x="3047" y="0"/>
                </a:lnTo>
                <a:lnTo>
                  <a:pt x="3809" y="1524"/>
                </a:lnTo>
                <a:lnTo>
                  <a:pt x="5333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303893" y="6067805"/>
            <a:ext cx="5715" cy="71755"/>
          </a:xfrm>
          <a:custGeom>
            <a:avLst/>
            <a:gdLst/>
            <a:ahLst/>
            <a:cxnLst/>
            <a:rect l="l" t="t" r="r" b="b"/>
            <a:pathLst>
              <a:path w="5715" h="71754">
                <a:moveTo>
                  <a:pt x="5333" y="2286"/>
                </a:moveTo>
                <a:lnTo>
                  <a:pt x="5333" y="70103"/>
                </a:lnTo>
                <a:lnTo>
                  <a:pt x="3809" y="70103"/>
                </a:lnTo>
                <a:lnTo>
                  <a:pt x="3809" y="71627"/>
                </a:lnTo>
                <a:lnTo>
                  <a:pt x="1523" y="71627"/>
                </a:lnTo>
                <a:lnTo>
                  <a:pt x="0" y="70103"/>
                </a:lnTo>
                <a:lnTo>
                  <a:pt x="0" y="1524"/>
                </a:lnTo>
                <a:lnTo>
                  <a:pt x="1523" y="1524"/>
                </a:lnTo>
                <a:lnTo>
                  <a:pt x="1523" y="0"/>
                </a:lnTo>
                <a:lnTo>
                  <a:pt x="3047" y="0"/>
                </a:lnTo>
                <a:lnTo>
                  <a:pt x="3809" y="1524"/>
                </a:lnTo>
                <a:lnTo>
                  <a:pt x="5333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303893" y="6176009"/>
            <a:ext cx="5715" cy="72390"/>
          </a:xfrm>
          <a:custGeom>
            <a:avLst/>
            <a:gdLst/>
            <a:ahLst/>
            <a:cxnLst/>
            <a:rect l="l" t="t" r="r" b="b"/>
            <a:pathLst>
              <a:path w="5715" h="72389">
                <a:moveTo>
                  <a:pt x="5333" y="3048"/>
                </a:moveTo>
                <a:lnTo>
                  <a:pt x="5333" y="70866"/>
                </a:lnTo>
                <a:lnTo>
                  <a:pt x="3809" y="70866"/>
                </a:lnTo>
                <a:lnTo>
                  <a:pt x="3809" y="72390"/>
                </a:lnTo>
                <a:lnTo>
                  <a:pt x="1523" y="72390"/>
                </a:lnTo>
                <a:lnTo>
                  <a:pt x="0" y="70866"/>
                </a:lnTo>
                <a:lnTo>
                  <a:pt x="0" y="1524"/>
                </a:lnTo>
                <a:lnTo>
                  <a:pt x="1523" y="0"/>
                </a:lnTo>
                <a:lnTo>
                  <a:pt x="3809" y="0"/>
                </a:lnTo>
                <a:lnTo>
                  <a:pt x="3809" y="1524"/>
                </a:lnTo>
                <a:lnTo>
                  <a:pt x="5333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303893" y="6284976"/>
            <a:ext cx="5715" cy="72390"/>
          </a:xfrm>
          <a:custGeom>
            <a:avLst/>
            <a:gdLst/>
            <a:ahLst/>
            <a:cxnLst/>
            <a:rect l="l" t="t" r="r" b="b"/>
            <a:pathLst>
              <a:path w="5715" h="72389">
                <a:moveTo>
                  <a:pt x="5333" y="1523"/>
                </a:moveTo>
                <a:lnTo>
                  <a:pt x="5333" y="69341"/>
                </a:lnTo>
                <a:lnTo>
                  <a:pt x="3809" y="70865"/>
                </a:lnTo>
                <a:lnTo>
                  <a:pt x="3047" y="72389"/>
                </a:lnTo>
                <a:lnTo>
                  <a:pt x="1523" y="70865"/>
                </a:lnTo>
                <a:lnTo>
                  <a:pt x="0" y="70865"/>
                </a:lnTo>
                <a:lnTo>
                  <a:pt x="0" y="1523"/>
                </a:lnTo>
                <a:lnTo>
                  <a:pt x="1523" y="0"/>
                </a:lnTo>
                <a:lnTo>
                  <a:pt x="3809" y="0"/>
                </a:lnTo>
                <a:lnTo>
                  <a:pt x="3809" y="1523"/>
                </a:lnTo>
                <a:lnTo>
                  <a:pt x="5333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303893" y="6393941"/>
            <a:ext cx="5715" cy="72390"/>
          </a:xfrm>
          <a:custGeom>
            <a:avLst/>
            <a:gdLst/>
            <a:ahLst/>
            <a:cxnLst/>
            <a:rect l="l" t="t" r="r" b="b"/>
            <a:pathLst>
              <a:path w="5715" h="72389">
                <a:moveTo>
                  <a:pt x="5333" y="1523"/>
                </a:moveTo>
                <a:lnTo>
                  <a:pt x="5333" y="69341"/>
                </a:lnTo>
                <a:lnTo>
                  <a:pt x="3809" y="70865"/>
                </a:lnTo>
                <a:lnTo>
                  <a:pt x="3047" y="72389"/>
                </a:lnTo>
                <a:lnTo>
                  <a:pt x="1523" y="72389"/>
                </a:lnTo>
                <a:lnTo>
                  <a:pt x="1523" y="70865"/>
                </a:lnTo>
                <a:lnTo>
                  <a:pt x="0" y="70865"/>
                </a:lnTo>
                <a:lnTo>
                  <a:pt x="0" y="0"/>
                </a:lnTo>
                <a:lnTo>
                  <a:pt x="3809" y="0"/>
                </a:lnTo>
                <a:lnTo>
                  <a:pt x="5333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303893" y="6501384"/>
            <a:ext cx="5715" cy="73660"/>
          </a:xfrm>
          <a:custGeom>
            <a:avLst/>
            <a:gdLst/>
            <a:ahLst/>
            <a:cxnLst/>
            <a:rect l="l" t="t" r="r" b="b"/>
            <a:pathLst>
              <a:path w="5715" h="73659">
                <a:moveTo>
                  <a:pt x="5333" y="3048"/>
                </a:moveTo>
                <a:lnTo>
                  <a:pt x="5333" y="70866"/>
                </a:lnTo>
                <a:lnTo>
                  <a:pt x="3809" y="70866"/>
                </a:lnTo>
                <a:lnTo>
                  <a:pt x="3809" y="71628"/>
                </a:lnTo>
                <a:lnTo>
                  <a:pt x="3047" y="71628"/>
                </a:lnTo>
                <a:lnTo>
                  <a:pt x="3047" y="73152"/>
                </a:lnTo>
                <a:lnTo>
                  <a:pt x="1523" y="71628"/>
                </a:lnTo>
                <a:lnTo>
                  <a:pt x="0" y="70866"/>
                </a:lnTo>
                <a:lnTo>
                  <a:pt x="0" y="1524"/>
                </a:lnTo>
                <a:lnTo>
                  <a:pt x="1523" y="1524"/>
                </a:lnTo>
                <a:lnTo>
                  <a:pt x="1523" y="0"/>
                </a:lnTo>
                <a:lnTo>
                  <a:pt x="3047" y="0"/>
                </a:lnTo>
                <a:lnTo>
                  <a:pt x="3809" y="1524"/>
                </a:lnTo>
                <a:lnTo>
                  <a:pt x="5333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930525" y="3585209"/>
            <a:ext cx="752475" cy="424180"/>
          </a:xfrm>
          <a:custGeom>
            <a:avLst/>
            <a:gdLst/>
            <a:ahLst/>
            <a:cxnLst/>
            <a:rect l="l" t="t" r="r" b="b"/>
            <a:pathLst>
              <a:path w="752475" h="424179">
                <a:moveTo>
                  <a:pt x="0" y="0"/>
                </a:moveTo>
                <a:lnTo>
                  <a:pt x="0" y="423672"/>
                </a:lnTo>
                <a:lnTo>
                  <a:pt x="752094" y="423672"/>
                </a:lnTo>
                <a:lnTo>
                  <a:pt x="752094" y="0"/>
                </a:lnTo>
                <a:lnTo>
                  <a:pt x="0" y="0"/>
                </a:lnTo>
                <a:close/>
              </a:path>
            </a:pathLst>
          </a:custGeom>
          <a:ln w="4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9000114" y="3615373"/>
            <a:ext cx="611505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839" marR="5080" indent="-104775">
              <a:lnSpc>
                <a:spcPts val="1420"/>
              </a:lnSpc>
            </a:pPr>
            <a:r>
              <a:rPr sz="1200" spc="-20" dirty="0">
                <a:latin typeface="Arial"/>
                <a:cs typeface="Arial"/>
              </a:rPr>
              <a:t>Sys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2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 : </a:t>
            </a:r>
            <a:r>
              <a:rPr sz="1200" spc="-15" dirty="0">
                <a:latin typeface="Arial"/>
                <a:cs typeface="Arial"/>
              </a:rPr>
              <a:t>Class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8245475" y="4663440"/>
            <a:ext cx="0" cy="318135"/>
          </a:xfrm>
          <a:custGeom>
            <a:avLst/>
            <a:gdLst/>
            <a:ahLst/>
            <a:cxnLst/>
            <a:rect l="l" t="t" r="r" b="b"/>
            <a:pathLst>
              <a:path h="318135">
                <a:moveTo>
                  <a:pt x="0" y="0"/>
                </a:moveTo>
                <a:lnTo>
                  <a:pt x="0" y="317754"/>
                </a:lnTo>
              </a:path>
            </a:pathLst>
          </a:custGeom>
          <a:ln w="4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944991" y="4663440"/>
            <a:ext cx="0" cy="318135"/>
          </a:xfrm>
          <a:custGeom>
            <a:avLst/>
            <a:gdLst/>
            <a:ahLst/>
            <a:cxnLst/>
            <a:rect l="l" t="t" r="r" b="b"/>
            <a:pathLst>
              <a:path h="318135">
                <a:moveTo>
                  <a:pt x="0" y="0"/>
                </a:moveTo>
                <a:lnTo>
                  <a:pt x="0" y="317754"/>
                </a:lnTo>
              </a:path>
            </a:pathLst>
          </a:custGeom>
          <a:ln w="4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7863713" y="3222498"/>
            <a:ext cx="739140" cy="508634"/>
          </a:xfrm>
          <a:prstGeom prst="rect">
            <a:avLst/>
          </a:prstGeom>
          <a:ln w="422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025" marR="252729">
              <a:lnSpc>
                <a:spcPts val="1420"/>
              </a:lnSpc>
            </a:pPr>
            <a:r>
              <a:rPr sz="1200" spc="-20" dirty="0">
                <a:latin typeface="Arial"/>
                <a:cs typeface="Arial"/>
              </a:rPr>
              <a:t>ac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10" dirty="0">
                <a:latin typeface="Arial"/>
                <a:cs typeface="Arial"/>
              </a:rPr>
              <a:t>ive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ob</a:t>
            </a:r>
            <a:r>
              <a:rPr sz="1200" dirty="0">
                <a:latin typeface="Arial"/>
                <a:cs typeface="Arial"/>
              </a:rPr>
              <a:t>j</a:t>
            </a:r>
            <a:r>
              <a:rPr sz="1200" spc="-2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8413877" y="3222498"/>
            <a:ext cx="189230" cy="190500"/>
          </a:xfrm>
          <a:custGeom>
            <a:avLst/>
            <a:gdLst/>
            <a:ahLst/>
            <a:cxnLst/>
            <a:rect l="l" t="t" r="r" b="b"/>
            <a:pathLst>
              <a:path w="189229" h="190500">
                <a:moveTo>
                  <a:pt x="188976" y="190499"/>
                </a:moveTo>
                <a:lnTo>
                  <a:pt x="188976" y="0"/>
                </a:lnTo>
                <a:lnTo>
                  <a:pt x="0" y="0"/>
                </a:lnTo>
                <a:lnTo>
                  <a:pt x="188976" y="190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413889" y="3222498"/>
            <a:ext cx="189230" cy="190500"/>
          </a:xfrm>
          <a:custGeom>
            <a:avLst/>
            <a:gdLst/>
            <a:ahLst/>
            <a:cxnLst/>
            <a:rect l="l" t="t" r="r" b="b"/>
            <a:pathLst>
              <a:path w="189229" h="190500">
                <a:moveTo>
                  <a:pt x="188975" y="190500"/>
                </a:moveTo>
                <a:lnTo>
                  <a:pt x="0" y="0"/>
                </a:lnTo>
                <a:lnTo>
                  <a:pt x="0" y="190500"/>
                </a:lnTo>
                <a:lnTo>
                  <a:pt x="188975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413889" y="3222498"/>
            <a:ext cx="189230" cy="190500"/>
          </a:xfrm>
          <a:custGeom>
            <a:avLst/>
            <a:gdLst/>
            <a:ahLst/>
            <a:cxnLst/>
            <a:rect l="l" t="t" r="r" b="b"/>
            <a:pathLst>
              <a:path w="189229" h="190500">
                <a:moveTo>
                  <a:pt x="188975" y="190500"/>
                </a:moveTo>
                <a:lnTo>
                  <a:pt x="0" y="0"/>
                </a:lnTo>
                <a:lnTo>
                  <a:pt x="0" y="190500"/>
                </a:lnTo>
                <a:lnTo>
                  <a:pt x="188975" y="190500"/>
                </a:lnTo>
                <a:close/>
              </a:path>
            </a:pathLst>
          </a:custGeom>
          <a:ln w="4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912493" y="4415028"/>
            <a:ext cx="1258570" cy="513715"/>
          </a:xfrm>
          <a:custGeom>
            <a:avLst/>
            <a:gdLst/>
            <a:ahLst/>
            <a:cxnLst/>
            <a:rect l="l" t="t" r="r" b="b"/>
            <a:pathLst>
              <a:path w="1258570" h="513714">
                <a:moveTo>
                  <a:pt x="1258570" y="262889"/>
                </a:moveTo>
                <a:lnTo>
                  <a:pt x="1258570" y="249173"/>
                </a:lnTo>
                <a:lnTo>
                  <a:pt x="1257300" y="235457"/>
                </a:lnTo>
                <a:lnTo>
                  <a:pt x="1231900" y="183748"/>
                </a:lnTo>
                <a:lnTo>
                  <a:pt x="1191260" y="139643"/>
                </a:lnTo>
                <a:lnTo>
                  <a:pt x="1135380" y="102637"/>
                </a:lnTo>
                <a:lnTo>
                  <a:pt x="1068070" y="72226"/>
                </a:lnTo>
                <a:lnTo>
                  <a:pt x="995680" y="47905"/>
                </a:lnTo>
                <a:lnTo>
                  <a:pt x="957580" y="37871"/>
                </a:lnTo>
                <a:lnTo>
                  <a:pt x="919480" y="29171"/>
                </a:lnTo>
                <a:lnTo>
                  <a:pt x="881380" y="21740"/>
                </a:lnTo>
                <a:lnTo>
                  <a:pt x="808990" y="10438"/>
                </a:lnTo>
                <a:lnTo>
                  <a:pt x="741680" y="3461"/>
                </a:lnTo>
                <a:lnTo>
                  <a:pt x="684530" y="303"/>
                </a:lnTo>
                <a:lnTo>
                  <a:pt x="660400" y="0"/>
                </a:lnTo>
                <a:lnTo>
                  <a:pt x="574040" y="64"/>
                </a:lnTo>
                <a:lnTo>
                  <a:pt x="516890" y="2970"/>
                </a:lnTo>
                <a:lnTo>
                  <a:pt x="449580" y="9947"/>
                </a:lnTo>
                <a:lnTo>
                  <a:pt x="375920" y="21431"/>
                </a:lnTo>
                <a:lnTo>
                  <a:pt x="337820" y="29000"/>
                </a:lnTo>
                <a:lnTo>
                  <a:pt x="299720" y="37861"/>
                </a:lnTo>
                <a:lnTo>
                  <a:pt x="261620" y="48067"/>
                </a:lnTo>
                <a:lnTo>
                  <a:pt x="224790" y="59675"/>
                </a:lnTo>
                <a:lnTo>
                  <a:pt x="187960" y="72738"/>
                </a:lnTo>
                <a:lnTo>
                  <a:pt x="121920" y="103451"/>
                </a:lnTo>
                <a:lnTo>
                  <a:pt x="66039" y="140643"/>
                </a:lnTo>
                <a:lnTo>
                  <a:pt x="24129" y="184753"/>
                </a:lnTo>
                <a:lnTo>
                  <a:pt x="1269" y="236219"/>
                </a:lnTo>
                <a:lnTo>
                  <a:pt x="0" y="243077"/>
                </a:lnTo>
                <a:lnTo>
                  <a:pt x="0" y="270509"/>
                </a:lnTo>
                <a:lnTo>
                  <a:pt x="1270" y="276605"/>
                </a:lnTo>
                <a:lnTo>
                  <a:pt x="7620" y="293891"/>
                </a:lnTo>
                <a:lnTo>
                  <a:pt x="7619" y="243839"/>
                </a:lnTo>
                <a:lnTo>
                  <a:pt x="8889" y="236981"/>
                </a:lnTo>
                <a:lnTo>
                  <a:pt x="33019" y="185583"/>
                </a:lnTo>
                <a:lnTo>
                  <a:pt x="76199" y="141653"/>
                </a:lnTo>
                <a:lnTo>
                  <a:pt x="134620" y="104763"/>
                </a:lnTo>
                <a:lnTo>
                  <a:pt x="205740" y="74484"/>
                </a:lnTo>
                <a:lnTo>
                  <a:pt x="242570" y="61689"/>
                </a:lnTo>
                <a:lnTo>
                  <a:pt x="281940" y="50387"/>
                </a:lnTo>
                <a:lnTo>
                  <a:pt x="322580" y="40522"/>
                </a:lnTo>
                <a:lnTo>
                  <a:pt x="361950" y="32043"/>
                </a:lnTo>
                <a:lnTo>
                  <a:pt x="401320" y="24894"/>
                </a:lnTo>
                <a:lnTo>
                  <a:pt x="440690" y="19023"/>
                </a:lnTo>
                <a:lnTo>
                  <a:pt x="478790" y="14375"/>
                </a:lnTo>
                <a:lnTo>
                  <a:pt x="547370" y="8537"/>
                </a:lnTo>
                <a:lnTo>
                  <a:pt x="596900" y="7043"/>
                </a:lnTo>
                <a:lnTo>
                  <a:pt x="607060" y="6989"/>
                </a:lnTo>
                <a:lnTo>
                  <a:pt x="628650" y="7619"/>
                </a:lnTo>
                <a:lnTo>
                  <a:pt x="660400" y="7619"/>
                </a:lnTo>
                <a:lnTo>
                  <a:pt x="693420" y="9143"/>
                </a:lnTo>
                <a:lnTo>
                  <a:pt x="713740" y="9551"/>
                </a:lnTo>
                <a:lnTo>
                  <a:pt x="739140" y="10874"/>
                </a:lnTo>
                <a:lnTo>
                  <a:pt x="797560" y="16449"/>
                </a:lnTo>
                <a:lnTo>
                  <a:pt x="864869" y="26238"/>
                </a:lnTo>
                <a:lnTo>
                  <a:pt x="935990" y="40612"/>
                </a:lnTo>
                <a:lnTo>
                  <a:pt x="1009650" y="59940"/>
                </a:lnTo>
                <a:lnTo>
                  <a:pt x="1078230" y="84592"/>
                </a:lnTo>
                <a:lnTo>
                  <a:pt x="1141730" y="114939"/>
                </a:lnTo>
                <a:lnTo>
                  <a:pt x="1192530" y="151349"/>
                </a:lnTo>
                <a:lnTo>
                  <a:pt x="1230630" y="194192"/>
                </a:lnTo>
                <a:lnTo>
                  <a:pt x="1249680" y="243839"/>
                </a:lnTo>
                <a:lnTo>
                  <a:pt x="1250950" y="249935"/>
                </a:lnTo>
                <a:lnTo>
                  <a:pt x="1250950" y="292384"/>
                </a:lnTo>
                <a:lnTo>
                  <a:pt x="1252220" y="289304"/>
                </a:lnTo>
                <a:lnTo>
                  <a:pt x="1258570" y="262889"/>
                </a:lnTo>
                <a:close/>
              </a:path>
              <a:path w="1258570" h="513714">
                <a:moveTo>
                  <a:pt x="1250950" y="292384"/>
                </a:moveTo>
                <a:lnTo>
                  <a:pt x="1250950" y="262889"/>
                </a:lnTo>
                <a:lnTo>
                  <a:pt x="1249680" y="268985"/>
                </a:lnTo>
                <a:lnTo>
                  <a:pt x="1243330" y="294603"/>
                </a:lnTo>
                <a:lnTo>
                  <a:pt x="1214120" y="340679"/>
                </a:lnTo>
                <a:lnTo>
                  <a:pt x="1168400" y="380179"/>
                </a:lnTo>
                <a:lnTo>
                  <a:pt x="1111250" y="413468"/>
                </a:lnTo>
                <a:lnTo>
                  <a:pt x="1043940" y="440912"/>
                </a:lnTo>
                <a:lnTo>
                  <a:pt x="972819" y="462876"/>
                </a:lnTo>
                <a:lnTo>
                  <a:pt x="900430" y="479724"/>
                </a:lnTo>
                <a:lnTo>
                  <a:pt x="830580" y="491822"/>
                </a:lnTo>
                <a:lnTo>
                  <a:pt x="767080" y="499535"/>
                </a:lnTo>
                <a:lnTo>
                  <a:pt x="713740" y="503228"/>
                </a:lnTo>
                <a:lnTo>
                  <a:pt x="683260" y="503921"/>
                </a:lnTo>
                <a:lnTo>
                  <a:pt x="628650" y="505205"/>
                </a:lnTo>
                <a:lnTo>
                  <a:pt x="576580" y="504877"/>
                </a:lnTo>
                <a:lnTo>
                  <a:pt x="513080" y="501048"/>
                </a:lnTo>
                <a:lnTo>
                  <a:pt x="440690" y="493192"/>
                </a:lnTo>
                <a:lnTo>
                  <a:pt x="402590" y="487589"/>
                </a:lnTo>
                <a:lnTo>
                  <a:pt x="363220" y="480782"/>
                </a:lnTo>
                <a:lnTo>
                  <a:pt x="323850" y="472704"/>
                </a:lnTo>
                <a:lnTo>
                  <a:pt x="285750" y="463291"/>
                </a:lnTo>
                <a:lnTo>
                  <a:pt x="246379" y="452475"/>
                </a:lnTo>
                <a:lnTo>
                  <a:pt x="209550" y="440192"/>
                </a:lnTo>
                <a:lnTo>
                  <a:pt x="173990" y="426374"/>
                </a:lnTo>
                <a:lnTo>
                  <a:pt x="110489" y="393876"/>
                </a:lnTo>
                <a:lnTo>
                  <a:pt x="58420" y="354451"/>
                </a:lnTo>
                <a:lnTo>
                  <a:pt x="21590" y="307575"/>
                </a:lnTo>
                <a:lnTo>
                  <a:pt x="7620" y="262889"/>
                </a:lnTo>
                <a:lnTo>
                  <a:pt x="7620" y="293891"/>
                </a:lnTo>
                <a:lnTo>
                  <a:pt x="31750" y="336941"/>
                </a:lnTo>
                <a:lnTo>
                  <a:pt x="78740" y="382159"/>
                </a:lnTo>
                <a:lnTo>
                  <a:pt x="140970" y="419662"/>
                </a:lnTo>
                <a:lnTo>
                  <a:pt x="176530" y="435692"/>
                </a:lnTo>
                <a:lnTo>
                  <a:pt x="214629" y="449998"/>
                </a:lnTo>
                <a:lnTo>
                  <a:pt x="254000" y="462648"/>
                </a:lnTo>
                <a:lnTo>
                  <a:pt x="295910" y="473711"/>
                </a:lnTo>
                <a:lnTo>
                  <a:pt x="336550" y="483255"/>
                </a:lnTo>
                <a:lnTo>
                  <a:pt x="378460" y="491349"/>
                </a:lnTo>
                <a:lnTo>
                  <a:pt x="420370" y="498060"/>
                </a:lnTo>
                <a:lnTo>
                  <a:pt x="461009" y="503457"/>
                </a:lnTo>
                <a:lnTo>
                  <a:pt x="500380" y="507608"/>
                </a:lnTo>
                <a:lnTo>
                  <a:pt x="538480" y="510581"/>
                </a:lnTo>
                <a:lnTo>
                  <a:pt x="604520" y="513235"/>
                </a:lnTo>
                <a:lnTo>
                  <a:pt x="635000" y="513118"/>
                </a:lnTo>
                <a:lnTo>
                  <a:pt x="660400" y="512063"/>
                </a:lnTo>
                <a:lnTo>
                  <a:pt x="693420" y="511301"/>
                </a:lnTo>
                <a:lnTo>
                  <a:pt x="745490" y="508754"/>
                </a:lnTo>
                <a:lnTo>
                  <a:pt x="797560" y="503951"/>
                </a:lnTo>
                <a:lnTo>
                  <a:pt x="859790" y="495154"/>
                </a:lnTo>
                <a:lnTo>
                  <a:pt x="927100" y="481976"/>
                </a:lnTo>
                <a:lnTo>
                  <a:pt x="998219" y="464032"/>
                </a:lnTo>
                <a:lnTo>
                  <a:pt x="1066800" y="440935"/>
                </a:lnTo>
                <a:lnTo>
                  <a:pt x="1130300" y="412299"/>
                </a:lnTo>
                <a:lnTo>
                  <a:pt x="1184910" y="377740"/>
                </a:lnTo>
                <a:lnTo>
                  <a:pt x="1226820" y="336870"/>
                </a:lnTo>
                <a:lnTo>
                  <a:pt x="1242060" y="313948"/>
                </a:lnTo>
                <a:lnTo>
                  <a:pt x="1250950" y="292384"/>
                </a:lnTo>
                <a:close/>
              </a:path>
              <a:path w="1258570" h="513714">
                <a:moveTo>
                  <a:pt x="1248410" y="262889"/>
                </a:moveTo>
                <a:lnTo>
                  <a:pt x="1248410" y="249935"/>
                </a:lnTo>
                <a:lnTo>
                  <a:pt x="1247140" y="237743"/>
                </a:lnTo>
                <a:lnTo>
                  <a:pt x="1223010" y="188261"/>
                </a:lnTo>
                <a:lnTo>
                  <a:pt x="1182370" y="145822"/>
                </a:lnTo>
                <a:lnTo>
                  <a:pt x="1126490" y="110017"/>
                </a:lnTo>
                <a:lnTo>
                  <a:pt x="1061720" y="80436"/>
                </a:lnTo>
                <a:lnTo>
                  <a:pt x="989330" y="56668"/>
                </a:lnTo>
                <a:lnTo>
                  <a:pt x="951230" y="46836"/>
                </a:lnTo>
                <a:lnTo>
                  <a:pt x="876300" y="31019"/>
                </a:lnTo>
                <a:lnTo>
                  <a:pt x="803910" y="19989"/>
                </a:lnTo>
                <a:lnTo>
                  <a:pt x="737870" y="13337"/>
                </a:lnTo>
                <a:lnTo>
                  <a:pt x="684530" y="10693"/>
                </a:lnTo>
                <a:lnTo>
                  <a:pt x="660400" y="10667"/>
                </a:lnTo>
                <a:lnTo>
                  <a:pt x="628650" y="9905"/>
                </a:lnTo>
                <a:lnTo>
                  <a:pt x="596900" y="9905"/>
                </a:lnTo>
                <a:lnTo>
                  <a:pt x="574040" y="10240"/>
                </a:lnTo>
                <a:lnTo>
                  <a:pt x="518159" y="13366"/>
                </a:lnTo>
                <a:lnTo>
                  <a:pt x="453390" y="20172"/>
                </a:lnTo>
                <a:lnTo>
                  <a:pt x="381000" y="31145"/>
                </a:lnTo>
                <a:lnTo>
                  <a:pt x="342900" y="38348"/>
                </a:lnTo>
                <a:lnTo>
                  <a:pt x="269240" y="56488"/>
                </a:lnTo>
                <a:lnTo>
                  <a:pt x="232410" y="67547"/>
                </a:lnTo>
                <a:lnTo>
                  <a:pt x="162560" y="93950"/>
                </a:lnTo>
                <a:lnTo>
                  <a:pt x="102870" y="126472"/>
                </a:lnTo>
                <a:lnTo>
                  <a:pt x="53340" y="165599"/>
                </a:lnTo>
                <a:lnTo>
                  <a:pt x="20320" y="211820"/>
                </a:lnTo>
                <a:lnTo>
                  <a:pt x="8890" y="256031"/>
                </a:lnTo>
                <a:lnTo>
                  <a:pt x="10160" y="262127"/>
                </a:lnTo>
                <a:lnTo>
                  <a:pt x="10160" y="268985"/>
                </a:lnTo>
                <a:lnTo>
                  <a:pt x="12700" y="281177"/>
                </a:lnTo>
                <a:lnTo>
                  <a:pt x="12700" y="249935"/>
                </a:lnTo>
                <a:lnTo>
                  <a:pt x="13970" y="237743"/>
                </a:lnTo>
                <a:lnTo>
                  <a:pt x="39369" y="186825"/>
                </a:lnTo>
                <a:lnTo>
                  <a:pt x="82549" y="143542"/>
                </a:lnTo>
                <a:lnTo>
                  <a:pt x="140970" y="107394"/>
                </a:lnTo>
                <a:lnTo>
                  <a:pt x="209550" y="77882"/>
                </a:lnTo>
                <a:lnTo>
                  <a:pt x="247650" y="65458"/>
                </a:lnTo>
                <a:lnTo>
                  <a:pt x="285750" y="54506"/>
                </a:lnTo>
                <a:lnTo>
                  <a:pt x="325120" y="44964"/>
                </a:lnTo>
                <a:lnTo>
                  <a:pt x="364490" y="36768"/>
                </a:lnTo>
                <a:lnTo>
                  <a:pt x="403860" y="29856"/>
                </a:lnTo>
                <a:lnTo>
                  <a:pt x="441959" y="24166"/>
                </a:lnTo>
                <a:lnTo>
                  <a:pt x="514350" y="16203"/>
                </a:lnTo>
                <a:lnTo>
                  <a:pt x="576580" y="12437"/>
                </a:lnTo>
                <a:lnTo>
                  <a:pt x="607060" y="11879"/>
                </a:lnTo>
                <a:lnTo>
                  <a:pt x="628650" y="12191"/>
                </a:lnTo>
                <a:lnTo>
                  <a:pt x="713740" y="14231"/>
                </a:lnTo>
                <a:lnTo>
                  <a:pt x="767080" y="17949"/>
                </a:lnTo>
                <a:lnTo>
                  <a:pt x="829310" y="25562"/>
                </a:lnTo>
                <a:lnTo>
                  <a:pt x="897890" y="37443"/>
                </a:lnTo>
                <a:lnTo>
                  <a:pt x="970280" y="53968"/>
                </a:lnTo>
                <a:lnTo>
                  <a:pt x="1040130" y="75511"/>
                </a:lnTo>
                <a:lnTo>
                  <a:pt x="1106170" y="102447"/>
                </a:lnTo>
                <a:lnTo>
                  <a:pt x="1163320" y="135150"/>
                </a:lnTo>
                <a:lnTo>
                  <a:pt x="1209040" y="173996"/>
                </a:lnTo>
                <a:lnTo>
                  <a:pt x="1238250" y="219359"/>
                </a:lnTo>
                <a:lnTo>
                  <a:pt x="1245870" y="244601"/>
                </a:lnTo>
                <a:lnTo>
                  <a:pt x="1245870" y="272992"/>
                </a:lnTo>
                <a:lnTo>
                  <a:pt x="1248410" y="262889"/>
                </a:lnTo>
                <a:close/>
              </a:path>
              <a:path w="1258570" h="513714">
                <a:moveTo>
                  <a:pt x="1245870" y="272992"/>
                </a:moveTo>
                <a:lnTo>
                  <a:pt x="1245870" y="268223"/>
                </a:lnTo>
                <a:lnTo>
                  <a:pt x="1238250" y="293429"/>
                </a:lnTo>
                <a:lnTo>
                  <a:pt x="1225550" y="316918"/>
                </a:lnTo>
                <a:lnTo>
                  <a:pt x="1187450" y="358927"/>
                </a:lnTo>
                <a:lnTo>
                  <a:pt x="1136650" y="394618"/>
                </a:lnTo>
                <a:lnTo>
                  <a:pt x="1074420" y="424358"/>
                </a:lnTo>
                <a:lnTo>
                  <a:pt x="1004569" y="448513"/>
                </a:lnTo>
                <a:lnTo>
                  <a:pt x="933450" y="467449"/>
                </a:lnTo>
                <a:lnTo>
                  <a:pt x="862330" y="481534"/>
                </a:lnTo>
                <a:lnTo>
                  <a:pt x="796290" y="491135"/>
                </a:lnTo>
                <a:lnTo>
                  <a:pt x="737870" y="496617"/>
                </a:lnTo>
                <a:lnTo>
                  <a:pt x="692150" y="498347"/>
                </a:lnTo>
                <a:lnTo>
                  <a:pt x="660400" y="499871"/>
                </a:lnTo>
                <a:lnTo>
                  <a:pt x="628650" y="499871"/>
                </a:lnTo>
                <a:lnTo>
                  <a:pt x="607060" y="500390"/>
                </a:lnTo>
                <a:lnTo>
                  <a:pt x="596900" y="500305"/>
                </a:lnTo>
                <a:lnTo>
                  <a:pt x="548640" y="498785"/>
                </a:lnTo>
                <a:lnTo>
                  <a:pt x="480059" y="493151"/>
                </a:lnTo>
                <a:lnTo>
                  <a:pt x="405130" y="483093"/>
                </a:lnTo>
                <a:lnTo>
                  <a:pt x="367030" y="476271"/>
                </a:lnTo>
                <a:lnTo>
                  <a:pt x="327660" y="468183"/>
                </a:lnTo>
                <a:lnTo>
                  <a:pt x="288290" y="458776"/>
                </a:lnTo>
                <a:lnTo>
                  <a:pt x="250190" y="447996"/>
                </a:lnTo>
                <a:lnTo>
                  <a:pt x="213360" y="435790"/>
                </a:lnTo>
                <a:lnTo>
                  <a:pt x="177800" y="422105"/>
                </a:lnTo>
                <a:lnTo>
                  <a:pt x="113030" y="390085"/>
                </a:lnTo>
                <a:lnTo>
                  <a:pt x="62230" y="351507"/>
                </a:lnTo>
                <a:lnTo>
                  <a:pt x="25400" y="305947"/>
                </a:lnTo>
                <a:lnTo>
                  <a:pt x="12700" y="262127"/>
                </a:lnTo>
                <a:lnTo>
                  <a:pt x="12700" y="281177"/>
                </a:lnTo>
                <a:lnTo>
                  <a:pt x="41910" y="332965"/>
                </a:lnTo>
                <a:lnTo>
                  <a:pt x="88900" y="376701"/>
                </a:lnTo>
                <a:lnTo>
                  <a:pt x="151130" y="412929"/>
                </a:lnTo>
                <a:lnTo>
                  <a:pt x="223520" y="442197"/>
                </a:lnTo>
                <a:lnTo>
                  <a:pt x="261620" y="454390"/>
                </a:lnTo>
                <a:lnTo>
                  <a:pt x="302260" y="465048"/>
                </a:lnTo>
                <a:lnTo>
                  <a:pt x="342900" y="474238"/>
                </a:lnTo>
                <a:lnTo>
                  <a:pt x="383540" y="482029"/>
                </a:lnTo>
                <a:lnTo>
                  <a:pt x="425450" y="488489"/>
                </a:lnTo>
                <a:lnTo>
                  <a:pt x="464820" y="493685"/>
                </a:lnTo>
                <a:lnTo>
                  <a:pt x="502920" y="497687"/>
                </a:lnTo>
                <a:lnTo>
                  <a:pt x="541020" y="500562"/>
                </a:lnTo>
                <a:lnTo>
                  <a:pt x="604520" y="503138"/>
                </a:lnTo>
                <a:lnTo>
                  <a:pt x="636270" y="503108"/>
                </a:lnTo>
                <a:lnTo>
                  <a:pt x="660400" y="502157"/>
                </a:lnTo>
                <a:lnTo>
                  <a:pt x="692150" y="501395"/>
                </a:lnTo>
                <a:lnTo>
                  <a:pt x="744220" y="498893"/>
                </a:lnTo>
                <a:lnTo>
                  <a:pt x="793750" y="494260"/>
                </a:lnTo>
                <a:lnTo>
                  <a:pt x="854710" y="485762"/>
                </a:lnTo>
                <a:lnTo>
                  <a:pt x="920750" y="473042"/>
                </a:lnTo>
                <a:lnTo>
                  <a:pt x="990600" y="455746"/>
                </a:lnTo>
                <a:lnTo>
                  <a:pt x="1057910" y="433516"/>
                </a:lnTo>
                <a:lnTo>
                  <a:pt x="1120140" y="405996"/>
                </a:lnTo>
                <a:lnTo>
                  <a:pt x="1174750" y="372832"/>
                </a:lnTo>
                <a:lnTo>
                  <a:pt x="1216660" y="333667"/>
                </a:lnTo>
                <a:lnTo>
                  <a:pt x="1242060" y="288145"/>
                </a:lnTo>
                <a:lnTo>
                  <a:pt x="1245870" y="272992"/>
                </a:lnTo>
                <a:close/>
              </a:path>
            </a:pathLst>
          </a:custGeom>
          <a:solidFill>
            <a:srgbClr val="E400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0502" y="1530486"/>
            <a:ext cx="13855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  <a:tabLst>
                <a:tab pos="268605" algn="l"/>
              </a:tabLst>
            </a:pPr>
            <a:r>
              <a:rPr sz="1350" dirty="0">
                <a:solidFill>
                  <a:srgbClr val="FF388D"/>
                </a:solidFill>
                <a:latin typeface="Wingdings 3"/>
                <a:cs typeface="Wingdings 3"/>
              </a:rPr>
              <a:t></a:t>
            </a:r>
            <a:r>
              <a:rPr sz="1350" dirty="0">
                <a:solidFill>
                  <a:srgbClr val="FF388D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자바</a:t>
            </a:r>
            <a:r>
              <a:rPr sz="2000" spc="-5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코드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3965" y="2010024"/>
            <a:ext cx="5836920" cy="1621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0665" algn="l"/>
              </a:tabLst>
            </a:pPr>
            <a:r>
              <a:rPr sz="1800" dirty="0">
                <a:solidFill>
                  <a:srgbClr val="FF388D"/>
                </a:solidFill>
                <a:latin typeface="Verdana"/>
                <a:cs typeface="Verdana"/>
              </a:rPr>
              <a:t>◦	</a:t>
            </a:r>
            <a:r>
              <a:rPr sz="1800" spc="-5" dirty="0">
                <a:latin typeface="맑은 고딕"/>
                <a:cs typeface="맑은 고딕"/>
              </a:rPr>
              <a:t>Cloc</a:t>
            </a:r>
            <a:r>
              <a:rPr sz="1800" dirty="0">
                <a:latin typeface="맑은 고딕"/>
                <a:cs typeface="맑은 고딕"/>
              </a:rPr>
              <a:t>k</a:t>
            </a:r>
            <a:r>
              <a:rPr sz="1800" spc="-5" dirty="0">
                <a:latin typeface="맑은 고딕"/>
                <a:cs typeface="맑은 고딕"/>
              </a:rPr>
              <a:t> 클래스</a:t>
            </a:r>
            <a:r>
              <a:rPr sz="1800" dirty="0">
                <a:latin typeface="맑은 고딕"/>
                <a:cs typeface="맑은 고딕"/>
              </a:rPr>
              <a:t>의 </a:t>
            </a:r>
            <a:r>
              <a:rPr sz="1800" spc="-5" dirty="0">
                <a:latin typeface="맑은 고딕"/>
                <a:cs typeface="맑은 고딕"/>
              </a:rPr>
              <a:t>인스턴스</a:t>
            </a:r>
            <a:endParaRPr sz="1800">
              <a:latin typeface="맑은 고딕"/>
              <a:cs typeface="맑은 고딕"/>
            </a:endParaRPr>
          </a:p>
          <a:p>
            <a:pPr marL="250190">
              <a:lnSpc>
                <a:spcPct val="100000"/>
              </a:lnSpc>
              <a:spcBef>
                <a:spcPts val="1480"/>
              </a:spcBef>
              <a:tabLst>
                <a:tab pos="478790" algn="l"/>
              </a:tabLst>
            </a:pPr>
            <a:r>
              <a:rPr sz="1800" dirty="0">
                <a:solidFill>
                  <a:srgbClr val="E40059"/>
                </a:solidFill>
                <a:latin typeface="Wingdings 2"/>
                <a:cs typeface="Wingdings 2"/>
              </a:rPr>
              <a:t></a:t>
            </a:r>
            <a:r>
              <a:rPr sz="1800" dirty="0">
                <a:solidFill>
                  <a:srgbClr val="E40059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맑은 고딕"/>
                <a:cs typeface="맑은 고딕"/>
              </a:rPr>
              <a:t>액티</a:t>
            </a:r>
            <a:r>
              <a:rPr sz="1800" dirty="0">
                <a:latin typeface="맑은 고딕"/>
                <a:cs typeface="맑은 고딕"/>
              </a:rPr>
              <a:t>브 </a:t>
            </a:r>
            <a:r>
              <a:rPr sz="1800" spc="-5" dirty="0">
                <a:latin typeface="맑은 고딕"/>
                <a:cs typeface="맑은 고딕"/>
              </a:rPr>
              <a:t>객체(자</a:t>
            </a:r>
            <a:r>
              <a:rPr sz="1800" dirty="0">
                <a:latin typeface="맑은 고딕"/>
                <a:cs typeface="맑은 고딕"/>
              </a:rPr>
              <a:t>신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만</a:t>
            </a:r>
            <a:r>
              <a:rPr sz="1800" dirty="0">
                <a:latin typeface="맑은 고딕"/>
                <a:cs typeface="맑은 고딕"/>
              </a:rPr>
              <a:t>의 </a:t>
            </a:r>
            <a:r>
              <a:rPr sz="1800" spc="-5" dirty="0">
                <a:latin typeface="맑은 고딕"/>
                <a:cs typeface="맑은 고딕"/>
              </a:rPr>
              <a:t>스레드</a:t>
            </a:r>
            <a:r>
              <a:rPr sz="1800" dirty="0">
                <a:latin typeface="맑은 고딕"/>
                <a:cs typeface="맑은 고딕"/>
              </a:rPr>
              <a:t>를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실행시키</a:t>
            </a:r>
            <a:r>
              <a:rPr sz="1800" dirty="0">
                <a:latin typeface="맑은 고딕"/>
                <a:cs typeface="맑은 고딕"/>
              </a:rPr>
              <a:t>고 </a:t>
            </a:r>
            <a:r>
              <a:rPr sz="1800" spc="-5" dirty="0">
                <a:latin typeface="맑은 고딕"/>
                <a:cs typeface="맑은 고딕"/>
              </a:rPr>
              <a:t>제어함)</a:t>
            </a:r>
            <a:endParaRPr sz="18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1380"/>
              </a:spcBef>
              <a:buClr>
                <a:srgbClr val="FF388D"/>
              </a:buClr>
              <a:buFont typeface="Verdana"/>
              <a:buChar char="◦"/>
              <a:tabLst>
                <a:tab pos="241300" algn="l"/>
              </a:tabLst>
            </a:pPr>
            <a:r>
              <a:rPr sz="1800" dirty="0">
                <a:latin typeface="맑은 고딕"/>
                <a:cs typeface="맑은 고딕"/>
              </a:rPr>
              <a:t>Clock</a:t>
            </a:r>
            <a:r>
              <a:rPr sz="1800" spc="-1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class</a:t>
            </a:r>
            <a:endParaRPr sz="1800">
              <a:latin typeface="맑은 고딕"/>
              <a:cs typeface="맑은 고딕"/>
            </a:endParaRPr>
          </a:p>
          <a:p>
            <a:pPr marL="250190">
              <a:lnSpc>
                <a:spcPct val="100000"/>
              </a:lnSpc>
              <a:spcBef>
                <a:spcPts val="1475"/>
              </a:spcBef>
              <a:tabLst>
                <a:tab pos="478790" algn="l"/>
              </a:tabLst>
            </a:pPr>
            <a:r>
              <a:rPr sz="1800" dirty="0">
                <a:solidFill>
                  <a:srgbClr val="E40059"/>
                </a:solidFill>
                <a:latin typeface="Wingdings 2"/>
                <a:cs typeface="Wingdings 2"/>
              </a:rPr>
              <a:t></a:t>
            </a:r>
            <a:r>
              <a:rPr sz="1800" dirty="0">
                <a:solidFill>
                  <a:srgbClr val="E40059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맑은 고딕"/>
                <a:cs typeface="맑은 고딕"/>
              </a:rPr>
              <a:t>액티브 객체를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생성하는 액티브 클래스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5671" y="797813"/>
            <a:ext cx="5599176" cy="299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32089" y="4135373"/>
            <a:ext cx="7716520" cy="2555240"/>
          </a:xfrm>
          <a:prstGeom prst="rect">
            <a:avLst/>
          </a:prstGeom>
          <a:solidFill>
            <a:srgbClr val="C3DDFF"/>
          </a:solidFill>
        </p:spPr>
        <p:txBody>
          <a:bodyPr vert="horz" wrap="square" lIns="0" tIns="0" rIns="0" bIns="0" rtlCol="0">
            <a:spAutoFit/>
          </a:bodyPr>
          <a:lstStyle/>
          <a:p>
            <a:pPr marL="334645" marR="4071620" indent="-24384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public class ClockStarter</a:t>
            </a:r>
            <a:r>
              <a:rPr sz="1600" b="1" spc="-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 public void startClock( ) {</a:t>
            </a:r>
            <a:endParaRPr sz="1600">
              <a:latin typeface="Courier New"/>
              <a:cs typeface="Courier New"/>
            </a:endParaRPr>
          </a:p>
          <a:p>
            <a:pPr marL="579755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Thread t = new Thread( new Clock() );</a:t>
            </a:r>
            <a:endParaRPr sz="1600">
              <a:latin typeface="Courier New"/>
              <a:cs typeface="Courier New"/>
            </a:endParaRPr>
          </a:p>
          <a:p>
            <a:pPr marL="579755" marR="647065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// asynchronous call to the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‘run’ method on the clcok t.start();</a:t>
            </a:r>
            <a:endParaRPr sz="1600">
              <a:latin typeface="Courier New"/>
              <a:cs typeface="Courier New"/>
            </a:endParaRPr>
          </a:p>
          <a:p>
            <a:pPr marL="579755" marR="370332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// example follow-on message System.runFinalization();</a:t>
            </a:r>
            <a:endParaRPr sz="1600">
              <a:latin typeface="Courier New"/>
              <a:cs typeface="Courier New"/>
            </a:endParaRPr>
          </a:p>
          <a:p>
            <a:pPr marL="334645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334645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//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0502" y="1530486"/>
            <a:ext cx="24015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  <a:tabLst>
                <a:tab pos="268605" algn="l"/>
              </a:tabLst>
            </a:pPr>
            <a:r>
              <a:rPr sz="1350" dirty="0">
                <a:solidFill>
                  <a:srgbClr val="FF388D"/>
                </a:solidFill>
                <a:latin typeface="Wingdings 3"/>
                <a:cs typeface="Wingdings 3"/>
              </a:rPr>
              <a:t></a:t>
            </a:r>
            <a:r>
              <a:rPr sz="1350" dirty="0">
                <a:solidFill>
                  <a:srgbClr val="FF388D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시퀀스 다이어그램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3965" y="2010024"/>
            <a:ext cx="4235450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0665" algn="l"/>
              </a:tabLst>
            </a:pPr>
            <a:r>
              <a:rPr sz="1800" dirty="0">
                <a:solidFill>
                  <a:srgbClr val="FF388D"/>
                </a:solidFill>
                <a:latin typeface="Verdana"/>
                <a:cs typeface="Verdana"/>
              </a:rPr>
              <a:t>◦	</a:t>
            </a:r>
            <a:r>
              <a:rPr sz="1800" dirty="0">
                <a:latin typeface="맑은 고딕"/>
                <a:cs typeface="맑은 고딕"/>
              </a:rPr>
              <a:t>일종의 울타리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형식 상호작용을 보여줌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ts val="2125"/>
              </a:lnSpc>
              <a:spcBef>
                <a:spcPts val="1380"/>
              </a:spcBef>
              <a:tabLst>
                <a:tab pos="240665" algn="l"/>
              </a:tabLst>
            </a:pPr>
            <a:r>
              <a:rPr sz="1800" dirty="0">
                <a:solidFill>
                  <a:srgbClr val="FF388D"/>
                </a:solidFill>
                <a:latin typeface="Verdana"/>
                <a:cs typeface="Verdana"/>
              </a:rPr>
              <a:t>◦	</a:t>
            </a:r>
            <a:r>
              <a:rPr sz="1800" dirty="0">
                <a:latin typeface="맑은 고딕"/>
                <a:cs typeface="맑은 고딕"/>
              </a:rPr>
              <a:t>새로운 객체가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오른쪽으로 추가됨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5671" y="797813"/>
            <a:ext cx="4921758" cy="299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6295" y="3020567"/>
            <a:ext cx="1488440" cy="464820"/>
          </a:xfrm>
          <a:custGeom>
            <a:avLst/>
            <a:gdLst/>
            <a:ahLst/>
            <a:cxnLst/>
            <a:rect l="l" t="t" r="r" b="b"/>
            <a:pathLst>
              <a:path w="1488439" h="464820">
                <a:moveTo>
                  <a:pt x="0" y="0"/>
                </a:moveTo>
                <a:lnTo>
                  <a:pt x="0" y="464820"/>
                </a:lnTo>
                <a:lnTo>
                  <a:pt x="1488186" y="464820"/>
                </a:lnTo>
                <a:lnTo>
                  <a:pt x="1488186" y="0"/>
                </a:lnTo>
                <a:lnTo>
                  <a:pt x="0" y="0"/>
                </a:lnTo>
                <a:close/>
              </a:path>
            </a:pathLst>
          </a:custGeom>
          <a:ln w="46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86717" y="3155394"/>
            <a:ext cx="22796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dirty="0">
                <a:latin typeface="Arial"/>
                <a:cs typeface="Arial"/>
              </a:rPr>
              <a:t>: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25631" y="3020567"/>
            <a:ext cx="1487805" cy="464820"/>
          </a:xfrm>
          <a:custGeom>
            <a:avLst/>
            <a:gdLst/>
            <a:ahLst/>
            <a:cxnLst/>
            <a:rect l="l" t="t" r="r" b="b"/>
            <a:pathLst>
              <a:path w="1487804" h="464820">
                <a:moveTo>
                  <a:pt x="0" y="0"/>
                </a:moveTo>
                <a:lnTo>
                  <a:pt x="0" y="464820"/>
                </a:lnTo>
                <a:lnTo>
                  <a:pt x="1487424" y="464820"/>
                </a:lnTo>
                <a:lnTo>
                  <a:pt x="1487424" y="0"/>
                </a:lnTo>
                <a:lnTo>
                  <a:pt x="0" y="0"/>
                </a:lnTo>
                <a:close/>
              </a:path>
            </a:pathLst>
          </a:custGeom>
          <a:ln w="46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68601" y="3155394"/>
            <a:ext cx="60388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dirty="0">
                <a:latin typeface="Arial"/>
                <a:cs typeface="Arial"/>
              </a:rPr>
              <a:t>m</a:t>
            </a:r>
            <a:r>
              <a:rPr sz="1300" spc="-5" dirty="0">
                <a:latin typeface="Arial"/>
                <a:cs typeface="Arial"/>
              </a:rPr>
              <a:t>y</a:t>
            </a:r>
            <a:r>
              <a:rPr sz="1300" dirty="0">
                <a:latin typeface="Arial"/>
                <a:cs typeface="Arial"/>
              </a:rPr>
              <a:t>B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: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B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01531" y="3483864"/>
            <a:ext cx="0" cy="384810"/>
          </a:xfrm>
          <a:custGeom>
            <a:avLst/>
            <a:gdLst/>
            <a:ahLst/>
            <a:cxnLst/>
            <a:rect l="l" t="t" r="r" b="b"/>
            <a:pathLst>
              <a:path h="384810">
                <a:moveTo>
                  <a:pt x="0" y="0"/>
                </a:moveTo>
                <a:lnTo>
                  <a:pt x="0" y="384810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01531" y="522808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395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99245" y="3483864"/>
            <a:ext cx="5080" cy="79375"/>
          </a:xfrm>
          <a:custGeom>
            <a:avLst/>
            <a:gdLst/>
            <a:ahLst/>
            <a:cxnLst/>
            <a:rect l="l" t="t" r="r" b="b"/>
            <a:pathLst>
              <a:path w="5080" h="79375">
                <a:moveTo>
                  <a:pt x="4572" y="1524"/>
                </a:moveTo>
                <a:lnTo>
                  <a:pt x="4572" y="77724"/>
                </a:lnTo>
                <a:lnTo>
                  <a:pt x="3048" y="79248"/>
                </a:lnTo>
                <a:lnTo>
                  <a:pt x="1524" y="79248"/>
                </a:lnTo>
                <a:lnTo>
                  <a:pt x="0" y="77724"/>
                </a:lnTo>
                <a:lnTo>
                  <a:pt x="0" y="0"/>
                </a:lnTo>
                <a:lnTo>
                  <a:pt x="4572" y="0"/>
                </a:lnTo>
                <a:lnTo>
                  <a:pt x="4572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99245" y="3601973"/>
            <a:ext cx="5080" cy="80010"/>
          </a:xfrm>
          <a:custGeom>
            <a:avLst/>
            <a:gdLst/>
            <a:ahLst/>
            <a:cxnLst/>
            <a:rect l="l" t="t" r="r" b="b"/>
            <a:pathLst>
              <a:path w="5080" h="80010">
                <a:moveTo>
                  <a:pt x="4571" y="3047"/>
                </a:moveTo>
                <a:lnTo>
                  <a:pt x="4571" y="78485"/>
                </a:lnTo>
                <a:lnTo>
                  <a:pt x="1523" y="80009"/>
                </a:lnTo>
                <a:lnTo>
                  <a:pt x="0" y="78485"/>
                </a:lnTo>
                <a:lnTo>
                  <a:pt x="0" y="1523"/>
                </a:lnTo>
                <a:lnTo>
                  <a:pt x="1523" y="0"/>
                </a:lnTo>
                <a:lnTo>
                  <a:pt x="4571" y="1523"/>
                </a:lnTo>
                <a:lnTo>
                  <a:pt x="4571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99245" y="3720846"/>
            <a:ext cx="5080" cy="79375"/>
          </a:xfrm>
          <a:custGeom>
            <a:avLst/>
            <a:gdLst/>
            <a:ahLst/>
            <a:cxnLst/>
            <a:rect l="l" t="t" r="r" b="b"/>
            <a:pathLst>
              <a:path w="5080" h="79375">
                <a:moveTo>
                  <a:pt x="4571" y="3047"/>
                </a:moveTo>
                <a:lnTo>
                  <a:pt x="4571" y="79247"/>
                </a:lnTo>
                <a:lnTo>
                  <a:pt x="0" y="79247"/>
                </a:lnTo>
                <a:lnTo>
                  <a:pt x="0" y="1523"/>
                </a:lnTo>
                <a:lnTo>
                  <a:pt x="1523" y="0"/>
                </a:lnTo>
                <a:lnTo>
                  <a:pt x="3047" y="0"/>
                </a:lnTo>
                <a:lnTo>
                  <a:pt x="4571" y="1523"/>
                </a:lnTo>
                <a:lnTo>
                  <a:pt x="4571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99245" y="3840479"/>
            <a:ext cx="5080" cy="79375"/>
          </a:xfrm>
          <a:custGeom>
            <a:avLst/>
            <a:gdLst/>
            <a:ahLst/>
            <a:cxnLst/>
            <a:rect l="l" t="t" r="r" b="b"/>
            <a:pathLst>
              <a:path w="5080" h="79375">
                <a:moveTo>
                  <a:pt x="4571" y="3048"/>
                </a:moveTo>
                <a:lnTo>
                  <a:pt x="4571" y="79248"/>
                </a:lnTo>
                <a:lnTo>
                  <a:pt x="0" y="79248"/>
                </a:lnTo>
                <a:lnTo>
                  <a:pt x="0" y="1524"/>
                </a:lnTo>
                <a:lnTo>
                  <a:pt x="1523" y="0"/>
                </a:lnTo>
                <a:lnTo>
                  <a:pt x="3047" y="0"/>
                </a:lnTo>
                <a:lnTo>
                  <a:pt x="4571" y="1524"/>
                </a:lnTo>
                <a:lnTo>
                  <a:pt x="4571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99245" y="3960114"/>
            <a:ext cx="5080" cy="78740"/>
          </a:xfrm>
          <a:custGeom>
            <a:avLst/>
            <a:gdLst/>
            <a:ahLst/>
            <a:cxnLst/>
            <a:rect l="l" t="t" r="r" b="b"/>
            <a:pathLst>
              <a:path w="5080" h="78739">
                <a:moveTo>
                  <a:pt x="4571" y="1524"/>
                </a:moveTo>
                <a:lnTo>
                  <a:pt x="4571" y="78486"/>
                </a:lnTo>
                <a:lnTo>
                  <a:pt x="0" y="78486"/>
                </a:lnTo>
                <a:lnTo>
                  <a:pt x="0" y="0"/>
                </a:lnTo>
                <a:lnTo>
                  <a:pt x="4571" y="0"/>
                </a:lnTo>
                <a:lnTo>
                  <a:pt x="4571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99245" y="4078985"/>
            <a:ext cx="5080" cy="79375"/>
          </a:xfrm>
          <a:custGeom>
            <a:avLst/>
            <a:gdLst/>
            <a:ahLst/>
            <a:cxnLst/>
            <a:rect l="l" t="t" r="r" b="b"/>
            <a:pathLst>
              <a:path w="5080" h="79375">
                <a:moveTo>
                  <a:pt x="4571" y="1523"/>
                </a:moveTo>
                <a:lnTo>
                  <a:pt x="4571" y="77723"/>
                </a:lnTo>
                <a:lnTo>
                  <a:pt x="3047" y="79247"/>
                </a:lnTo>
                <a:lnTo>
                  <a:pt x="1523" y="79247"/>
                </a:lnTo>
                <a:lnTo>
                  <a:pt x="0" y="77723"/>
                </a:lnTo>
                <a:lnTo>
                  <a:pt x="0" y="0"/>
                </a:lnTo>
                <a:lnTo>
                  <a:pt x="4571" y="0"/>
                </a:lnTo>
                <a:lnTo>
                  <a:pt x="4571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99245" y="4197096"/>
            <a:ext cx="5080" cy="81280"/>
          </a:xfrm>
          <a:custGeom>
            <a:avLst/>
            <a:gdLst/>
            <a:ahLst/>
            <a:cxnLst/>
            <a:rect l="l" t="t" r="r" b="b"/>
            <a:pathLst>
              <a:path w="5080" h="81279">
                <a:moveTo>
                  <a:pt x="4571" y="3047"/>
                </a:moveTo>
                <a:lnTo>
                  <a:pt x="4571" y="79247"/>
                </a:lnTo>
                <a:lnTo>
                  <a:pt x="1523" y="80771"/>
                </a:lnTo>
                <a:lnTo>
                  <a:pt x="0" y="79247"/>
                </a:lnTo>
                <a:lnTo>
                  <a:pt x="0" y="1523"/>
                </a:lnTo>
                <a:lnTo>
                  <a:pt x="1523" y="0"/>
                </a:lnTo>
                <a:lnTo>
                  <a:pt x="4571" y="1523"/>
                </a:lnTo>
                <a:lnTo>
                  <a:pt x="4571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99245" y="4315967"/>
            <a:ext cx="5080" cy="79375"/>
          </a:xfrm>
          <a:custGeom>
            <a:avLst/>
            <a:gdLst/>
            <a:ahLst/>
            <a:cxnLst/>
            <a:rect l="l" t="t" r="r" b="b"/>
            <a:pathLst>
              <a:path w="5080" h="79375">
                <a:moveTo>
                  <a:pt x="4571" y="3809"/>
                </a:moveTo>
                <a:lnTo>
                  <a:pt x="4571" y="79247"/>
                </a:lnTo>
                <a:lnTo>
                  <a:pt x="0" y="79247"/>
                </a:lnTo>
                <a:lnTo>
                  <a:pt x="0" y="2285"/>
                </a:lnTo>
                <a:lnTo>
                  <a:pt x="1523" y="0"/>
                </a:lnTo>
                <a:lnTo>
                  <a:pt x="3047" y="0"/>
                </a:lnTo>
                <a:lnTo>
                  <a:pt x="4571" y="2285"/>
                </a:lnTo>
                <a:lnTo>
                  <a:pt x="4571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99245" y="4435602"/>
            <a:ext cx="5080" cy="79375"/>
          </a:xfrm>
          <a:custGeom>
            <a:avLst/>
            <a:gdLst/>
            <a:ahLst/>
            <a:cxnLst/>
            <a:rect l="l" t="t" r="r" b="b"/>
            <a:pathLst>
              <a:path w="5080" h="79375">
                <a:moveTo>
                  <a:pt x="4571" y="3048"/>
                </a:moveTo>
                <a:lnTo>
                  <a:pt x="4571" y="79248"/>
                </a:lnTo>
                <a:lnTo>
                  <a:pt x="0" y="79248"/>
                </a:lnTo>
                <a:lnTo>
                  <a:pt x="0" y="1524"/>
                </a:lnTo>
                <a:lnTo>
                  <a:pt x="1523" y="0"/>
                </a:lnTo>
                <a:lnTo>
                  <a:pt x="3047" y="0"/>
                </a:lnTo>
                <a:lnTo>
                  <a:pt x="4571" y="1524"/>
                </a:lnTo>
                <a:lnTo>
                  <a:pt x="4571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99245" y="4555235"/>
            <a:ext cx="5080" cy="79375"/>
          </a:xfrm>
          <a:custGeom>
            <a:avLst/>
            <a:gdLst/>
            <a:ahLst/>
            <a:cxnLst/>
            <a:rect l="l" t="t" r="r" b="b"/>
            <a:pathLst>
              <a:path w="5080" h="79375">
                <a:moveTo>
                  <a:pt x="4571" y="1523"/>
                </a:moveTo>
                <a:lnTo>
                  <a:pt x="4571" y="79247"/>
                </a:lnTo>
                <a:lnTo>
                  <a:pt x="0" y="79247"/>
                </a:lnTo>
                <a:lnTo>
                  <a:pt x="0" y="0"/>
                </a:lnTo>
                <a:lnTo>
                  <a:pt x="4571" y="0"/>
                </a:lnTo>
                <a:lnTo>
                  <a:pt x="4571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99245" y="4674108"/>
            <a:ext cx="5080" cy="79375"/>
          </a:xfrm>
          <a:custGeom>
            <a:avLst/>
            <a:gdLst/>
            <a:ahLst/>
            <a:cxnLst/>
            <a:rect l="l" t="t" r="r" b="b"/>
            <a:pathLst>
              <a:path w="5080" h="79375">
                <a:moveTo>
                  <a:pt x="4571" y="1524"/>
                </a:moveTo>
                <a:lnTo>
                  <a:pt x="4571" y="77724"/>
                </a:lnTo>
                <a:lnTo>
                  <a:pt x="3047" y="79248"/>
                </a:lnTo>
                <a:lnTo>
                  <a:pt x="1523" y="79248"/>
                </a:lnTo>
                <a:lnTo>
                  <a:pt x="0" y="77724"/>
                </a:lnTo>
                <a:lnTo>
                  <a:pt x="0" y="0"/>
                </a:lnTo>
                <a:lnTo>
                  <a:pt x="4571" y="0"/>
                </a:lnTo>
                <a:lnTo>
                  <a:pt x="4571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99245" y="4792217"/>
            <a:ext cx="5080" cy="81280"/>
          </a:xfrm>
          <a:custGeom>
            <a:avLst/>
            <a:gdLst/>
            <a:ahLst/>
            <a:cxnLst/>
            <a:rect l="l" t="t" r="r" b="b"/>
            <a:pathLst>
              <a:path w="5080" h="81279">
                <a:moveTo>
                  <a:pt x="4571" y="3047"/>
                </a:moveTo>
                <a:lnTo>
                  <a:pt x="4571" y="79247"/>
                </a:lnTo>
                <a:lnTo>
                  <a:pt x="1523" y="80771"/>
                </a:lnTo>
                <a:lnTo>
                  <a:pt x="0" y="79247"/>
                </a:lnTo>
                <a:lnTo>
                  <a:pt x="0" y="1523"/>
                </a:lnTo>
                <a:lnTo>
                  <a:pt x="1523" y="0"/>
                </a:lnTo>
                <a:lnTo>
                  <a:pt x="4571" y="1523"/>
                </a:lnTo>
                <a:lnTo>
                  <a:pt x="4571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99245" y="4911852"/>
            <a:ext cx="5080" cy="78740"/>
          </a:xfrm>
          <a:custGeom>
            <a:avLst/>
            <a:gdLst/>
            <a:ahLst/>
            <a:cxnLst/>
            <a:rect l="l" t="t" r="r" b="b"/>
            <a:pathLst>
              <a:path w="5080" h="78739">
                <a:moveTo>
                  <a:pt x="4571" y="3048"/>
                </a:moveTo>
                <a:lnTo>
                  <a:pt x="4571" y="78486"/>
                </a:lnTo>
                <a:lnTo>
                  <a:pt x="0" y="78486"/>
                </a:lnTo>
                <a:lnTo>
                  <a:pt x="0" y="1524"/>
                </a:lnTo>
                <a:lnTo>
                  <a:pt x="1523" y="0"/>
                </a:lnTo>
                <a:lnTo>
                  <a:pt x="3047" y="0"/>
                </a:lnTo>
                <a:lnTo>
                  <a:pt x="4571" y="1524"/>
                </a:lnTo>
                <a:lnTo>
                  <a:pt x="4571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99245" y="5030723"/>
            <a:ext cx="5080" cy="79375"/>
          </a:xfrm>
          <a:custGeom>
            <a:avLst/>
            <a:gdLst/>
            <a:ahLst/>
            <a:cxnLst/>
            <a:rect l="l" t="t" r="r" b="b"/>
            <a:pathLst>
              <a:path w="5080" h="79375">
                <a:moveTo>
                  <a:pt x="4571" y="3047"/>
                </a:moveTo>
                <a:lnTo>
                  <a:pt x="4571" y="79247"/>
                </a:lnTo>
                <a:lnTo>
                  <a:pt x="0" y="79247"/>
                </a:lnTo>
                <a:lnTo>
                  <a:pt x="0" y="1523"/>
                </a:lnTo>
                <a:lnTo>
                  <a:pt x="1523" y="0"/>
                </a:lnTo>
                <a:lnTo>
                  <a:pt x="3047" y="0"/>
                </a:lnTo>
                <a:lnTo>
                  <a:pt x="4571" y="1523"/>
                </a:lnTo>
                <a:lnTo>
                  <a:pt x="4571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99245" y="5150358"/>
            <a:ext cx="5080" cy="79375"/>
          </a:xfrm>
          <a:custGeom>
            <a:avLst/>
            <a:gdLst/>
            <a:ahLst/>
            <a:cxnLst/>
            <a:rect l="l" t="t" r="r" b="b"/>
            <a:pathLst>
              <a:path w="5080" h="79375">
                <a:moveTo>
                  <a:pt x="4571" y="1524"/>
                </a:moveTo>
                <a:lnTo>
                  <a:pt x="4571" y="79248"/>
                </a:lnTo>
                <a:lnTo>
                  <a:pt x="0" y="79248"/>
                </a:lnTo>
                <a:lnTo>
                  <a:pt x="0" y="0"/>
                </a:lnTo>
                <a:lnTo>
                  <a:pt x="4571" y="0"/>
                </a:lnTo>
                <a:lnTo>
                  <a:pt x="4571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99245" y="5269991"/>
            <a:ext cx="5080" cy="78740"/>
          </a:xfrm>
          <a:custGeom>
            <a:avLst/>
            <a:gdLst/>
            <a:ahLst/>
            <a:cxnLst/>
            <a:rect l="l" t="t" r="r" b="b"/>
            <a:pathLst>
              <a:path w="5080" h="78739">
                <a:moveTo>
                  <a:pt x="4571" y="1523"/>
                </a:moveTo>
                <a:lnTo>
                  <a:pt x="4571" y="76961"/>
                </a:lnTo>
                <a:lnTo>
                  <a:pt x="3047" y="78485"/>
                </a:lnTo>
                <a:lnTo>
                  <a:pt x="1523" y="78485"/>
                </a:lnTo>
                <a:lnTo>
                  <a:pt x="0" y="76961"/>
                </a:lnTo>
                <a:lnTo>
                  <a:pt x="0" y="0"/>
                </a:lnTo>
                <a:lnTo>
                  <a:pt x="4571" y="0"/>
                </a:lnTo>
                <a:lnTo>
                  <a:pt x="4571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05925" y="4240529"/>
            <a:ext cx="2783840" cy="0"/>
          </a:xfrm>
          <a:custGeom>
            <a:avLst/>
            <a:gdLst/>
            <a:ahLst/>
            <a:cxnLst/>
            <a:rect l="l" t="t" r="r" b="b"/>
            <a:pathLst>
              <a:path w="2783840">
                <a:moveTo>
                  <a:pt x="2783586" y="0"/>
                </a:moveTo>
                <a:lnTo>
                  <a:pt x="0" y="0"/>
                </a:lnTo>
              </a:path>
            </a:pathLst>
          </a:custGeom>
          <a:ln w="46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75795" y="4183379"/>
            <a:ext cx="113030" cy="114300"/>
          </a:xfrm>
          <a:custGeom>
            <a:avLst/>
            <a:gdLst/>
            <a:ahLst/>
            <a:cxnLst/>
            <a:rect l="l" t="t" r="r" b="b"/>
            <a:pathLst>
              <a:path w="113029" h="114300">
                <a:moveTo>
                  <a:pt x="112776" y="57149"/>
                </a:moveTo>
                <a:lnTo>
                  <a:pt x="0" y="0"/>
                </a:lnTo>
                <a:lnTo>
                  <a:pt x="0" y="114300"/>
                </a:lnTo>
                <a:lnTo>
                  <a:pt x="112776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10703" y="3868673"/>
            <a:ext cx="1110615" cy="0"/>
          </a:xfrm>
          <a:custGeom>
            <a:avLst/>
            <a:gdLst/>
            <a:ahLst/>
            <a:cxnLst/>
            <a:rect l="l" t="t" r="r" b="b"/>
            <a:pathLst>
              <a:path w="1110614">
                <a:moveTo>
                  <a:pt x="0" y="0"/>
                </a:moveTo>
                <a:lnTo>
                  <a:pt x="1110234" y="0"/>
                </a:lnTo>
              </a:path>
            </a:pathLst>
          </a:custGeom>
          <a:ln w="46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68793" y="3825240"/>
            <a:ext cx="85725" cy="85090"/>
          </a:xfrm>
          <a:custGeom>
            <a:avLst/>
            <a:gdLst/>
            <a:ahLst/>
            <a:cxnLst/>
            <a:rect l="l" t="t" r="r" b="b"/>
            <a:pathLst>
              <a:path w="85725" h="85089">
                <a:moveTo>
                  <a:pt x="85343" y="46482"/>
                </a:moveTo>
                <a:lnTo>
                  <a:pt x="85343" y="38100"/>
                </a:lnTo>
                <a:lnTo>
                  <a:pt x="83819" y="33528"/>
                </a:lnTo>
                <a:lnTo>
                  <a:pt x="83819" y="28956"/>
                </a:lnTo>
                <a:lnTo>
                  <a:pt x="76602" y="16633"/>
                </a:lnTo>
                <a:lnTo>
                  <a:pt x="67799" y="7750"/>
                </a:lnTo>
                <a:lnTo>
                  <a:pt x="56562" y="2128"/>
                </a:lnTo>
                <a:lnTo>
                  <a:pt x="38861" y="0"/>
                </a:lnTo>
                <a:lnTo>
                  <a:pt x="34289" y="1524"/>
                </a:lnTo>
                <a:lnTo>
                  <a:pt x="29717" y="1524"/>
                </a:lnTo>
                <a:lnTo>
                  <a:pt x="1523" y="28956"/>
                </a:lnTo>
                <a:lnTo>
                  <a:pt x="0" y="33528"/>
                </a:lnTo>
                <a:lnTo>
                  <a:pt x="0" y="51054"/>
                </a:lnTo>
                <a:lnTo>
                  <a:pt x="5285" y="63360"/>
                </a:lnTo>
                <a:lnTo>
                  <a:pt x="13659" y="73522"/>
                </a:lnTo>
                <a:lnTo>
                  <a:pt x="24522" y="80990"/>
                </a:lnTo>
                <a:lnTo>
                  <a:pt x="41909" y="84582"/>
                </a:lnTo>
                <a:lnTo>
                  <a:pt x="55520" y="83408"/>
                </a:lnTo>
                <a:lnTo>
                  <a:pt x="66734" y="78088"/>
                </a:lnTo>
                <a:lnTo>
                  <a:pt x="75779" y="69279"/>
                </a:lnTo>
                <a:lnTo>
                  <a:pt x="82881" y="57636"/>
                </a:lnTo>
                <a:lnTo>
                  <a:pt x="83819" y="51054"/>
                </a:lnTo>
                <a:lnTo>
                  <a:pt x="85343" y="46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06459" y="3810761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4">
                <a:moveTo>
                  <a:pt x="113538" y="57911"/>
                </a:moveTo>
                <a:lnTo>
                  <a:pt x="0" y="0"/>
                </a:lnTo>
                <a:lnTo>
                  <a:pt x="0" y="113538"/>
                </a:lnTo>
                <a:lnTo>
                  <a:pt x="113538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70105" y="3483864"/>
            <a:ext cx="0" cy="756920"/>
          </a:xfrm>
          <a:custGeom>
            <a:avLst/>
            <a:gdLst/>
            <a:ahLst/>
            <a:cxnLst/>
            <a:rect l="l" t="t" r="r" b="b"/>
            <a:pathLst>
              <a:path h="756920">
                <a:moveTo>
                  <a:pt x="0" y="0"/>
                </a:moveTo>
                <a:lnTo>
                  <a:pt x="0" y="756665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70105" y="4519421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8892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70105" y="5077205"/>
            <a:ext cx="0" cy="271780"/>
          </a:xfrm>
          <a:custGeom>
            <a:avLst/>
            <a:gdLst/>
            <a:ahLst/>
            <a:cxnLst/>
            <a:rect l="l" t="t" r="r" b="b"/>
            <a:pathLst>
              <a:path h="271779">
                <a:moveTo>
                  <a:pt x="0" y="0"/>
                </a:moveTo>
                <a:lnTo>
                  <a:pt x="0" y="271272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67819" y="3483864"/>
            <a:ext cx="5080" cy="79375"/>
          </a:xfrm>
          <a:custGeom>
            <a:avLst/>
            <a:gdLst/>
            <a:ahLst/>
            <a:cxnLst/>
            <a:rect l="l" t="t" r="r" b="b"/>
            <a:pathLst>
              <a:path w="5079" h="79375">
                <a:moveTo>
                  <a:pt x="4572" y="1524"/>
                </a:moveTo>
                <a:lnTo>
                  <a:pt x="4572" y="77724"/>
                </a:lnTo>
                <a:lnTo>
                  <a:pt x="3048" y="79248"/>
                </a:lnTo>
                <a:lnTo>
                  <a:pt x="1524" y="79248"/>
                </a:lnTo>
                <a:lnTo>
                  <a:pt x="0" y="77724"/>
                </a:lnTo>
                <a:lnTo>
                  <a:pt x="0" y="0"/>
                </a:lnTo>
                <a:lnTo>
                  <a:pt x="4572" y="0"/>
                </a:lnTo>
                <a:lnTo>
                  <a:pt x="4572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67819" y="3603497"/>
            <a:ext cx="5080" cy="78740"/>
          </a:xfrm>
          <a:custGeom>
            <a:avLst/>
            <a:gdLst/>
            <a:ahLst/>
            <a:cxnLst/>
            <a:rect l="l" t="t" r="r" b="b"/>
            <a:pathLst>
              <a:path w="5079" h="78739">
                <a:moveTo>
                  <a:pt x="4572" y="1523"/>
                </a:moveTo>
                <a:lnTo>
                  <a:pt x="4572" y="76961"/>
                </a:lnTo>
                <a:lnTo>
                  <a:pt x="1524" y="78485"/>
                </a:lnTo>
                <a:lnTo>
                  <a:pt x="0" y="76961"/>
                </a:lnTo>
                <a:lnTo>
                  <a:pt x="0" y="0"/>
                </a:lnTo>
                <a:lnTo>
                  <a:pt x="4572" y="0"/>
                </a:lnTo>
                <a:lnTo>
                  <a:pt x="4572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67819" y="3720846"/>
            <a:ext cx="5080" cy="81280"/>
          </a:xfrm>
          <a:custGeom>
            <a:avLst/>
            <a:gdLst/>
            <a:ahLst/>
            <a:cxnLst/>
            <a:rect l="l" t="t" r="r" b="b"/>
            <a:pathLst>
              <a:path w="5079" h="81279">
                <a:moveTo>
                  <a:pt x="4572" y="3047"/>
                </a:moveTo>
                <a:lnTo>
                  <a:pt x="4572" y="79247"/>
                </a:lnTo>
                <a:lnTo>
                  <a:pt x="3048" y="79247"/>
                </a:lnTo>
                <a:lnTo>
                  <a:pt x="1524" y="80771"/>
                </a:lnTo>
                <a:lnTo>
                  <a:pt x="1524" y="79247"/>
                </a:lnTo>
                <a:lnTo>
                  <a:pt x="0" y="79247"/>
                </a:lnTo>
                <a:lnTo>
                  <a:pt x="0" y="1523"/>
                </a:lnTo>
                <a:lnTo>
                  <a:pt x="1524" y="0"/>
                </a:lnTo>
                <a:lnTo>
                  <a:pt x="3048" y="0"/>
                </a:lnTo>
                <a:lnTo>
                  <a:pt x="4572" y="1523"/>
                </a:lnTo>
                <a:lnTo>
                  <a:pt x="4572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67819" y="3840479"/>
            <a:ext cx="5080" cy="79375"/>
          </a:xfrm>
          <a:custGeom>
            <a:avLst/>
            <a:gdLst/>
            <a:ahLst/>
            <a:cxnLst/>
            <a:rect l="l" t="t" r="r" b="b"/>
            <a:pathLst>
              <a:path w="5079" h="79375">
                <a:moveTo>
                  <a:pt x="4572" y="3048"/>
                </a:moveTo>
                <a:lnTo>
                  <a:pt x="4572" y="79248"/>
                </a:lnTo>
                <a:lnTo>
                  <a:pt x="0" y="79248"/>
                </a:lnTo>
                <a:lnTo>
                  <a:pt x="0" y="1524"/>
                </a:lnTo>
                <a:lnTo>
                  <a:pt x="1524" y="0"/>
                </a:lnTo>
                <a:lnTo>
                  <a:pt x="3048" y="0"/>
                </a:lnTo>
                <a:lnTo>
                  <a:pt x="4572" y="1524"/>
                </a:lnTo>
                <a:lnTo>
                  <a:pt x="4572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67819" y="3960114"/>
            <a:ext cx="5080" cy="78740"/>
          </a:xfrm>
          <a:custGeom>
            <a:avLst/>
            <a:gdLst/>
            <a:ahLst/>
            <a:cxnLst/>
            <a:rect l="l" t="t" r="r" b="b"/>
            <a:pathLst>
              <a:path w="5079" h="78739">
                <a:moveTo>
                  <a:pt x="4572" y="3048"/>
                </a:moveTo>
                <a:lnTo>
                  <a:pt x="4572" y="78486"/>
                </a:lnTo>
                <a:lnTo>
                  <a:pt x="0" y="78486"/>
                </a:lnTo>
                <a:lnTo>
                  <a:pt x="0" y="0"/>
                </a:lnTo>
                <a:lnTo>
                  <a:pt x="4572" y="0"/>
                </a:lnTo>
                <a:lnTo>
                  <a:pt x="4572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67819" y="4078985"/>
            <a:ext cx="5080" cy="79375"/>
          </a:xfrm>
          <a:custGeom>
            <a:avLst/>
            <a:gdLst/>
            <a:ahLst/>
            <a:cxnLst/>
            <a:rect l="l" t="t" r="r" b="b"/>
            <a:pathLst>
              <a:path w="5079" h="79375">
                <a:moveTo>
                  <a:pt x="4572" y="1523"/>
                </a:moveTo>
                <a:lnTo>
                  <a:pt x="4572" y="77723"/>
                </a:lnTo>
                <a:lnTo>
                  <a:pt x="3048" y="79247"/>
                </a:lnTo>
                <a:lnTo>
                  <a:pt x="1524" y="79247"/>
                </a:lnTo>
                <a:lnTo>
                  <a:pt x="0" y="77723"/>
                </a:lnTo>
                <a:lnTo>
                  <a:pt x="0" y="0"/>
                </a:lnTo>
                <a:lnTo>
                  <a:pt x="4572" y="0"/>
                </a:lnTo>
                <a:lnTo>
                  <a:pt x="4572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67819" y="4198620"/>
            <a:ext cx="5080" cy="79375"/>
          </a:xfrm>
          <a:custGeom>
            <a:avLst/>
            <a:gdLst/>
            <a:ahLst/>
            <a:cxnLst/>
            <a:rect l="l" t="t" r="r" b="b"/>
            <a:pathLst>
              <a:path w="5079" h="79375">
                <a:moveTo>
                  <a:pt x="4572" y="1523"/>
                </a:moveTo>
                <a:lnTo>
                  <a:pt x="4572" y="77723"/>
                </a:lnTo>
                <a:lnTo>
                  <a:pt x="1524" y="79247"/>
                </a:lnTo>
                <a:lnTo>
                  <a:pt x="0" y="77723"/>
                </a:lnTo>
                <a:lnTo>
                  <a:pt x="0" y="0"/>
                </a:lnTo>
                <a:lnTo>
                  <a:pt x="4572" y="0"/>
                </a:lnTo>
                <a:lnTo>
                  <a:pt x="4572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67819" y="4315967"/>
            <a:ext cx="5080" cy="81280"/>
          </a:xfrm>
          <a:custGeom>
            <a:avLst/>
            <a:gdLst/>
            <a:ahLst/>
            <a:cxnLst/>
            <a:rect l="l" t="t" r="r" b="b"/>
            <a:pathLst>
              <a:path w="5079" h="81279">
                <a:moveTo>
                  <a:pt x="4572" y="3809"/>
                </a:moveTo>
                <a:lnTo>
                  <a:pt x="4572" y="79247"/>
                </a:lnTo>
                <a:lnTo>
                  <a:pt x="3048" y="79247"/>
                </a:lnTo>
                <a:lnTo>
                  <a:pt x="1524" y="80771"/>
                </a:lnTo>
                <a:lnTo>
                  <a:pt x="1524" y="79247"/>
                </a:lnTo>
                <a:lnTo>
                  <a:pt x="0" y="79247"/>
                </a:lnTo>
                <a:lnTo>
                  <a:pt x="0" y="2285"/>
                </a:lnTo>
                <a:lnTo>
                  <a:pt x="1524" y="0"/>
                </a:lnTo>
                <a:lnTo>
                  <a:pt x="3048" y="0"/>
                </a:lnTo>
                <a:lnTo>
                  <a:pt x="4572" y="2285"/>
                </a:lnTo>
                <a:lnTo>
                  <a:pt x="4572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567819" y="4435602"/>
            <a:ext cx="5080" cy="79375"/>
          </a:xfrm>
          <a:custGeom>
            <a:avLst/>
            <a:gdLst/>
            <a:ahLst/>
            <a:cxnLst/>
            <a:rect l="l" t="t" r="r" b="b"/>
            <a:pathLst>
              <a:path w="5079" h="79375">
                <a:moveTo>
                  <a:pt x="4572" y="3048"/>
                </a:moveTo>
                <a:lnTo>
                  <a:pt x="4572" y="79248"/>
                </a:lnTo>
                <a:lnTo>
                  <a:pt x="0" y="79248"/>
                </a:lnTo>
                <a:lnTo>
                  <a:pt x="0" y="1524"/>
                </a:lnTo>
                <a:lnTo>
                  <a:pt x="1524" y="0"/>
                </a:lnTo>
                <a:lnTo>
                  <a:pt x="3048" y="0"/>
                </a:lnTo>
                <a:lnTo>
                  <a:pt x="4572" y="1524"/>
                </a:lnTo>
                <a:lnTo>
                  <a:pt x="4572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567819" y="4555235"/>
            <a:ext cx="5080" cy="79375"/>
          </a:xfrm>
          <a:custGeom>
            <a:avLst/>
            <a:gdLst/>
            <a:ahLst/>
            <a:cxnLst/>
            <a:rect l="l" t="t" r="r" b="b"/>
            <a:pathLst>
              <a:path w="5079" h="79375">
                <a:moveTo>
                  <a:pt x="4572" y="3047"/>
                </a:moveTo>
                <a:lnTo>
                  <a:pt x="4572" y="79247"/>
                </a:lnTo>
                <a:lnTo>
                  <a:pt x="0" y="79247"/>
                </a:lnTo>
                <a:lnTo>
                  <a:pt x="0" y="0"/>
                </a:lnTo>
                <a:lnTo>
                  <a:pt x="4572" y="0"/>
                </a:lnTo>
                <a:lnTo>
                  <a:pt x="4572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67819" y="4674108"/>
            <a:ext cx="5080" cy="79375"/>
          </a:xfrm>
          <a:custGeom>
            <a:avLst/>
            <a:gdLst/>
            <a:ahLst/>
            <a:cxnLst/>
            <a:rect l="l" t="t" r="r" b="b"/>
            <a:pathLst>
              <a:path w="5079" h="79375">
                <a:moveTo>
                  <a:pt x="4572" y="1524"/>
                </a:moveTo>
                <a:lnTo>
                  <a:pt x="4572" y="77724"/>
                </a:lnTo>
                <a:lnTo>
                  <a:pt x="3048" y="79248"/>
                </a:lnTo>
                <a:lnTo>
                  <a:pt x="1524" y="79248"/>
                </a:lnTo>
                <a:lnTo>
                  <a:pt x="0" y="77724"/>
                </a:lnTo>
                <a:lnTo>
                  <a:pt x="0" y="0"/>
                </a:lnTo>
                <a:lnTo>
                  <a:pt x="4572" y="0"/>
                </a:lnTo>
                <a:lnTo>
                  <a:pt x="4572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67819" y="4793741"/>
            <a:ext cx="5080" cy="79375"/>
          </a:xfrm>
          <a:custGeom>
            <a:avLst/>
            <a:gdLst/>
            <a:ahLst/>
            <a:cxnLst/>
            <a:rect l="l" t="t" r="r" b="b"/>
            <a:pathLst>
              <a:path w="5079" h="79375">
                <a:moveTo>
                  <a:pt x="4572" y="1524"/>
                </a:moveTo>
                <a:lnTo>
                  <a:pt x="4572" y="77724"/>
                </a:lnTo>
                <a:lnTo>
                  <a:pt x="1524" y="79248"/>
                </a:lnTo>
                <a:lnTo>
                  <a:pt x="0" y="77724"/>
                </a:lnTo>
                <a:lnTo>
                  <a:pt x="0" y="0"/>
                </a:lnTo>
                <a:lnTo>
                  <a:pt x="4572" y="0"/>
                </a:lnTo>
                <a:lnTo>
                  <a:pt x="4572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67819" y="4911852"/>
            <a:ext cx="5080" cy="81280"/>
          </a:xfrm>
          <a:custGeom>
            <a:avLst/>
            <a:gdLst/>
            <a:ahLst/>
            <a:cxnLst/>
            <a:rect l="l" t="t" r="r" b="b"/>
            <a:pathLst>
              <a:path w="5079" h="81279">
                <a:moveTo>
                  <a:pt x="4572" y="3048"/>
                </a:moveTo>
                <a:lnTo>
                  <a:pt x="4572" y="78486"/>
                </a:lnTo>
                <a:lnTo>
                  <a:pt x="3048" y="78486"/>
                </a:lnTo>
                <a:lnTo>
                  <a:pt x="1524" y="80772"/>
                </a:lnTo>
                <a:lnTo>
                  <a:pt x="1524" y="78486"/>
                </a:lnTo>
                <a:lnTo>
                  <a:pt x="0" y="78486"/>
                </a:lnTo>
                <a:lnTo>
                  <a:pt x="0" y="1524"/>
                </a:lnTo>
                <a:lnTo>
                  <a:pt x="1524" y="0"/>
                </a:lnTo>
                <a:lnTo>
                  <a:pt x="3048" y="0"/>
                </a:lnTo>
                <a:lnTo>
                  <a:pt x="4572" y="1524"/>
                </a:lnTo>
                <a:lnTo>
                  <a:pt x="4572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67819" y="5030723"/>
            <a:ext cx="5080" cy="79375"/>
          </a:xfrm>
          <a:custGeom>
            <a:avLst/>
            <a:gdLst/>
            <a:ahLst/>
            <a:cxnLst/>
            <a:rect l="l" t="t" r="r" b="b"/>
            <a:pathLst>
              <a:path w="5079" h="79375">
                <a:moveTo>
                  <a:pt x="4572" y="3047"/>
                </a:moveTo>
                <a:lnTo>
                  <a:pt x="4572" y="79247"/>
                </a:lnTo>
                <a:lnTo>
                  <a:pt x="0" y="79247"/>
                </a:lnTo>
                <a:lnTo>
                  <a:pt x="0" y="1523"/>
                </a:lnTo>
                <a:lnTo>
                  <a:pt x="1524" y="0"/>
                </a:lnTo>
                <a:lnTo>
                  <a:pt x="3048" y="0"/>
                </a:lnTo>
                <a:lnTo>
                  <a:pt x="4572" y="1523"/>
                </a:lnTo>
                <a:lnTo>
                  <a:pt x="4572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67819" y="5150358"/>
            <a:ext cx="5080" cy="79375"/>
          </a:xfrm>
          <a:custGeom>
            <a:avLst/>
            <a:gdLst/>
            <a:ahLst/>
            <a:cxnLst/>
            <a:rect l="l" t="t" r="r" b="b"/>
            <a:pathLst>
              <a:path w="5079" h="79375">
                <a:moveTo>
                  <a:pt x="4572" y="3048"/>
                </a:moveTo>
                <a:lnTo>
                  <a:pt x="4572" y="79248"/>
                </a:lnTo>
                <a:lnTo>
                  <a:pt x="0" y="79248"/>
                </a:lnTo>
                <a:lnTo>
                  <a:pt x="0" y="0"/>
                </a:lnTo>
                <a:lnTo>
                  <a:pt x="4572" y="0"/>
                </a:lnTo>
                <a:lnTo>
                  <a:pt x="4572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567819" y="5269991"/>
            <a:ext cx="5080" cy="78740"/>
          </a:xfrm>
          <a:custGeom>
            <a:avLst/>
            <a:gdLst/>
            <a:ahLst/>
            <a:cxnLst/>
            <a:rect l="l" t="t" r="r" b="b"/>
            <a:pathLst>
              <a:path w="5079" h="78739">
                <a:moveTo>
                  <a:pt x="4572" y="1523"/>
                </a:moveTo>
                <a:lnTo>
                  <a:pt x="4572" y="76961"/>
                </a:lnTo>
                <a:lnTo>
                  <a:pt x="3048" y="78485"/>
                </a:lnTo>
                <a:lnTo>
                  <a:pt x="1524" y="78485"/>
                </a:lnTo>
                <a:lnTo>
                  <a:pt x="0" y="76961"/>
                </a:lnTo>
                <a:lnTo>
                  <a:pt x="0" y="0"/>
                </a:lnTo>
                <a:lnTo>
                  <a:pt x="4572" y="0"/>
                </a:lnTo>
                <a:lnTo>
                  <a:pt x="4572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88571" y="4240529"/>
            <a:ext cx="186055" cy="279400"/>
          </a:xfrm>
          <a:custGeom>
            <a:avLst/>
            <a:gdLst/>
            <a:ahLst/>
            <a:cxnLst/>
            <a:rect l="l" t="t" r="r" b="b"/>
            <a:pathLst>
              <a:path w="186054" h="279400">
                <a:moveTo>
                  <a:pt x="0" y="0"/>
                </a:moveTo>
                <a:lnTo>
                  <a:pt x="0" y="278891"/>
                </a:lnTo>
                <a:lnTo>
                  <a:pt x="185927" y="278891"/>
                </a:lnTo>
                <a:lnTo>
                  <a:pt x="18592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88571" y="4240529"/>
            <a:ext cx="186055" cy="279400"/>
          </a:xfrm>
          <a:custGeom>
            <a:avLst/>
            <a:gdLst/>
            <a:ahLst/>
            <a:cxnLst/>
            <a:rect l="l" t="t" r="r" b="b"/>
            <a:pathLst>
              <a:path w="186054" h="279400">
                <a:moveTo>
                  <a:pt x="0" y="0"/>
                </a:moveTo>
                <a:lnTo>
                  <a:pt x="0" y="278891"/>
                </a:lnTo>
                <a:lnTo>
                  <a:pt x="185928" y="278891"/>
                </a:lnTo>
                <a:lnTo>
                  <a:pt x="185927" y="0"/>
                </a:lnTo>
                <a:lnTo>
                  <a:pt x="0" y="0"/>
                </a:lnTo>
                <a:close/>
              </a:path>
            </a:pathLst>
          </a:custGeom>
          <a:ln w="46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605925" y="4798314"/>
            <a:ext cx="2783840" cy="0"/>
          </a:xfrm>
          <a:custGeom>
            <a:avLst/>
            <a:gdLst/>
            <a:ahLst/>
            <a:cxnLst/>
            <a:rect l="l" t="t" r="r" b="b"/>
            <a:pathLst>
              <a:path w="2783840">
                <a:moveTo>
                  <a:pt x="2783585" y="0"/>
                </a:moveTo>
                <a:lnTo>
                  <a:pt x="0" y="0"/>
                </a:lnTo>
              </a:path>
            </a:pathLst>
          </a:custGeom>
          <a:ln w="46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75795" y="4741164"/>
            <a:ext cx="113030" cy="114300"/>
          </a:xfrm>
          <a:custGeom>
            <a:avLst/>
            <a:gdLst/>
            <a:ahLst/>
            <a:cxnLst/>
            <a:rect l="l" t="t" r="r" b="b"/>
            <a:pathLst>
              <a:path w="113029" h="114300">
                <a:moveTo>
                  <a:pt x="112776" y="57149"/>
                </a:moveTo>
                <a:lnTo>
                  <a:pt x="0" y="0"/>
                </a:lnTo>
                <a:lnTo>
                  <a:pt x="0" y="114300"/>
                </a:lnTo>
                <a:lnTo>
                  <a:pt x="112776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88571" y="4798314"/>
            <a:ext cx="186055" cy="279400"/>
          </a:xfrm>
          <a:custGeom>
            <a:avLst/>
            <a:gdLst/>
            <a:ahLst/>
            <a:cxnLst/>
            <a:rect l="l" t="t" r="r" b="b"/>
            <a:pathLst>
              <a:path w="186054" h="279400">
                <a:moveTo>
                  <a:pt x="0" y="0"/>
                </a:moveTo>
                <a:lnTo>
                  <a:pt x="0" y="278891"/>
                </a:lnTo>
                <a:lnTo>
                  <a:pt x="185927" y="278891"/>
                </a:lnTo>
                <a:lnTo>
                  <a:pt x="18592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488571" y="4798314"/>
            <a:ext cx="186055" cy="279400"/>
          </a:xfrm>
          <a:custGeom>
            <a:avLst/>
            <a:gdLst/>
            <a:ahLst/>
            <a:cxnLst/>
            <a:rect l="l" t="t" r="r" b="b"/>
            <a:pathLst>
              <a:path w="186054" h="279400">
                <a:moveTo>
                  <a:pt x="0" y="0"/>
                </a:moveTo>
                <a:lnTo>
                  <a:pt x="0" y="278892"/>
                </a:lnTo>
                <a:lnTo>
                  <a:pt x="185928" y="278892"/>
                </a:lnTo>
                <a:lnTo>
                  <a:pt x="185927" y="0"/>
                </a:lnTo>
                <a:lnTo>
                  <a:pt x="0" y="0"/>
                </a:lnTo>
                <a:close/>
              </a:path>
            </a:pathLst>
          </a:custGeom>
          <a:ln w="46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19997" y="3868673"/>
            <a:ext cx="186055" cy="1359535"/>
          </a:xfrm>
          <a:custGeom>
            <a:avLst/>
            <a:gdLst/>
            <a:ahLst/>
            <a:cxnLst/>
            <a:rect l="l" t="t" r="r" b="b"/>
            <a:pathLst>
              <a:path w="186055" h="1359535">
                <a:moveTo>
                  <a:pt x="0" y="0"/>
                </a:moveTo>
                <a:lnTo>
                  <a:pt x="0" y="1359408"/>
                </a:lnTo>
                <a:lnTo>
                  <a:pt x="185927" y="1359408"/>
                </a:lnTo>
                <a:lnTo>
                  <a:pt x="18592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419997" y="3868673"/>
            <a:ext cx="186055" cy="1359535"/>
          </a:xfrm>
          <a:custGeom>
            <a:avLst/>
            <a:gdLst/>
            <a:ahLst/>
            <a:cxnLst/>
            <a:rect l="l" t="t" r="r" b="b"/>
            <a:pathLst>
              <a:path w="186055" h="1359535">
                <a:moveTo>
                  <a:pt x="0" y="0"/>
                </a:moveTo>
                <a:lnTo>
                  <a:pt x="0" y="1359408"/>
                </a:lnTo>
                <a:lnTo>
                  <a:pt x="185928" y="1359408"/>
                </a:lnTo>
                <a:lnTo>
                  <a:pt x="185927" y="0"/>
                </a:lnTo>
                <a:lnTo>
                  <a:pt x="0" y="0"/>
                </a:lnTo>
                <a:close/>
              </a:path>
            </a:pathLst>
          </a:custGeom>
          <a:ln w="46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913767" y="5202173"/>
            <a:ext cx="3527425" cy="1887855"/>
          </a:xfrm>
          <a:custGeom>
            <a:avLst/>
            <a:gdLst/>
            <a:ahLst/>
            <a:cxnLst/>
            <a:rect l="l" t="t" r="r" b="b"/>
            <a:pathLst>
              <a:path w="3527425" h="1887854">
                <a:moveTo>
                  <a:pt x="3527298" y="1885188"/>
                </a:moveTo>
                <a:lnTo>
                  <a:pt x="3527298" y="2285"/>
                </a:lnTo>
                <a:lnTo>
                  <a:pt x="3525012" y="0"/>
                </a:lnTo>
                <a:lnTo>
                  <a:pt x="2285" y="0"/>
                </a:lnTo>
                <a:lnTo>
                  <a:pt x="0" y="2286"/>
                </a:lnTo>
                <a:lnTo>
                  <a:pt x="0" y="1885188"/>
                </a:lnTo>
                <a:lnTo>
                  <a:pt x="2286" y="1887474"/>
                </a:lnTo>
                <a:lnTo>
                  <a:pt x="4572" y="1887474"/>
                </a:lnTo>
                <a:lnTo>
                  <a:pt x="4572" y="9906"/>
                </a:lnTo>
                <a:lnTo>
                  <a:pt x="9906" y="4572"/>
                </a:lnTo>
                <a:lnTo>
                  <a:pt x="9905" y="9906"/>
                </a:lnTo>
                <a:lnTo>
                  <a:pt x="3517391" y="9905"/>
                </a:lnTo>
                <a:lnTo>
                  <a:pt x="3517391" y="4571"/>
                </a:lnTo>
                <a:lnTo>
                  <a:pt x="3521964" y="9905"/>
                </a:lnTo>
                <a:lnTo>
                  <a:pt x="3521964" y="1887473"/>
                </a:lnTo>
                <a:lnTo>
                  <a:pt x="3525012" y="1887473"/>
                </a:lnTo>
                <a:lnTo>
                  <a:pt x="3527298" y="1885188"/>
                </a:lnTo>
                <a:close/>
              </a:path>
              <a:path w="3527425" h="1887854">
                <a:moveTo>
                  <a:pt x="9905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3527425" h="1887854">
                <a:moveTo>
                  <a:pt x="9905" y="1877568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1877568"/>
                </a:lnTo>
                <a:lnTo>
                  <a:pt x="9905" y="1877568"/>
                </a:lnTo>
                <a:close/>
              </a:path>
              <a:path w="3527425" h="1887854">
                <a:moveTo>
                  <a:pt x="3521964" y="1877567"/>
                </a:moveTo>
                <a:lnTo>
                  <a:pt x="4572" y="1877568"/>
                </a:lnTo>
                <a:lnTo>
                  <a:pt x="9906" y="1882140"/>
                </a:lnTo>
                <a:lnTo>
                  <a:pt x="9905" y="1887474"/>
                </a:lnTo>
                <a:lnTo>
                  <a:pt x="3517391" y="1887473"/>
                </a:lnTo>
                <a:lnTo>
                  <a:pt x="3517391" y="1882139"/>
                </a:lnTo>
                <a:lnTo>
                  <a:pt x="3521964" y="1877567"/>
                </a:lnTo>
                <a:close/>
              </a:path>
              <a:path w="3527425" h="1887854">
                <a:moveTo>
                  <a:pt x="9905" y="1887474"/>
                </a:moveTo>
                <a:lnTo>
                  <a:pt x="9906" y="1882140"/>
                </a:lnTo>
                <a:lnTo>
                  <a:pt x="4572" y="1877568"/>
                </a:lnTo>
                <a:lnTo>
                  <a:pt x="4572" y="1887474"/>
                </a:lnTo>
                <a:lnTo>
                  <a:pt x="9905" y="1887474"/>
                </a:lnTo>
                <a:close/>
              </a:path>
              <a:path w="3527425" h="1887854">
                <a:moveTo>
                  <a:pt x="3521964" y="9905"/>
                </a:moveTo>
                <a:lnTo>
                  <a:pt x="3517391" y="4571"/>
                </a:lnTo>
                <a:lnTo>
                  <a:pt x="3517391" y="9905"/>
                </a:lnTo>
                <a:lnTo>
                  <a:pt x="3521964" y="9905"/>
                </a:lnTo>
                <a:close/>
              </a:path>
              <a:path w="3527425" h="1887854">
                <a:moveTo>
                  <a:pt x="3521964" y="1877567"/>
                </a:moveTo>
                <a:lnTo>
                  <a:pt x="3521964" y="9905"/>
                </a:lnTo>
                <a:lnTo>
                  <a:pt x="3517391" y="9905"/>
                </a:lnTo>
                <a:lnTo>
                  <a:pt x="3517391" y="1877567"/>
                </a:lnTo>
                <a:lnTo>
                  <a:pt x="3521964" y="1877567"/>
                </a:lnTo>
                <a:close/>
              </a:path>
              <a:path w="3527425" h="1887854">
                <a:moveTo>
                  <a:pt x="3521964" y="1887473"/>
                </a:moveTo>
                <a:lnTo>
                  <a:pt x="3521964" y="1877567"/>
                </a:lnTo>
                <a:lnTo>
                  <a:pt x="3517391" y="1882139"/>
                </a:lnTo>
                <a:lnTo>
                  <a:pt x="3517391" y="1887473"/>
                </a:lnTo>
                <a:lnTo>
                  <a:pt x="3521964" y="18874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554613" y="3687270"/>
            <a:ext cx="7769225" cy="3274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0" dirty="0">
                <a:latin typeface="Arial"/>
                <a:cs typeface="Arial"/>
              </a:rPr>
              <a:t>doOne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2137410" indent="59690">
              <a:lnSpc>
                <a:spcPct val="100000"/>
              </a:lnSpc>
            </a:pPr>
            <a:r>
              <a:rPr sz="1300" spc="-5" dirty="0">
                <a:latin typeface="Arial"/>
                <a:cs typeface="Arial"/>
              </a:rPr>
              <a:t>doTwo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150">
              <a:latin typeface="Times New Roman"/>
              <a:cs typeface="Times New Roman"/>
            </a:endParaRPr>
          </a:p>
          <a:p>
            <a:pPr marL="2137410">
              <a:lnSpc>
                <a:spcPct val="100000"/>
              </a:lnSpc>
            </a:pPr>
            <a:r>
              <a:rPr sz="1300" spc="-10" dirty="0">
                <a:latin typeface="Arial"/>
                <a:cs typeface="Arial"/>
              </a:rPr>
              <a:t>doTh</a:t>
            </a:r>
            <a:r>
              <a:rPr sz="1300" dirty="0">
                <a:latin typeface="Arial"/>
                <a:cs typeface="Arial"/>
              </a:rPr>
              <a:t>r</a:t>
            </a:r>
            <a:r>
              <a:rPr sz="1300" spc="-10" dirty="0">
                <a:latin typeface="Arial"/>
                <a:cs typeface="Arial"/>
              </a:rPr>
              <a:t>ee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650">
              <a:latin typeface="Times New Roman"/>
              <a:cs typeface="Times New Roman"/>
            </a:endParaRPr>
          </a:p>
          <a:p>
            <a:pPr marL="445516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public class A {</a:t>
            </a:r>
            <a:endParaRPr sz="1600">
              <a:latin typeface="Courier New"/>
              <a:cs typeface="Courier New"/>
            </a:endParaRPr>
          </a:p>
          <a:p>
            <a:pPr marL="4698365" marR="508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private B myB = new B( ); public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void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doOne(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)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943475" marR="982344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myB.doTwo(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); myB.doThree(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750695" algn="ctr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63015" algn="ctr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0502" y="1518677"/>
            <a:ext cx="4399915" cy="268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85"/>
              </a:lnSpc>
              <a:tabLst>
                <a:tab pos="268605" algn="l"/>
              </a:tabLst>
            </a:pPr>
            <a:r>
              <a:rPr sz="1350" dirty="0">
                <a:solidFill>
                  <a:srgbClr val="FF388D"/>
                </a:solidFill>
                <a:latin typeface="Wingdings 3"/>
                <a:cs typeface="Wingdings 3"/>
              </a:rPr>
              <a:t></a:t>
            </a:r>
            <a:r>
              <a:rPr sz="1350" dirty="0">
                <a:solidFill>
                  <a:srgbClr val="FF388D"/>
                </a:solidFill>
                <a:latin typeface="Times New Roman"/>
                <a:cs typeface="Times New Roman"/>
              </a:rPr>
              <a:t>	</a:t>
            </a:r>
            <a:r>
              <a:rPr sz="2100" i="1" spc="-110" dirty="0">
                <a:solidFill>
                  <a:srgbClr val="002060"/>
                </a:solidFill>
                <a:latin typeface="맑은 고딕"/>
                <a:cs typeface="맑은 고딕"/>
              </a:rPr>
              <a:t>액티</a:t>
            </a:r>
            <a:r>
              <a:rPr sz="2100" i="1" spc="-105" dirty="0">
                <a:solidFill>
                  <a:srgbClr val="002060"/>
                </a:solidFill>
                <a:latin typeface="맑은 고딕"/>
                <a:cs typeface="맑은 고딕"/>
              </a:rPr>
              <a:t>브</a:t>
            </a:r>
            <a:r>
              <a:rPr sz="2100" i="1" spc="-35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100" i="1" spc="-110" dirty="0">
                <a:solidFill>
                  <a:srgbClr val="002060"/>
                </a:solidFill>
                <a:latin typeface="맑은 고딕"/>
                <a:cs typeface="맑은 고딕"/>
              </a:rPr>
              <a:t>클래스</a:t>
            </a:r>
            <a:r>
              <a:rPr sz="2100" i="1" spc="-105" dirty="0">
                <a:solidFill>
                  <a:srgbClr val="002060"/>
                </a:solidFill>
                <a:latin typeface="맑은 고딕"/>
                <a:cs typeface="맑은 고딕"/>
              </a:rPr>
              <a:t>인</a:t>
            </a:r>
            <a:r>
              <a:rPr sz="2100" i="1" spc="-35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100" i="1" spc="-60" dirty="0">
                <a:solidFill>
                  <a:srgbClr val="002060"/>
                </a:solidFill>
                <a:latin typeface="맑은 고딕"/>
                <a:cs typeface="맑은 고딕"/>
              </a:rPr>
              <a:t>Cloc</a:t>
            </a:r>
            <a:r>
              <a:rPr sz="2100" i="1" spc="-55" dirty="0">
                <a:solidFill>
                  <a:srgbClr val="002060"/>
                </a:solidFill>
                <a:latin typeface="맑은 고딕"/>
                <a:cs typeface="맑은 고딕"/>
              </a:rPr>
              <a:t>k</a:t>
            </a:r>
            <a:r>
              <a:rPr sz="2100" i="1" spc="-30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의</a:t>
            </a:r>
            <a:r>
              <a:rPr sz="2000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자바</a:t>
            </a:r>
            <a:r>
              <a:rPr sz="2000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코드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3965" y="2010024"/>
            <a:ext cx="7409815" cy="1159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0665" algn="l"/>
              </a:tabLst>
            </a:pPr>
            <a:r>
              <a:rPr sz="1800" dirty="0">
                <a:solidFill>
                  <a:srgbClr val="FF388D"/>
                </a:solidFill>
                <a:latin typeface="Verdana"/>
                <a:cs typeface="Verdana"/>
              </a:rPr>
              <a:t>◦	</a:t>
            </a:r>
            <a:r>
              <a:rPr sz="1800" dirty="0">
                <a:latin typeface="맑은 고딕"/>
                <a:cs typeface="맑은 고딕"/>
              </a:rPr>
              <a:t>액티브 클래스가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되기 위해서는</a:t>
            </a:r>
            <a:endParaRPr sz="1800">
              <a:latin typeface="맑은 고딕"/>
              <a:cs typeface="맑은 고딕"/>
            </a:endParaRPr>
          </a:p>
          <a:p>
            <a:pPr marL="250190">
              <a:lnSpc>
                <a:spcPct val="100000"/>
              </a:lnSpc>
              <a:spcBef>
                <a:spcPts val="1380"/>
              </a:spcBef>
              <a:tabLst>
                <a:tab pos="478790" algn="l"/>
              </a:tabLst>
            </a:pPr>
            <a:r>
              <a:rPr sz="1800" dirty="0">
                <a:solidFill>
                  <a:srgbClr val="E40059"/>
                </a:solidFill>
                <a:latin typeface="Wingdings 2"/>
                <a:cs typeface="Wingdings 2"/>
              </a:rPr>
              <a:t></a:t>
            </a:r>
            <a:r>
              <a:rPr sz="1800" dirty="0">
                <a:solidFill>
                  <a:srgbClr val="E40059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맑은 고딕"/>
                <a:cs typeface="맑은 고딕"/>
              </a:rPr>
              <a:t>1</a:t>
            </a:r>
            <a:r>
              <a:rPr sz="1800" dirty="0">
                <a:latin typeface="맑은 고딕"/>
                <a:cs typeface="맑은 고딕"/>
              </a:rPr>
              <a:t>)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900" i="1" spc="-65" dirty="0">
                <a:latin typeface="맑은 고딕"/>
                <a:cs typeface="맑은 고딕"/>
              </a:rPr>
              <a:t>Th</a:t>
            </a:r>
            <a:r>
              <a:rPr sz="1900" i="1" spc="-70" dirty="0">
                <a:latin typeface="맑은 고딕"/>
                <a:cs typeface="맑은 고딕"/>
              </a:rPr>
              <a:t>r</a:t>
            </a:r>
            <a:r>
              <a:rPr sz="1900" i="1" spc="-65" dirty="0">
                <a:latin typeface="맑은 고딕"/>
                <a:cs typeface="맑은 고딕"/>
              </a:rPr>
              <a:t>ead</a:t>
            </a:r>
            <a:r>
              <a:rPr sz="1900" i="1" spc="-4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클래스를 상속받거나</a:t>
            </a:r>
            <a:endParaRPr sz="1800">
              <a:latin typeface="맑은 고딕"/>
              <a:cs typeface="맑은 고딕"/>
            </a:endParaRPr>
          </a:p>
          <a:p>
            <a:pPr marL="250190">
              <a:lnSpc>
                <a:spcPts val="2260"/>
              </a:lnSpc>
              <a:spcBef>
                <a:spcPts val="1355"/>
              </a:spcBef>
              <a:tabLst>
                <a:tab pos="478790" algn="l"/>
              </a:tabLst>
            </a:pPr>
            <a:r>
              <a:rPr sz="1800" dirty="0">
                <a:solidFill>
                  <a:srgbClr val="E40059"/>
                </a:solidFill>
                <a:latin typeface="Wingdings 2"/>
                <a:cs typeface="Wingdings 2"/>
              </a:rPr>
              <a:t></a:t>
            </a:r>
            <a:r>
              <a:rPr sz="1800" dirty="0">
                <a:solidFill>
                  <a:srgbClr val="E40059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맑은 고딕"/>
                <a:cs typeface="맑은 고딕"/>
              </a:rPr>
              <a:t>2</a:t>
            </a:r>
            <a:r>
              <a:rPr sz="1800" dirty="0">
                <a:latin typeface="맑은 고딕"/>
                <a:cs typeface="맑은 고딕"/>
              </a:rPr>
              <a:t>)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run</a:t>
            </a:r>
            <a:r>
              <a:rPr sz="1800" dirty="0">
                <a:latin typeface="맑은 고딕"/>
                <a:cs typeface="맑은 고딕"/>
              </a:rPr>
              <a:t>(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)</a:t>
            </a:r>
            <a:r>
              <a:rPr sz="1800" spc="-5" dirty="0">
                <a:latin typeface="맑은 고딕"/>
                <a:cs typeface="맑은 고딕"/>
              </a:rPr>
              <a:t> 메시지</a:t>
            </a:r>
            <a:r>
              <a:rPr sz="1800" dirty="0">
                <a:latin typeface="맑은 고딕"/>
                <a:cs typeface="맑은 고딕"/>
              </a:rPr>
              <a:t>가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선언되</a:t>
            </a:r>
            <a:r>
              <a:rPr sz="1800" dirty="0">
                <a:latin typeface="맑은 고딕"/>
                <a:cs typeface="맑은 고딕"/>
              </a:rPr>
              <a:t>어 </a:t>
            </a:r>
            <a:r>
              <a:rPr sz="1800" spc="-5" dirty="0">
                <a:latin typeface="맑은 고딕"/>
                <a:cs typeface="맑은 고딕"/>
              </a:rPr>
              <a:t>있</a:t>
            </a:r>
            <a:r>
              <a:rPr sz="1800" dirty="0">
                <a:latin typeface="맑은 고딕"/>
                <a:cs typeface="맑은 고딕"/>
              </a:rPr>
              <a:t>는</a:t>
            </a:r>
            <a:r>
              <a:rPr sz="1800" spc="-5" dirty="0">
                <a:latin typeface="맑은 고딕"/>
                <a:cs typeface="맑은 고딕"/>
              </a:rPr>
              <a:t> </a:t>
            </a:r>
            <a:r>
              <a:rPr sz="1900" i="1" spc="-70" dirty="0">
                <a:latin typeface="맑은 고딕"/>
                <a:cs typeface="맑은 고딕"/>
              </a:rPr>
              <a:t>Runnabl</a:t>
            </a:r>
            <a:r>
              <a:rPr sz="1900" i="1" spc="-65" dirty="0">
                <a:latin typeface="맑은 고딕"/>
                <a:cs typeface="맑은 고딕"/>
              </a:rPr>
              <a:t>e</a:t>
            </a:r>
            <a:r>
              <a:rPr sz="1900" i="1" spc="-4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인터페이스를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구현한다.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5671" y="797813"/>
            <a:ext cx="5599176" cy="299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32089" y="3706367"/>
            <a:ext cx="7716520" cy="2801620"/>
          </a:xfrm>
          <a:prstGeom prst="rect">
            <a:avLst/>
          </a:prstGeom>
          <a:solidFill>
            <a:srgbClr val="C3DDFF"/>
          </a:solidFill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//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objects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should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imple</a:t>
            </a:r>
            <a:r>
              <a:rPr sz="1600" b="1" spc="5" dirty="0">
                <a:latin typeface="Courier New"/>
                <a:cs typeface="Courier New"/>
              </a:rPr>
              <a:t>m</a:t>
            </a:r>
            <a:r>
              <a:rPr sz="1600" b="1" dirty="0">
                <a:latin typeface="Courier New"/>
                <a:cs typeface="Courier New"/>
              </a:rPr>
              <a:t>ent the Runnable interface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//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in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Java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to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be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used on new threads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334645" marR="2724785" indent="-24384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public class Clock implements Runnable { public void run( ) {</a:t>
            </a:r>
            <a:endParaRPr sz="1600">
              <a:latin typeface="Courier New"/>
              <a:cs typeface="Courier New"/>
            </a:endParaRPr>
          </a:p>
          <a:p>
            <a:pPr marL="579755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while( true ) { // loop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forever on own thread</a:t>
            </a:r>
            <a:endParaRPr sz="1600">
              <a:latin typeface="Courier New"/>
              <a:cs typeface="Courier New"/>
            </a:endParaRPr>
          </a:p>
          <a:p>
            <a:pPr marL="946785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// …</a:t>
            </a:r>
            <a:endParaRPr sz="1600">
              <a:latin typeface="Courier New"/>
              <a:cs typeface="Courier New"/>
            </a:endParaRPr>
          </a:p>
          <a:p>
            <a:pPr marL="579755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334645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334645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//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0502" y="1517786"/>
            <a:ext cx="4771390" cy="1185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sz="1350" dirty="0">
                <a:solidFill>
                  <a:srgbClr val="FF388D"/>
                </a:solidFill>
                <a:latin typeface="Wingdings 3"/>
                <a:cs typeface="Wingdings 3"/>
              </a:rPr>
              <a:t></a:t>
            </a:r>
            <a:r>
              <a:rPr sz="1350" dirty="0">
                <a:solidFill>
                  <a:srgbClr val="FF388D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링크</a:t>
            </a:r>
            <a:endParaRPr sz="2000">
              <a:latin typeface="맑은 고딕"/>
              <a:cs typeface="맑은 고딕"/>
            </a:endParaRPr>
          </a:p>
          <a:p>
            <a:pPr marL="295910">
              <a:lnSpc>
                <a:spcPct val="100000"/>
              </a:lnSpc>
              <a:spcBef>
                <a:spcPts val="1430"/>
              </a:spcBef>
              <a:tabLst>
                <a:tab pos="524510" algn="l"/>
              </a:tabLst>
            </a:pPr>
            <a:r>
              <a:rPr sz="1800" dirty="0">
                <a:solidFill>
                  <a:srgbClr val="FF388D"/>
                </a:solidFill>
                <a:latin typeface="Verdana"/>
                <a:cs typeface="Verdana"/>
              </a:rPr>
              <a:t>◦	</a:t>
            </a:r>
            <a:r>
              <a:rPr sz="1800" dirty="0">
                <a:latin typeface="맑은 고딕"/>
                <a:cs typeface="맑은 고딕"/>
              </a:rPr>
              <a:t>두 객체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사이의 연결 경로를 나타냄</a:t>
            </a:r>
            <a:endParaRPr sz="1800">
              <a:latin typeface="맑은 고딕"/>
              <a:cs typeface="맑은 고딕"/>
            </a:endParaRPr>
          </a:p>
          <a:p>
            <a:pPr marL="295910">
              <a:lnSpc>
                <a:spcPct val="100000"/>
              </a:lnSpc>
              <a:spcBef>
                <a:spcPts val="1380"/>
              </a:spcBef>
              <a:tabLst>
                <a:tab pos="524510" algn="l"/>
              </a:tabLst>
            </a:pPr>
            <a:r>
              <a:rPr sz="1800" dirty="0">
                <a:solidFill>
                  <a:srgbClr val="FF388D"/>
                </a:solidFill>
                <a:latin typeface="Verdana"/>
                <a:cs typeface="Verdana"/>
              </a:rPr>
              <a:t>◦	</a:t>
            </a:r>
            <a:r>
              <a:rPr sz="1800" spc="-5" dirty="0">
                <a:latin typeface="맑은 고딕"/>
                <a:cs typeface="맑은 고딕"/>
              </a:rPr>
              <a:t>연관관계(association)</a:t>
            </a:r>
            <a:r>
              <a:rPr sz="1800" dirty="0">
                <a:latin typeface="맑은 고딕"/>
                <a:cs typeface="맑은 고딕"/>
              </a:rPr>
              <a:t>의</a:t>
            </a:r>
            <a:r>
              <a:rPr sz="1800" spc="-1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한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인스턴스이다.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35671" y="797813"/>
            <a:ext cx="6513576" cy="299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46303" y="3575432"/>
            <a:ext cx="3540125" cy="26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10" dirty="0">
                <a:latin typeface="Arial"/>
                <a:cs typeface="Arial"/>
              </a:rPr>
              <a:t>1</a:t>
            </a:r>
            <a:r>
              <a:rPr sz="1900" dirty="0">
                <a:latin typeface="Arial"/>
                <a:cs typeface="Arial"/>
              </a:rPr>
              <a:t>:</a:t>
            </a:r>
            <a:r>
              <a:rPr sz="1900" spc="-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m</a:t>
            </a:r>
            <a:r>
              <a:rPr sz="1900" spc="-10" dirty="0">
                <a:latin typeface="Arial"/>
                <a:cs typeface="Arial"/>
              </a:rPr>
              <a:t>akePaymen</a:t>
            </a:r>
            <a:r>
              <a:rPr sz="1900" spc="40" dirty="0">
                <a:latin typeface="Arial"/>
                <a:cs typeface="Arial"/>
              </a:rPr>
              <a:t>t</a:t>
            </a:r>
            <a:r>
              <a:rPr sz="1900" spc="5" dirty="0">
                <a:latin typeface="Arial"/>
                <a:cs typeface="Arial"/>
              </a:rPr>
              <a:t>(</a:t>
            </a:r>
            <a:r>
              <a:rPr sz="1900" spc="-5" dirty="0">
                <a:latin typeface="Arial"/>
                <a:cs typeface="Arial"/>
              </a:rPr>
              <a:t>c</a:t>
            </a:r>
            <a:r>
              <a:rPr sz="1900" spc="-10" dirty="0">
                <a:latin typeface="Arial"/>
                <a:cs typeface="Arial"/>
              </a:rPr>
              <a:t>ashTende</a:t>
            </a:r>
            <a:r>
              <a:rPr sz="1900" spc="5" dirty="0">
                <a:latin typeface="Arial"/>
                <a:cs typeface="Arial"/>
              </a:rPr>
              <a:t>r</a:t>
            </a:r>
            <a:r>
              <a:rPr sz="1900" spc="-10" dirty="0">
                <a:latin typeface="Arial"/>
                <a:cs typeface="Arial"/>
              </a:rPr>
              <a:t>e</a:t>
            </a:r>
            <a:r>
              <a:rPr sz="1900" spc="50" dirty="0">
                <a:latin typeface="Arial"/>
                <a:cs typeface="Arial"/>
              </a:rPr>
              <a:t>d</a:t>
            </a:r>
            <a:r>
              <a:rPr sz="1900" dirty="0">
                <a:latin typeface="Arial"/>
                <a:cs typeface="Arial"/>
              </a:rPr>
              <a:t>)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67719" y="4007358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6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22989" y="3957828"/>
            <a:ext cx="151765" cy="102235"/>
          </a:xfrm>
          <a:custGeom>
            <a:avLst/>
            <a:gdLst/>
            <a:ahLst/>
            <a:cxnLst/>
            <a:rect l="l" t="t" r="r" b="b"/>
            <a:pathLst>
              <a:path w="151764" h="102235">
                <a:moveTo>
                  <a:pt x="151638" y="49530"/>
                </a:moveTo>
                <a:lnTo>
                  <a:pt x="0" y="0"/>
                </a:lnTo>
                <a:lnTo>
                  <a:pt x="0" y="102108"/>
                </a:lnTo>
                <a:lnTo>
                  <a:pt x="151638" y="49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32498" y="5499353"/>
            <a:ext cx="2172970" cy="542925"/>
          </a:xfrm>
          <a:prstGeom prst="rect">
            <a:avLst/>
          </a:prstGeom>
          <a:ln w="678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205">
              <a:lnSpc>
                <a:spcPct val="100000"/>
              </a:lnSpc>
            </a:pPr>
            <a:r>
              <a:rPr sz="1900" dirty="0">
                <a:latin typeface="Arial"/>
                <a:cs typeface="Arial"/>
              </a:rPr>
              <a:t>li</a:t>
            </a:r>
            <a:r>
              <a:rPr sz="1900" spc="-10" dirty="0">
                <a:latin typeface="Arial"/>
                <a:cs typeface="Arial"/>
              </a:rPr>
              <a:t>n</a:t>
            </a:r>
            <a:r>
              <a:rPr sz="1900" dirty="0">
                <a:latin typeface="Arial"/>
                <a:cs typeface="Arial"/>
              </a:rPr>
              <a:t>k li</a:t>
            </a:r>
            <a:r>
              <a:rPr sz="1900" spc="-10" dirty="0">
                <a:latin typeface="Arial"/>
                <a:cs typeface="Arial"/>
              </a:rPr>
              <a:t>n</a:t>
            </a:r>
            <a:r>
              <a:rPr sz="1900" dirty="0">
                <a:latin typeface="Arial"/>
                <a:cs typeface="Arial"/>
              </a:rPr>
              <a:t>e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01698" y="5499353"/>
            <a:ext cx="303530" cy="304800"/>
          </a:xfrm>
          <a:custGeom>
            <a:avLst/>
            <a:gdLst/>
            <a:ahLst/>
            <a:cxnLst/>
            <a:rect l="l" t="t" r="r" b="b"/>
            <a:pathLst>
              <a:path w="303529" h="304800">
                <a:moveTo>
                  <a:pt x="303276" y="304800"/>
                </a:moveTo>
                <a:lnTo>
                  <a:pt x="303276" y="0"/>
                </a:lnTo>
                <a:lnTo>
                  <a:pt x="0" y="0"/>
                </a:lnTo>
                <a:lnTo>
                  <a:pt x="303276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01698" y="5499353"/>
            <a:ext cx="303530" cy="304800"/>
          </a:xfrm>
          <a:custGeom>
            <a:avLst/>
            <a:gdLst/>
            <a:ahLst/>
            <a:cxnLst/>
            <a:rect l="l" t="t" r="r" b="b"/>
            <a:pathLst>
              <a:path w="303529" h="304800">
                <a:moveTo>
                  <a:pt x="303275" y="304800"/>
                </a:moveTo>
                <a:lnTo>
                  <a:pt x="0" y="0"/>
                </a:lnTo>
                <a:lnTo>
                  <a:pt x="0" y="304800"/>
                </a:lnTo>
                <a:lnTo>
                  <a:pt x="303275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01698" y="5499353"/>
            <a:ext cx="303530" cy="304800"/>
          </a:xfrm>
          <a:custGeom>
            <a:avLst/>
            <a:gdLst/>
            <a:ahLst/>
            <a:cxnLst/>
            <a:rect l="l" t="t" r="r" b="b"/>
            <a:pathLst>
              <a:path w="303529" h="304800">
                <a:moveTo>
                  <a:pt x="303275" y="304800"/>
                </a:moveTo>
                <a:lnTo>
                  <a:pt x="0" y="0"/>
                </a:lnTo>
                <a:lnTo>
                  <a:pt x="0" y="304800"/>
                </a:lnTo>
                <a:lnTo>
                  <a:pt x="303275" y="304800"/>
                </a:lnTo>
                <a:close/>
              </a:path>
            </a:pathLst>
          </a:custGeom>
          <a:ln w="6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12558" y="4341876"/>
            <a:ext cx="608330" cy="1162050"/>
          </a:xfrm>
          <a:custGeom>
            <a:avLst/>
            <a:gdLst/>
            <a:ahLst/>
            <a:cxnLst/>
            <a:rect l="l" t="t" r="r" b="b"/>
            <a:pathLst>
              <a:path w="608329" h="1162050">
                <a:moveTo>
                  <a:pt x="608075" y="1162050"/>
                </a:moveTo>
                <a:lnTo>
                  <a:pt x="608075" y="1157477"/>
                </a:lnTo>
                <a:lnTo>
                  <a:pt x="605789" y="1155192"/>
                </a:lnTo>
                <a:lnTo>
                  <a:pt x="603503" y="1155192"/>
                </a:lnTo>
                <a:lnTo>
                  <a:pt x="601217" y="1157477"/>
                </a:lnTo>
                <a:lnTo>
                  <a:pt x="601217" y="1159764"/>
                </a:lnTo>
                <a:lnTo>
                  <a:pt x="603503" y="1159764"/>
                </a:lnTo>
                <a:lnTo>
                  <a:pt x="603503" y="1162050"/>
                </a:lnTo>
                <a:lnTo>
                  <a:pt x="608075" y="1162050"/>
                </a:lnTo>
                <a:close/>
              </a:path>
              <a:path w="608329" h="1162050">
                <a:moveTo>
                  <a:pt x="592835" y="1127760"/>
                </a:moveTo>
                <a:lnTo>
                  <a:pt x="592835" y="1123188"/>
                </a:lnTo>
                <a:lnTo>
                  <a:pt x="588263" y="1123188"/>
                </a:lnTo>
                <a:lnTo>
                  <a:pt x="585977" y="1125473"/>
                </a:lnTo>
                <a:lnTo>
                  <a:pt x="585977" y="1127760"/>
                </a:lnTo>
                <a:lnTo>
                  <a:pt x="588263" y="1130045"/>
                </a:lnTo>
                <a:lnTo>
                  <a:pt x="590549" y="1130045"/>
                </a:lnTo>
                <a:lnTo>
                  <a:pt x="592835" y="1127760"/>
                </a:lnTo>
                <a:close/>
              </a:path>
              <a:path w="608329" h="1162050">
                <a:moveTo>
                  <a:pt x="576833" y="1094232"/>
                </a:moveTo>
                <a:lnTo>
                  <a:pt x="576833" y="1091945"/>
                </a:lnTo>
                <a:lnTo>
                  <a:pt x="572261" y="1089660"/>
                </a:lnTo>
                <a:lnTo>
                  <a:pt x="569975" y="1091945"/>
                </a:lnTo>
                <a:lnTo>
                  <a:pt x="569975" y="1096517"/>
                </a:lnTo>
                <a:lnTo>
                  <a:pt x="572261" y="1098804"/>
                </a:lnTo>
                <a:lnTo>
                  <a:pt x="576833" y="1094232"/>
                </a:lnTo>
                <a:close/>
              </a:path>
              <a:path w="608329" h="1162050">
                <a:moveTo>
                  <a:pt x="558545" y="1064514"/>
                </a:moveTo>
                <a:lnTo>
                  <a:pt x="558545" y="1059942"/>
                </a:lnTo>
                <a:lnTo>
                  <a:pt x="556259" y="1057656"/>
                </a:lnTo>
                <a:lnTo>
                  <a:pt x="553973" y="1057656"/>
                </a:lnTo>
                <a:lnTo>
                  <a:pt x="551687" y="1059942"/>
                </a:lnTo>
                <a:lnTo>
                  <a:pt x="551687" y="1064514"/>
                </a:lnTo>
                <a:lnTo>
                  <a:pt x="558545" y="1064514"/>
                </a:lnTo>
                <a:close/>
              </a:path>
              <a:path w="608329" h="1162050">
                <a:moveTo>
                  <a:pt x="542543" y="1030985"/>
                </a:moveTo>
                <a:lnTo>
                  <a:pt x="542543" y="1028700"/>
                </a:lnTo>
                <a:lnTo>
                  <a:pt x="540257" y="1026413"/>
                </a:lnTo>
                <a:lnTo>
                  <a:pt x="537971" y="1026413"/>
                </a:lnTo>
                <a:lnTo>
                  <a:pt x="535685" y="1028700"/>
                </a:lnTo>
                <a:lnTo>
                  <a:pt x="535685" y="1033271"/>
                </a:lnTo>
                <a:lnTo>
                  <a:pt x="540257" y="1033271"/>
                </a:lnTo>
                <a:lnTo>
                  <a:pt x="542543" y="1030985"/>
                </a:lnTo>
                <a:close/>
              </a:path>
              <a:path w="608329" h="1162050">
                <a:moveTo>
                  <a:pt x="526541" y="996695"/>
                </a:moveTo>
                <a:lnTo>
                  <a:pt x="525017" y="996695"/>
                </a:lnTo>
                <a:lnTo>
                  <a:pt x="522731" y="994410"/>
                </a:lnTo>
                <a:lnTo>
                  <a:pt x="520445" y="994410"/>
                </a:lnTo>
                <a:lnTo>
                  <a:pt x="518159" y="996695"/>
                </a:lnTo>
                <a:lnTo>
                  <a:pt x="522731" y="1001267"/>
                </a:lnTo>
                <a:lnTo>
                  <a:pt x="525017" y="1001267"/>
                </a:lnTo>
                <a:lnTo>
                  <a:pt x="525017" y="998982"/>
                </a:lnTo>
                <a:lnTo>
                  <a:pt x="526541" y="996695"/>
                </a:lnTo>
                <a:close/>
              </a:path>
              <a:path w="608329" h="1162050">
                <a:moveTo>
                  <a:pt x="509015" y="967739"/>
                </a:moveTo>
                <a:lnTo>
                  <a:pt x="509015" y="963167"/>
                </a:lnTo>
                <a:lnTo>
                  <a:pt x="504443" y="963167"/>
                </a:lnTo>
                <a:lnTo>
                  <a:pt x="502157" y="965454"/>
                </a:lnTo>
                <a:lnTo>
                  <a:pt x="502157" y="967739"/>
                </a:lnTo>
                <a:lnTo>
                  <a:pt x="504443" y="970026"/>
                </a:lnTo>
                <a:lnTo>
                  <a:pt x="506729" y="970026"/>
                </a:lnTo>
                <a:lnTo>
                  <a:pt x="509015" y="967739"/>
                </a:lnTo>
                <a:close/>
              </a:path>
              <a:path w="608329" h="1162050">
                <a:moveTo>
                  <a:pt x="493013" y="933450"/>
                </a:moveTo>
                <a:lnTo>
                  <a:pt x="493013" y="931163"/>
                </a:lnTo>
                <a:lnTo>
                  <a:pt x="486155" y="931163"/>
                </a:lnTo>
                <a:lnTo>
                  <a:pt x="486155" y="935735"/>
                </a:lnTo>
                <a:lnTo>
                  <a:pt x="488441" y="938021"/>
                </a:lnTo>
                <a:lnTo>
                  <a:pt x="493013" y="933450"/>
                </a:lnTo>
                <a:close/>
              </a:path>
              <a:path w="608329" h="1162050">
                <a:moveTo>
                  <a:pt x="474725" y="904494"/>
                </a:moveTo>
                <a:lnTo>
                  <a:pt x="474725" y="899921"/>
                </a:lnTo>
                <a:lnTo>
                  <a:pt x="472439" y="897635"/>
                </a:lnTo>
                <a:lnTo>
                  <a:pt x="470153" y="897635"/>
                </a:lnTo>
                <a:lnTo>
                  <a:pt x="470153" y="899921"/>
                </a:lnTo>
                <a:lnTo>
                  <a:pt x="467867" y="899921"/>
                </a:lnTo>
                <a:lnTo>
                  <a:pt x="467867" y="904494"/>
                </a:lnTo>
                <a:lnTo>
                  <a:pt x="474725" y="904494"/>
                </a:lnTo>
                <a:close/>
              </a:path>
              <a:path w="608329" h="1162050">
                <a:moveTo>
                  <a:pt x="458723" y="870204"/>
                </a:moveTo>
                <a:lnTo>
                  <a:pt x="458723" y="867917"/>
                </a:lnTo>
                <a:lnTo>
                  <a:pt x="456437" y="865632"/>
                </a:lnTo>
                <a:lnTo>
                  <a:pt x="454151" y="865632"/>
                </a:lnTo>
                <a:lnTo>
                  <a:pt x="452627" y="867917"/>
                </a:lnTo>
                <a:lnTo>
                  <a:pt x="452627" y="872489"/>
                </a:lnTo>
                <a:lnTo>
                  <a:pt x="456437" y="872489"/>
                </a:lnTo>
                <a:lnTo>
                  <a:pt x="458723" y="870204"/>
                </a:lnTo>
                <a:close/>
              </a:path>
              <a:path w="608329" h="1162050">
                <a:moveTo>
                  <a:pt x="443483" y="838961"/>
                </a:moveTo>
                <a:lnTo>
                  <a:pt x="438911" y="834389"/>
                </a:lnTo>
                <a:lnTo>
                  <a:pt x="436625" y="834389"/>
                </a:lnTo>
                <a:lnTo>
                  <a:pt x="434339" y="836676"/>
                </a:lnTo>
                <a:lnTo>
                  <a:pt x="434339" y="838961"/>
                </a:lnTo>
                <a:lnTo>
                  <a:pt x="436625" y="838961"/>
                </a:lnTo>
                <a:lnTo>
                  <a:pt x="438911" y="841247"/>
                </a:lnTo>
                <a:lnTo>
                  <a:pt x="441197" y="841247"/>
                </a:lnTo>
                <a:lnTo>
                  <a:pt x="443483" y="838961"/>
                </a:lnTo>
                <a:close/>
              </a:path>
              <a:path w="608329" h="1162050">
                <a:moveTo>
                  <a:pt x="425195" y="806957"/>
                </a:moveTo>
                <a:lnTo>
                  <a:pt x="425195" y="802385"/>
                </a:lnTo>
                <a:lnTo>
                  <a:pt x="420623" y="802385"/>
                </a:lnTo>
                <a:lnTo>
                  <a:pt x="418337" y="804671"/>
                </a:lnTo>
                <a:lnTo>
                  <a:pt x="418337" y="806957"/>
                </a:lnTo>
                <a:lnTo>
                  <a:pt x="420623" y="809243"/>
                </a:lnTo>
                <a:lnTo>
                  <a:pt x="422909" y="809243"/>
                </a:lnTo>
                <a:lnTo>
                  <a:pt x="425195" y="806957"/>
                </a:lnTo>
                <a:close/>
              </a:path>
              <a:path w="608329" h="1162050">
                <a:moveTo>
                  <a:pt x="409193" y="773429"/>
                </a:moveTo>
                <a:lnTo>
                  <a:pt x="409193" y="771143"/>
                </a:lnTo>
                <a:lnTo>
                  <a:pt x="402335" y="771143"/>
                </a:lnTo>
                <a:lnTo>
                  <a:pt x="402335" y="775716"/>
                </a:lnTo>
                <a:lnTo>
                  <a:pt x="404621" y="778001"/>
                </a:lnTo>
                <a:lnTo>
                  <a:pt x="409193" y="773429"/>
                </a:lnTo>
                <a:close/>
              </a:path>
              <a:path w="608329" h="1162050">
                <a:moveTo>
                  <a:pt x="390905" y="743711"/>
                </a:moveTo>
                <a:lnTo>
                  <a:pt x="390905" y="739140"/>
                </a:lnTo>
                <a:lnTo>
                  <a:pt x="388619" y="736854"/>
                </a:lnTo>
                <a:lnTo>
                  <a:pt x="386333" y="739140"/>
                </a:lnTo>
                <a:lnTo>
                  <a:pt x="384047" y="739140"/>
                </a:lnTo>
                <a:lnTo>
                  <a:pt x="384047" y="743711"/>
                </a:lnTo>
                <a:lnTo>
                  <a:pt x="390905" y="743711"/>
                </a:lnTo>
                <a:close/>
              </a:path>
              <a:path w="608329" h="1162050">
                <a:moveTo>
                  <a:pt x="375665" y="710183"/>
                </a:moveTo>
                <a:lnTo>
                  <a:pt x="375665" y="707897"/>
                </a:lnTo>
                <a:lnTo>
                  <a:pt x="373379" y="705611"/>
                </a:lnTo>
                <a:lnTo>
                  <a:pt x="371093" y="705611"/>
                </a:lnTo>
                <a:lnTo>
                  <a:pt x="368807" y="707897"/>
                </a:lnTo>
                <a:lnTo>
                  <a:pt x="368807" y="712469"/>
                </a:lnTo>
                <a:lnTo>
                  <a:pt x="373379" y="712469"/>
                </a:lnTo>
                <a:lnTo>
                  <a:pt x="375665" y="710183"/>
                </a:lnTo>
                <a:close/>
              </a:path>
              <a:path w="608329" h="1162050">
                <a:moveTo>
                  <a:pt x="359663" y="678179"/>
                </a:moveTo>
                <a:lnTo>
                  <a:pt x="359663" y="675893"/>
                </a:lnTo>
                <a:lnTo>
                  <a:pt x="357377" y="675893"/>
                </a:lnTo>
                <a:lnTo>
                  <a:pt x="355091" y="673607"/>
                </a:lnTo>
                <a:lnTo>
                  <a:pt x="352805" y="673607"/>
                </a:lnTo>
                <a:lnTo>
                  <a:pt x="352805" y="675893"/>
                </a:lnTo>
                <a:lnTo>
                  <a:pt x="350519" y="675893"/>
                </a:lnTo>
                <a:lnTo>
                  <a:pt x="355091" y="680465"/>
                </a:lnTo>
                <a:lnTo>
                  <a:pt x="357377" y="680465"/>
                </a:lnTo>
                <a:lnTo>
                  <a:pt x="359663" y="678179"/>
                </a:lnTo>
                <a:close/>
              </a:path>
              <a:path w="608329" h="1162050">
                <a:moveTo>
                  <a:pt x="341375" y="649223"/>
                </a:moveTo>
                <a:lnTo>
                  <a:pt x="341375" y="644651"/>
                </a:lnTo>
                <a:lnTo>
                  <a:pt x="339089" y="642365"/>
                </a:lnTo>
                <a:lnTo>
                  <a:pt x="336803" y="642365"/>
                </a:lnTo>
                <a:lnTo>
                  <a:pt x="334517" y="644651"/>
                </a:lnTo>
                <a:lnTo>
                  <a:pt x="334517" y="646937"/>
                </a:lnTo>
                <a:lnTo>
                  <a:pt x="336803" y="649223"/>
                </a:lnTo>
                <a:lnTo>
                  <a:pt x="341375" y="649223"/>
                </a:lnTo>
                <a:close/>
              </a:path>
              <a:path w="608329" h="1162050">
                <a:moveTo>
                  <a:pt x="325373" y="614933"/>
                </a:moveTo>
                <a:lnTo>
                  <a:pt x="325373" y="610361"/>
                </a:lnTo>
                <a:lnTo>
                  <a:pt x="318515" y="610361"/>
                </a:lnTo>
                <a:lnTo>
                  <a:pt x="318515" y="614933"/>
                </a:lnTo>
                <a:lnTo>
                  <a:pt x="320801" y="617219"/>
                </a:lnTo>
                <a:lnTo>
                  <a:pt x="323087" y="617219"/>
                </a:lnTo>
                <a:lnTo>
                  <a:pt x="325373" y="614933"/>
                </a:lnTo>
                <a:close/>
              </a:path>
              <a:path w="608329" h="1162050">
                <a:moveTo>
                  <a:pt x="307085" y="582929"/>
                </a:moveTo>
                <a:lnTo>
                  <a:pt x="307085" y="579119"/>
                </a:lnTo>
                <a:lnTo>
                  <a:pt x="304799" y="576833"/>
                </a:lnTo>
                <a:lnTo>
                  <a:pt x="303275" y="579119"/>
                </a:lnTo>
                <a:lnTo>
                  <a:pt x="300989" y="581405"/>
                </a:lnTo>
                <a:lnTo>
                  <a:pt x="303275" y="582929"/>
                </a:lnTo>
                <a:lnTo>
                  <a:pt x="304799" y="585215"/>
                </a:lnTo>
                <a:lnTo>
                  <a:pt x="307085" y="582929"/>
                </a:lnTo>
                <a:close/>
              </a:path>
              <a:path w="608329" h="1162050">
                <a:moveTo>
                  <a:pt x="291845" y="549401"/>
                </a:moveTo>
                <a:lnTo>
                  <a:pt x="291845" y="547115"/>
                </a:lnTo>
                <a:lnTo>
                  <a:pt x="289559" y="544829"/>
                </a:lnTo>
                <a:lnTo>
                  <a:pt x="287273" y="544829"/>
                </a:lnTo>
                <a:lnTo>
                  <a:pt x="284987" y="547115"/>
                </a:lnTo>
                <a:lnTo>
                  <a:pt x="284987" y="551687"/>
                </a:lnTo>
                <a:lnTo>
                  <a:pt x="289559" y="551687"/>
                </a:lnTo>
                <a:lnTo>
                  <a:pt x="291845" y="549401"/>
                </a:lnTo>
                <a:close/>
              </a:path>
              <a:path w="608329" h="1162050">
                <a:moveTo>
                  <a:pt x="275843" y="517397"/>
                </a:moveTo>
                <a:lnTo>
                  <a:pt x="275843" y="515873"/>
                </a:lnTo>
                <a:lnTo>
                  <a:pt x="271271" y="513587"/>
                </a:lnTo>
                <a:lnTo>
                  <a:pt x="268985" y="513587"/>
                </a:lnTo>
                <a:lnTo>
                  <a:pt x="268985" y="519683"/>
                </a:lnTo>
                <a:lnTo>
                  <a:pt x="273557" y="519683"/>
                </a:lnTo>
                <a:lnTo>
                  <a:pt x="275843" y="517397"/>
                </a:lnTo>
                <a:close/>
              </a:path>
              <a:path w="608329" h="1162050">
                <a:moveTo>
                  <a:pt x="257555" y="488441"/>
                </a:moveTo>
                <a:lnTo>
                  <a:pt x="257555" y="483869"/>
                </a:lnTo>
                <a:lnTo>
                  <a:pt x="255269" y="481583"/>
                </a:lnTo>
                <a:lnTo>
                  <a:pt x="252983" y="481583"/>
                </a:lnTo>
                <a:lnTo>
                  <a:pt x="250697" y="483869"/>
                </a:lnTo>
                <a:lnTo>
                  <a:pt x="250697" y="486155"/>
                </a:lnTo>
                <a:lnTo>
                  <a:pt x="252983" y="488441"/>
                </a:lnTo>
                <a:lnTo>
                  <a:pt x="257555" y="488441"/>
                </a:lnTo>
                <a:close/>
              </a:path>
              <a:path w="608329" h="1162050">
                <a:moveTo>
                  <a:pt x="241553" y="451865"/>
                </a:moveTo>
                <a:lnTo>
                  <a:pt x="241553" y="449579"/>
                </a:lnTo>
                <a:lnTo>
                  <a:pt x="236981" y="449579"/>
                </a:lnTo>
                <a:lnTo>
                  <a:pt x="234695" y="451865"/>
                </a:lnTo>
                <a:lnTo>
                  <a:pt x="234695" y="454151"/>
                </a:lnTo>
                <a:lnTo>
                  <a:pt x="236981" y="456437"/>
                </a:lnTo>
                <a:lnTo>
                  <a:pt x="239267" y="456437"/>
                </a:lnTo>
                <a:lnTo>
                  <a:pt x="241553" y="451865"/>
                </a:lnTo>
                <a:close/>
              </a:path>
              <a:path w="608329" h="1162050">
                <a:moveTo>
                  <a:pt x="226313" y="420623"/>
                </a:moveTo>
                <a:lnTo>
                  <a:pt x="221741" y="416051"/>
                </a:lnTo>
                <a:lnTo>
                  <a:pt x="217169" y="420623"/>
                </a:lnTo>
                <a:lnTo>
                  <a:pt x="219455" y="422909"/>
                </a:lnTo>
                <a:lnTo>
                  <a:pt x="221741" y="422909"/>
                </a:lnTo>
                <a:lnTo>
                  <a:pt x="221741" y="425195"/>
                </a:lnTo>
                <a:lnTo>
                  <a:pt x="224027" y="422909"/>
                </a:lnTo>
                <a:lnTo>
                  <a:pt x="224027" y="420623"/>
                </a:lnTo>
                <a:lnTo>
                  <a:pt x="226313" y="420623"/>
                </a:lnTo>
                <a:close/>
              </a:path>
              <a:path w="608329" h="1162050">
                <a:moveTo>
                  <a:pt x="208025" y="388619"/>
                </a:moveTo>
                <a:lnTo>
                  <a:pt x="208025" y="386333"/>
                </a:lnTo>
                <a:lnTo>
                  <a:pt x="205739" y="384047"/>
                </a:lnTo>
                <a:lnTo>
                  <a:pt x="203453" y="384047"/>
                </a:lnTo>
                <a:lnTo>
                  <a:pt x="201167" y="386333"/>
                </a:lnTo>
                <a:lnTo>
                  <a:pt x="201167" y="390905"/>
                </a:lnTo>
                <a:lnTo>
                  <a:pt x="205739" y="390905"/>
                </a:lnTo>
                <a:lnTo>
                  <a:pt x="208025" y="388619"/>
                </a:lnTo>
                <a:close/>
              </a:path>
              <a:path w="608329" h="1162050">
                <a:moveTo>
                  <a:pt x="192023" y="357377"/>
                </a:moveTo>
                <a:lnTo>
                  <a:pt x="192023" y="355091"/>
                </a:lnTo>
                <a:lnTo>
                  <a:pt x="189737" y="352805"/>
                </a:lnTo>
                <a:lnTo>
                  <a:pt x="185165" y="352805"/>
                </a:lnTo>
                <a:lnTo>
                  <a:pt x="185165" y="357377"/>
                </a:lnTo>
                <a:lnTo>
                  <a:pt x="187451" y="359663"/>
                </a:lnTo>
                <a:lnTo>
                  <a:pt x="189737" y="359663"/>
                </a:lnTo>
                <a:lnTo>
                  <a:pt x="192023" y="357377"/>
                </a:lnTo>
                <a:close/>
              </a:path>
              <a:path w="608329" h="1162050">
                <a:moveTo>
                  <a:pt x="173735" y="327659"/>
                </a:moveTo>
                <a:lnTo>
                  <a:pt x="173735" y="323088"/>
                </a:lnTo>
                <a:lnTo>
                  <a:pt x="171449" y="320801"/>
                </a:lnTo>
                <a:lnTo>
                  <a:pt x="169163" y="320801"/>
                </a:lnTo>
                <a:lnTo>
                  <a:pt x="166877" y="323088"/>
                </a:lnTo>
                <a:lnTo>
                  <a:pt x="166877" y="325373"/>
                </a:lnTo>
                <a:lnTo>
                  <a:pt x="169163" y="327659"/>
                </a:lnTo>
                <a:lnTo>
                  <a:pt x="173735" y="327659"/>
                </a:lnTo>
                <a:close/>
              </a:path>
              <a:path w="608329" h="1162050">
                <a:moveTo>
                  <a:pt x="157733" y="294131"/>
                </a:moveTo>
                <a:lnTo>
                  <a:pt x="157733" y="289559"/>
                </a:lnTo>
                <a:lnTo>
                  <a:pt x="153923" y="289559"/>
                </a:lnTo>
                <a:lnTo>
                  <a:pt x="151637" y="291845"/>
                </a:lnTo>
                <a:lnTo>
                  <a:pt x="151637" y="294131"/>
                </a:lnTo>
                <a:lnTo>
                  <a:pt x="153923" y="296417"/>
                </a:lnTo>
                <a:lnTo>
                  <a:pt x="156209" y="296417"/>
                </a:lnTo>
                <a:lnTo>
                  <a:pt x="157733" y="294131"/>
                </a:lnTo>
                <a:close/>
              </a:path>
              <a:path w="608329" h="1162050">
                <a:moveTo>
                  <a:pt x="142493" y="259841"/>
                </a:moveTo>
                <a:lnTo>
                  <a:pt x="137921" y="255269"/>
                </a:lnTo>
                <a:lnTo>
                  <a:pt x="133349" y="259841"/>
                </a:lnTo>
                <a:lnTo>
                  <a:pt x="135635" y="262127"/>
                </a:lnTo>
                <a:lnTo>
                  <a:pt x="137921" y="262127"/>
                </a:lnTo>
                <a:lnTo>
                  <a:pt x="137921" y="264413"/>
                </a:lnTo>
                <a:lnTo>
                  <a:pt x="142493" y="259841"/>
                </a:lnTo>
                <a:close/>
              </a:path>
              <a:path w="608329" h="1162050">
                <a:moveTo>
                  <a:pt x="124205" y="228600"/>
                </a:moveTo>
                <a:lnTo>
                  <a:pt x="124205" y="226313"/>
                </a:lnTo>
                <a:lnTo>
                  <a:pt x="121919" y="224027"/>
                </a:lnTo>
                <a:lnTo>
                  <a:pt x="119633" y="224027"/>
                </a:lnTo>
                <a:lnTo>
                  <a:pt x="117347" y="226313"/>
                </a:lnTo>
                <a:lnTo>
                  <a:pt x="117347" y="230885"/>
                </a:lnTo>
                <a:lnTo>
                  <a:pt x="121919" y="230885"/>
                </a:lnTo>
                <a:lnTo>
                  <a:pt x="124205" y="228600"/>
                </a:lnTo>
                <a:close/>
              </a:path>
              <a:path w="608329" h="1162050">
                <a:moveTo>
                  <a:pt x="108203" y="196595"/>
                </a:moveTo>
                <a:lnTo>
                  <a:pt x="108203" y="194309"/>
                </a:lnTo>
                <a:lnTo>
                  <a:pt x="105917" y="192023"/>
                </a:lnTo>
                <a:lnTo>
                  <a:pt x="101345" y="192023"/>
                </a:lnTo>
                <a:lnTo>
                  <a:pt x="101345" y="196595"/>
                </a:lnTo>
                <a:lnTo>
                  <a:pt x="103631" y="198881"/>
                </a:lnTo>
                <a:lnTo>
                  <a:pt x="105917" y="198881"/>
                </a:lnTo>
                <a:lnTo>
                  <a:pt x="108203" y="196595"/>
                </a:lnTo>
                <a:close/>
              </a:path>
              <a:path w="608329" h="1162050">
                <a:moveTo>
                  <a:pt x="89915" y="167639"/>
                </a:moveTo>
                <a:lnTo>
                  <a:pt x="89915" y="163067"/>
                </a:lnTo>
                <a:lnTo>
                  <a:pt x="87629" y="160781"/>
                </a:lnTo>
                <a:lnTo>
                  <a:pt x="85343" y="160781"/>
                </a:lnTo>
                <a:lnTo>
                  <a:pt x="83057" y="163067"/>
                </a:lnTo>
                <a:lnTo>
                  <a:pt x="83057" y="165353"/>
                </a:lnTo>
                <a:lnTo>
                  <a:pt x="85343" y="167639"/>
                </a:lnTo>
                <a:lnTo>
                  <a:pt x="89915" y="167639"/>
                </a:lnTo>
                <a:close/>
              </a:path>
              <a:path w="608329" h="1162050">
                <a:moveTo>
                  <a:pt x="74675" y="133350"/>
                </a:moveTo>
                <a:lnTo>
                  <a:pt x="74675" y="128777"/>
                </a:lnTo>
                <a:lnTo>
                  <a:pt x="70103" y="128777"/>
                </a:lnTo>
                <a:lnTo>
                  <a:pt x="67817" y="131063"/>
                </a:lnTo>
                <a:lnTo>
                  <a:pt x="67817" y="133350"/>
                </a:lnTo>
                <a:lnTo>
                  <a:pt x="70103" y="135635"/>
                </a:lnTo>
                <a:lnTo>
                  <a:pt x="72389" y="135635"/>
                </a:lnTo>
                <a:lnTo>
                  <a:pt x="74675" y="133350"/>
                </a:lnTo>
                <a:close/>
              </a:path>
              <a:path w="608329" h="1162050">
                <a:moveTo>
                  <a:pt x="58673" y="99822"/>
                </a:moveTo>
                <a:lnTo>
                  <a:pt x="54101" y="95250"/>
                </a:lnTo>
                <a:lnTo>
                  <a:pt x="49529" y="99822"/>
                </a:lnTo>
                <a:lnTo>
                  <a:pt x="54101" y="104393"/>
                </a:lnTo>
                <a:lnTo>
                  <a:pt x="58673" y="99822"/>
                </a:lnTo>
                <a:close/>
              </a:path>
              <a:path w="608329" h="1162050">
                <a:moveTo>
                  <a:pt x="40385" y="70103"/>
                </a:moveTo>
                <a:lnTo>
                  <a:pt x="40385" y="65531"/>
                </a:lnTo>
                <a:lnTo>
                  <a:pt x="38099" y="63245"/>
                </a:lnTo>
                <a:lnTo>
                  <a:pt x="35813" y="63245"/>
                </a:lnTo>
                <a:lnTo>
                  <a:pt x="33527" y="65531"/>
                </a:lnTo>
                <a:lnTo>
                  <a:pt x="33527" y="70103"/>
                </a:lnTo>
                <a:lnTo>
                  <a:pt x="40385" y="70103"/>
                </a:lnTo>
                <a:close/>
              </a:path>
              <a:path w="608329" h="1162050">
                <a:moveTo>
                  <a:pt x="24383" y="36575"/>
                </a:moveTo>
                <a:lnTo>
                  <a:pt x="24383" y="34289"/>
                </a:lnTo>
                <a:lnTo>
                  <a:pt x="22097" y="32003"/>
                </a:lnTo>
                <a:lnTo>
                  <a:pt x="17525" y="32003"/>
                </a:lnTo>
                <a:lnTo>
                  <a:pt x="17525" y="36575"/>
                </a:lnTo>
                <a:lnTo>
                  <a:pt x="19811" y="38861"/>
                </a:lnTo>
                <a:lnTo>
                  <a:pt x="22097" y="38861"/>
                </a:lnTo>
                <a:lnTo>
                  <a:pt x="24383" y="36575"/>
                </a:lnTo>
                <a:close/>
              </a:path>
              <a:path w="608329" h="1162050">
                <a:moveTo>
                  <a:pt x="6857" y="6857"/>
                </a:moveTo>
                <a:lnTo>
                  <a:pt x="6857" y="2285"/>
                </a:lnTo>
                <a:lnTo>
                  <a:pt x="4571" y="0"/>
                </a:lnTo>
                <a:lnTo>
                  <a:pt x="2285" y="0"/>
                </a:lnTo>
                <a:lnTo>
                  <a:pt x="0" y="2285"/>
                </a:lnTo>
                <a:lnTo>
                  <a:pt x="0" y="4571"/>
                </a:lnTo>
                <a:lnTo>
                  <a:pt x="2285" y="4571"/>
                </a:lnTo>
                <a:lnTo>
                  <a:pt x="2285" y="6857"/>
                </a:lnTo>
                <a:lnTo>
                  <a:pt x="6857" y="68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13777" y="5497067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2285" y="4572"/>
                </a:moveTo>
                <a:lnTo>
                  <a:pt x="0" y="4572"/>
                </a:lnTo>
                <a:lnTo>
                  <a:pt x="0" y="2286"/>
                </a:lnTo>
                <a:lnTo>
                  <a:pt x="2285" y="0"/>
                </a:lnTo>
                <a:lnTo>
                  <a:pt x="4571" y="0"/>
                </a:lnTo>
                <a:lnTo>
                  <a:pt x="6857" y="2286"/>
                </a:lnTo>
                <a:lnTo>
                  <a:pt x="6857" y="6858"/>
                </a:lnTo>
                <a:lnTo>
                  <a:pt x="2285" y="6858"/>
                </a:lnTo>
                <a:lnTo>
                  <a:pt x="2285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98536" y="5465064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0" y="4571"/>
                </a:moveTo>
                <a:lnTo>
                  <a:pt x="0" y="2285"/>
                </a:lnTo>
                <a:lnTo>
                  <a:pt x="2285" y="0"/>
                </a:lnTo>
                <a:lnTo>
                  <a:pt x="6857" y="0"/>
                </a:lnTo>
                <a:lnTo>
                  <a:pt x="6857" y="4571"/>
                </a:lnTo>
                <a:lnTo>
                  <a:pt x="4571" y="6857"/>
                </a:lnTo>
                <a:lnTo>
                  <a:pt x="2285" y="6857"/>
                </a:lnTo>
                <a:lnTo>
                  <a:pt x="0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82534" y="5431535"/>
            <a:ext cx="6985" cy="9525"/>
          </a:xfrm>
          <a:custGeom>
            <a:avLst/>
            <a:gdLst/>
            <a:ahLst/>
            <a:cxnLst/>
            <a:rect l="l" t="t" r="r" b="b"/>
            <a:pathLst>
              <a:path w="6984" h="9525">
                <a:moveTo>
                  <a:pt x="0" y="6857"/>
                </a:moveTo>
                <a:lnTo>
                  <a:pt x="0" y="2285"/>
                </a:lnTo>
                <a:lnTo>
                  <a:pt x="2285" y="0"/>
                </a:lnTo>
                <a:lnTo>
                  <a:pt x="6857" y="2285"/>
                </a:lnTo>
                <a:lnTo>
                  <a:pt x="6857" y="4571"/>
                </a:lnTo>
                <a:lnTo>
                  <a:pt x="2285" y="9143"/>
                </a:lnTo>
                <a:lnTo>
                  <a:pt x="0" y="685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64246" y="5399532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0" y="6857"/>
                </a:moveTo>
                <a:lnTo>
                  <a:pt x="0" y="2285"/>
                </a:lnTo>
                <a:lnTo>
                  <a:pt x="2286" y="0"/>
                </a:lnTo>
                <a:lnTo>
                  <a:pt x="4572" y="0"/>
                </a:lnTo>
                <a:lnTo>
                  <a:pt x="6858" y="2285"/>
                </a:lnTo>
                <a:lnTo>
                  <a:pt x="6858" y="6857"/>
                </a:lnTo>
                <a:lnTo>
                  <a:pt x="0" y="685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48244" y="5368290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0" y="4571"/>
                </a:moveTo>
                <a:lnTo>
                  <a:pt x="0" y="2285"/>
                </a:lnTo>
                <a:lnTo>
                  <a:pt x="2286" y="0"/>
                </a:lnTo>
                <a:lnTo>
                  <a:pt x="4572" y="0"/>
                </a:lnTo>
                <a:lnTo>
                  <a:pt x="6858" y="2285"/>
                </a:lnTo>
                <a:lnTo>
                  <a:pt x="6858" y="4571"/>
                </a:lnTo>
                <a:lnTo>
                  <a:pt x="4572" y="6857"/>
                </a:lnTo>
                <a:lnTo>
                  <a:pt x="0" y="6857"/>
                </a:lnTo>
                <a:lnTo>
                  <a:pt x="0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30718" y="5336285"/>
            <a:ext cx="8890" cy="6985"/>
          </a:xfrm>
          <a:custGeom>
            <a:avLst/>
            <a:gdLst/>
            <a:ahLst/>
            <a:cxnLst/>
            <a:rect l="l" t="t" r="r" b="b"/>
            <a:pathLst>
              <a:path w="8890" h="6985">
                <a:moveTo>
                  <a:pt x="2286" y="4571"/>
                </a:moveTo>
                <a:lnTo>
                  <a:pt x="0" y="2285"/>
                </a:lnTo>
                <a:lnTo>
                  <a:pt x="2286" y="0"/>
                </a:lnTo>
                <a:lnTo>
                  <a:pt x="4572" y="0"/>
                </a:lnTo>
                <a:lnTo>
                  <a:pt x="6858" y="2285"/>
                </a:lnTo>
                <a:lnTo>
                  <a:pt x="8382" y="2285"/>
                </a:lnTo>
                <a:lnTo>
                  <a:pt x="6858" y="4571"/>
                </a:lnTo>
                <a:lnTo>
                  <a:pt x="6858" y="6857"/>
                </a:lnTo>
                <a:lnTo>
                  <a:pt x="4572" y="6857"/>
                </a:lnTo>
                <a:lnTo>
                  <a:pt x="2286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14717" y="5305044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0" y="4572"/>
                </a:moveTo>
                <a:lnTo>
                  <a:pt x="0" y="2286"/>
                </a:lnTo>
                <a:lnTo>
                  <a:pt x="2286" y="0"/>
                </a:lnTo>
                <a:lnTo>
                  <a:pt x="6858" y="0"/>
                </a:lnTo>
                <a:lnTo>
                  <a:pt x="6858" y="4572"/>
                </a:lnTo>
                <a:lnTo>
                  <a:pt x="4572" y="6858"/>
                </a:lnTo>
                <a:lnTo>
                  <a:pt x="2286" y="6858"/>
                </a:lnTo>
                <a:lnTo>
                  <a:pt x="0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98715" y="5273040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0" y="4571"/>
                </a:moveTo>
                <a:lnTo>
                  <a:pt x="0" y="0"/>
                </a:lnTo>
                <a:lnTo>
                  <a:pt x="6858" y="0"/>
                </a:lnTo>
                <a:lnTo>
                  <a:pt x="6858" y="2285"/>
                </a:lnTo>
                <a:lnTo>
                  <a:pt x="2286" y="6857"/>
                </a:lnTo>
                <a:lnTo>
                  <a:pt x="0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80427" y="5239511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0" y="6857"/>
                </a:moveTo>
                <a:lnTo>
                  <a:pt x="0" y="2285"/>
                </a:lnTo>
                <a:lnTo>
                  <a:pt x="2285" y="2285"/>
                </a:lnTo>
                <a:lnTo>
                  <a:pt x="2285" y="0"/>
                </a:lnTo>
                <a:lnTo>
                  <a:pt x="4571" y="0"/>
                </a:lnTo>
                <a:lnTo>
                  <a:pt x="6857" y="2285"/>
                </a:lnTo>
                <a:lnTo>
                  <a:pt x="6857" y="6857"/>
                </a:lnTo>
                <a:lnTo>
                  <a:pt x="0" y="685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65186" y="5207508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5">
                <a:moveTo>
                  <a:pt x="0" y="6857"/>
                </a:moveTo>
                <a:lnTo>
                  <a:pt x="0" y="2285"/>
                </a:lnTo>
                <a:lnTo>
                  <a:pt x="1523" y="0"/>
                </a:lnTo>
                <a:lnTo>
                  <a:pt x="3809" y="0"/>
                </a:lnTo>
                <a:lnTo>
                  <a:pt x="6095" y="2285"/>
                </a:lnTo>
                <a:lnTo>
                  <a:pt x="6095" y="4571"/>
                </a:lnTo>
                <a:lnTo>
                  <a:pt x="3809" y="6857"/>
                </a:lnTo>
                <a:lnTo>
                  <a:pt x="0" y="685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46898" y="5176265"/>
            <a:ext cx="9525" cy="6985"/>
          </a:xfrm>
          <a:custGeom>
            <a:avLst/>
            <a:gdLst/>
            <a:ahLst/>
            <a:cxnLst/>
            <a:rect l="l" t="t" r="r" b="b"/>
            <a:pathLst>
              <a:path w="9525" h="6985">
                <a:moveTo>
                  <a:pt x="2286" y="4572"/>
                </a:moveTo>
                <a:lnTo>
                  <a:pt x="0" y="4572"/>
                </a:lnTo>
                <a:lnTo>
                  <a:pt x="0" y="2286"/>
                </a:lnTo>
                <a:lnTo>
                  <a:pt x="2286" y="0"/>
                </a:lnTo>
                <a:lnTo>
                  <a:pt x="4572" y="0"/>
                </a:lnTo>
                <a:lnTo>
                  <a:pt x="9144" y="4572"/>
                </a:lnTo>
                <a:lnTo>
                  <a:pt x="6858" y="6858"/>
                </a:lnTo>
                <a:lnTo>
                  <a:pt x="4572" y="6858"/>
                </a:lnTo>
                <a:lnTo>
                  <a:pt x="2286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30896" y="5144261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0" y="4571"/>
                </a:moveTo>
                <a:lnTo>
                  <a:pt x="0" y="2285"/>
                </a:lnTo>
                <a:lnTo>
                  <a:pt x="2286" y="0"/>
                </a:lnTo>
                <a:lnTo>
                  <a:pt x="6858" y="0"/>
                </a:lnTo>
                <a:lnTo>
                  <a:pt x="6858" y="4571"/>
                </a:lnTo>
                <a:lnTo>
                  <a:pt x="4572" y="6857"/>
                </a:lnTo>
                <a:lnTo>
                  <a:pt x="2286" y="6857"/>
                </a:lnTo>
                <a:lnTo>
                  <a:pt x="0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14894" y="5113020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0" y="4572"/>
                </a:moveTo>
                <a:lnTo>
                  <a:pt x="0" y="0"/>
                </a:lnTo>
                <a:lnTo>
                  <a:pt x="6858" y="0"/>
                </a:lnTo>
                <a:lnTo>
                  <a:pt x="6858" y="2286"/>
                </a:lnTo>
                <a:lnTo>
                  <a:pt x="2286" y="6858"/>
                </a:lnTo>
                <a:lnTo>
                  <a:pt x="0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96606" y="5078729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0" y="6858"/>
                </a:moveTo>
                <a:lnTo>
                  <a:pt x="0" y="2286"/>
                </a:lnTo>
                <a:lnTo>
                  <a:pt x="2285" y="2286"/>
                </a:lnTo>
                <a:lnTo>
                  <a:pt x="4571" y="0"/>
                </a:lnTo>
                <a:lnTo>
                  <a:pt x="6857" y="2286"/>
                </a:lnTo>
                <a:lnTo>
                  <a:pt x="6857" y="6858"/>
                </a:lnTo>
                <a:lnTo>
                  <a:pt x="0" y="685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81367" y="5047488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0" y="6857"/>
                </a:moveTo>
                <a:lnTo>
                  <a:pt x="0" y="2285"/>
                </a:lnTo>
                <a:lnTo>
                  <a:pt x="2286" y="0"/>
                </a:lnTo>
                <a:lnTo>
                  <a:pt x="4572" y="0"/>
                </a:lnTo>
                <a:lnTo>
                  <a:pt x="6858" y="2285"/>
                </a:lnTo>
                <a:lnTo>
                  <a:pt x="6858" y="4571"/>
                </a:lnTo>
                <a:lnTo>
                  <a:pt x="4572" y="6857"/>
                </a:lnTo>
                <a:lnTo>
                  <a:pt x="0" y="685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63079" y="5015484"/>
            <a:ext cx="9525" cy="6985"/>
          </a:xfrm>
          <a:custGeom>
            <a:avLst/>
            <a:gdLst/>
            <a:ahLst/>
            <a:cxnLst/>
            <a:rect l="l" t="t" r="r" b="b"/>
            <a:pathLst>
              <a:path w="9525" h="6985">
                <a:moveTo>
                  <a:pt x="2285" y="4571"/>
                </a:moveTo>
                <a:lnTo>
                  <a:pt x="0" y="2285"/>
                </a:lnTo>
                <a:lnTo>
                  <a:pt x="2285" y="2285"/>
                </a:lnTo>
                <a:lnTo>
                  <a:pt x="2285" y="0"/>
                </a:lnTo>
                <a:lnTo>
                  <a:pt x="4571" y="0"/>
                </a:lnTo>
                <a:lnTo>
                  <a:pt x="6857" y="2285"/>
                </a:lnTo>
                <a:lnTo>
                  <a:pt x="9143" y="2285"/>
                </a:lnTo>
                <a:lnTo>
                  <a:pt x="9143" y="4571"/>
                </a:lnTo>
                <a:lnTo>
                  <a:pt x="6857" y="6857"/>
                </a:lnTo>
                <a:lnTo>
                  <a:pt x="4571" y="6857"/>
                </a:lnTo>
                <a:lnTo>
                  <a:pt x="2285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47077" y="4984241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0" y="4572"/>
                </a:moveTo>
                <a:lnTo>
                  <a:pt x="0" y="2286"/>
                </a:lnTo>
                <a:lnTo>
                  <a:pt x="2285" y="0"/>
                </a:lnTo>
                <a:lnTo>
                  <a:pt x="4571" y="0"/>
                </a:lnTo>
                <a:lnTo>
                  <a:pt x="6857" y="2286"/>
                </a:lnTo>
                <a:lnTo>
                  <a:pt x="6857" y="6858"/>
                </a:lnTo>
                <a:lnTo>
                  <a:pt x="2285" y="6858"/>
                </a:lnTo>
                <a:lnTo>
                  <a:pt x="0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31075" y="4952238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0" y="4571"/>
                </a:moveTo>
                <a:lnTo>
                  <a:pt x="0" y="0"/>
                </a:lnTo>
                <a:lnTo>
                  <a:pt x="6858" y="0"/>
                </a:lnTo>
                <a:lnTo>
                  <a:pt x="6858" y="4571"/>
                </a:lnTo>
                <a:lnTo>
                  <a:pt x="4572" y="6857"/>
                </a:lnTo>
                <a:lnTo>
                  <a:pt x="2286" y="6857"/>
                </a:lnTo>
                <a:lnTo>
                  <a:pt x="0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13548" y="4918709"/>
            <a:ext cx="6350" cy="8890"/>
          </a:xfrm>
          <a:custGeom>
            <a:avLst/>
            <a:gdLst/>
            <a:ahLst/>
            <a:cxnLst/>
            <a:rect l="l" t="t" r="r" b="b"/>
            <a:pathLst>
              <a:path w="6350" h="8889">
                <a:moveTo>
                  <a:pt x="2286" y="6095"/>
                </a:moveTo>
                <a:lnTo>
                  <a:pt x="0" y="4571"/>
                </a:lnTo>
                <a:lnTo>
                  <a:pt x="2286" y="2285"/>
                </a:lnTo>
                <a:lnTo>
                  <a:pt x="3810" y="0"/>
                </a:lnTo>
                <a:lnTo>
                  <a:pt x="6096" y="2285"/>
                </a:lnTo>
                <a:lnTo>
                  <a:pt x="6096" y="6095"/>
                </a:lnTo>
                <a:lnTo>
                  <a:pt x="3810" y="8381"/>
                </a:lnTo>
                <a:lnTo>
                  <a:pt x="2286" y="609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97546" y="4886705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0" y="6858"/>
                </a:moveTo>
                <a:lnTo>
                  <a:pt x="0" y="2286"/>
                </a:lnTo>
                <a:lnTo>
                  <a:pt x="2286" y="0"/>
                </a:lnTo>
                <a:lnTo>
                  <a:pt x="4572" y="0"/>
                </a:lnTo>
                <a:lnTo>
                  <a:pt x="6858" y="2286"/>
                </a:lnTo>
                <a:lnTo>
                  <a:pt x="6858" y="4572"/>
                </a:lnTo>
                <a:lnTo>
                  <a:pt x="4572" y="6858"/>
                </a:lnTo>
                <a:lnTo>
                  <a:pt x="0" y="685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81544" y="4855464"/>
            <a:ext cx="6985" cy="6350"/>
          </a:xfrm>
          <a:custGeom>
            <a:avLst/>
            <a:gdLst/>
            <a:ahLst/>
            <a:cxnLst/>
            <a:rect l="l" t="t" r="r" b="b"/>
            <a:pathLst>
              <a:path w="6984" h="6350">
                <a:moveTo>
                  <a:pt x="0" y="3809"/>
                </a:moveTo>
                <a:lnTo>
                  <a:pt x="0" y="0"/>
                </a:lnTo>
                <a:lnTo>
                  <a:pt x="2286" y="0"/>
                </a:lnTo>
                <a:lnTo>
                  <a:pt x="6858" y="2285"/>
                </a:lnTo>
                <a:lnTo>
                  <a:pt x="6858" y="3809"/>
                </a:lnTo>
                <a:lnTo>
                  <a:pt x="4572" y="6095"/>
                </a:lnTo>
                <a:lnTo>
                  <a:pt x="0" y="6095"/>
                </a:lnTo>
                <a:lnTo>
                  <a:pt x="0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63256" y="4823459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0" y="4571"/>
                </a:moveTo>
                <a:lnTo>
                  <a:pt x="0" y="2285"/>
                </a:lnTo>
                <a:lnTo>
                  <a:pt x="2285" y="0"/>
                </a:lnTo>
                <a:lnTo>
                  <a:pt x="4571" y="0"/>
                </a:lnTo>
                <a:lnTo>
                  <a:pt x="6857" y="2285"/>
                </a:lnTo>
                <a:lnTo>
                  <a:pt x="6857" y="6857"/>
                </a:lnTo>
                <a:lnTo>
                  <a:pt x="2285" y="6857"/>
                </a:lnTo>
                <a:lnTo>
                  <a:pt x="0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47255" y="4791455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0" y="4572"/>
                </a:moveTo>
                <a:lnTo>
                  <a:pt x="0" y="2286"/>
                </a:lnTo>
                <a:lnTo>
                  <a:pt x="2285" y="0"/>
                </a:lnTo>
                <a:lnTo>
                  <a:pt x="6857" y="0"/>
                </a:lnTo>
                <a:lnTo>
                  <a:pt x="6857" y="2286"/>
                </a:lnTo>
                <a:lnTo>
                  <a:pt x="4571" y="6858"/>
                </a:lnTo>
                <a:lnTo>
                  <a:pt x="2285" y="6858"/>
                </a:lnTo>
                <a:lnTo>
                  <a:pt x="0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29729" y="47579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2285" y="6857"/>
                </a:moveTo>
                <a:lnTo>
                  <a:pt x="0" y="4571"/>
                </a:lnTo>
                <a:lnTo>
                  <a:pt x="4571" y="0"/>
                </a:lnTo>
                <a:lnTo>
                  <a:pt x="9143" y="4571"/>
                </a:lnTo>
                <a:lnTo>
                  <a:pt x="6857" y="4571"/>
                </a:lnTo>
                <a:lnTo>
                  <a:pt x="6857" y="6857"/>
                </a:lnTo>
                <a:lnTo>
                  <a:pt x="4571" y="9143"/>
                </a:lnTo>
                <a:lnTo>
                  <a:pt x="4571" y="6857"/>
                </a:lnTo>
                <a:lnTo>
                  <a:pt x="2285" y="685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13727" y="472592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0" y="6857"/>
                </a:moveTo>
                <a:lnTo>
                  <a:pt x="0" y="2285"/>
                </a:lnTo>
                <a:lnTo>
                  <a:pt x="2285" y="0"/>
                </a:lnTo>
                <a:lnTo>
                  <a:pt x="4571" y="0"/>
                </a:lnTo>
                <a:lnTo>
                  <a:pt x="6857" y="2285"/>
                </a:lnTo>
                <a:lnTo>
                  <a:pt x="6857" y="4571"/>
                </a:lnTo>
                <a:lnTo>
                  <a:pt x="4571" y="6857"/>
                </a:lnTo>
                <a:lnTo>
                  <a:pt x="0" y="685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197725" y="4694682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0" y="4571"/>
                </a:moveTo>
                <a:lnTo>
                  <a:pt x="0" y="0"/>
                </a:lnTo>
                <a:lnTo>
                  <a:pt x="4572" y="0"/>
                </a:lnTo>
                <a:lnTo>
                  <a:pt x="6858" y="2285"/>
                </a:lnTo>
                <a:lnTo>
                  <a:pt x="6858" y="4571"/>
                </a:lnTo>
                <a:lnTo>
                  <a:pt x="4572" y="6857"/>
                </a:lnTo>
                <a:lnTo>
                  <a:pt x="2286" y="6857"/>
                </a:lnTo>
                <a:lnTo>
                  <a:pt x="0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179436" y="4662678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0" y="4571"/>
                </a:moveTo>
                <a:lnTo>
                  <a:pt x="0" y="2286"/>
                </a:lnTo>
                <a:lnTo>
                  <a:pt x="2285" y="0"/>
                </a:lnTo>
                <a:lnTo>
                  <a:pt x="4571" y="0"/>
                </a:lnTo>
                <a:lnTo>
                  <a:pt x="6857" y="2286"/>
                </a:lnTo>
                <a:lnTo>
                  <a:pt x="6857" y="6858"/>
                </a:lnTo>
                <a:lnTo>
                  <a:pt x="2285" y="6858"/>
                </a:lnTo>
                <a:lnTo>
                  <a:pt x="0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64196" y="4631435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5">
                <a:moveTo>
                  <a:pt x="0" y="4571"/>
                </a:moveTo>
                <a:lnTo>
                  <a:pt x="0" y="2285"/>
                </a:lnTo>
                <a:lnTo>
                  <a:pt x="2286" y="0"/>
                </a:lnTo>
                <a:lnTo>
                  <a:pt x="6096" y="0"/>
                </a:lnTo>
                <a:lnTo>
                  <a:pt x="6096" y="4571"/>
                </a:lnTo>
                <a:lnTo>
                  <a:pt x="4572" y="6857"/>
                </a:lnTo>
                <a:lnTo>
                  <a:pt x="2286" y="6857"/>
                </a:lnTo>
                <a:lnTo>
                  <a:pt x="0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29906" y="456590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0" y="6858"/>
                </a:moveTo>
                <a:lnTo>
                  <a:pt x="0" y="2286"/>
                </a:lnTo>
                <a:lnTo>
                  <a:pt x="2285" y="0"/>
                </a:lnTo>
                <a:lnTo>
                  <a:pt x="4571" y="0"/>
                </a:lnTo>
                <a:lnTo>
                  <a:pt x="6857" y="2286"/>
                </a:lnTo>
                <a:lnTo>
                  <a:pt x="6857" y="4572"/>
                </a:lnTo>
                <a:lnTo>
                  <a:pt x="4571" y="6858"/>
                </a:lnTo>
                <a:lnTo>
                  <a:pt x="0" y="685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113905" y="4533900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0" y="4571"/>
                </a:moveTo>
                <a:lnTo>
                  <a:pt x="0" y="0"/>
                </a:lnTo>
                <a:lnTo>
                  <a:pt x="4571" y="0"/>
                </a:lnTo>
                <a:lnTo>
                  <a:pt x="6857" y="2285"/>
                </a:lnTo>
                <a:lnTo>
                  <a:pt x="6857" y="4571"/>
                </a:lnTo>
                <a:lnTo>
                  <a:pt x="4571" y="6857"/>
                </a:lnTo>
                <a:lnTo>
                  <a:pt x="2285" y="6857"/>
                </a:lnTo>
                <a:lnTo>
                  <a:pt x="0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95617" y="4502658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0" y="4571"/>
                </a:moveTo>
                <a:lnTo>
                  <a:pt x="0" y="2285"/>
                </a:lnTo>
                <a:lnTo>
                  <a:pt x="2286" y="0"/>
                </a:lnTo>
                <a:lnTo>
                  <a:pt x="4572" y="0"/>
                </a:lnTo>
                <a:lnTo>
                  <a:pt x="6858" y="2285"/>
                </a:lnTo>
                <a:lnTo>
                  <a:pt x="6858" y="6857"/>
                </a:lnTo>
                <a:lnTo>
                  <a:pt x="2286" y="6857"/>
                </a:lnTo>
                <a:lnTo>
                  <a:pt x="0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80377" y="447065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0" y="4572"/>
                </a:moveTo>
                <a:lnTo>
                  <a:pt x="0" y="2286"/>
                </a:lnTo>
                <a:lnTo>
                  <a:pt x="2286" y="0"/>
                </a:lnTo>
                <a:lnTo>
                  <a:pt x="6858" y="0"/>
                </a:lnTo>
                <a:lnTo>
                  <a:pt x="6858" y="4572"/>
                </a:lnTo>
                <a:lnTo>
                  <a:pt x="4572" y="6858"/>
                </a:lnTo>
                <a:lnTo>
                  <a:pt x="2286" y="6858"/>
                </a:lnTo>
                <a:lnTo>
                  <a:pt x="0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062089" y="443712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2285" y="6857"/>
                </a:moveTo>
                <a:lnTo>
                  <a:pt x="0" y="4571"/>
                </a:lnTo>
                <a:lnTo>
                  <a:pt x="4571" y="0"/>
                </a:lnTo>
                <a:lnTo>
                  <a:pt x="9143" y="4571"/>
                </a:lnTo>
                <a:lnTo>
                  <a:pt x="4571" y="9143"/>
                </a:lnTo>
                <a:lnTo>
                  <a:pt x="2285" y="685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46086" y="4405121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0" y="6858"/>
                </a:moveTo>
                <a:lnTo>
                  <a:pt x="0" y="2286"/>
                </a:lnTo>
                <a:lnTo>
                  <a:pt x="2285" y="0"/>
                </a:lnTo>
                <a:lnTo>
                  <a:pt x="4571" y="0"/>
                </a:lnTo>
                <a:lnTo>
                  <a:pt x="6857" y="2286"/>
                </a:lnTo>
                <a:lnTo>
                  <a:pt x="6857" y="6858"/>
                </a:lnTo>
                <a:lnTo>
                  <a:pt x="0" y="685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30084" y="4373879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0" y="4572"/>
                </a:moveTo>
                <a:lnTo>
                  <a:pt x="0" y="0"/>
                </a:lnTo>
                <a:lnTo>
                  <a:pt x="4571" y="0"/>
                </a:lnTo>
                <a:lnTo>
                  <a:pt x="6857" y="2286"/>
                </a:lnTo>
                <a:lnTo>
                  <a:pt x="6857" y="4572"/>
                </a:lnTo>
                <a:lnTo>
                  <a:pt x="4571" y="6858"/>
                </a:lnTo>
                <a:lnTo>
                  <a:pt x="2285" y="6858"/>
                </a:lnTo>
                <a:lnTo>
                  <a:pt x="0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012558" y="4341876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2285" y="4571"/>
                </a:moveTo>
                <a:lnTo>
                  <a:pt x="0" y="4571"/>
                </a:lnTo>
                <a:lnTo>
                  <a:pt x="0" y="2285"/>
                </a:lnTo>
                <a:lnTo>
                  <a:pt x="2285" y="0"/>
                </a:lnTo>
                <a:lnTo>
                  <a:pt x="4571" y="0"/>
                </a:lnTo>
                <a:lnTo>
                  <a:pt x="6857" y="2285"/>
                </a:lnTo>
                <a:lnTo>
                  <a:pt x="6857" y="6857"/>
                </a:lnTo>
                <a:lnTo>
                  <a:pt x="2285" y="6857"/>
                </a:lnTo>
                <a:lnTo>
                  <a:pt x="2285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10463" y="4199936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92964" y="117555"/>
                </a:moveTo>
                <a:lnTo>
                  <a:pt x="121270" y="84494"/>
                </a:lnTo>
                <a:lnTo>
                  <a:pt x="124864" y="64588"/>
                </a:lnTo>
                <a:lnTo>
                  <a:pt x="124239" y="54811"/>
                </a:lnTo>
                <a:lnTo>
                  <a:pt x="101232" y="13892"/>
                </a:lnTo>
                <a:lnTo>
                  <a:pt x="65493" y="0"/>
                </a:lnTo>
                <a:lnTo>
                  <a:pt x="55056" y="434"/>
                </a:lnTo>
                <a:lnTo>
                  <a:pt x="16002" y="22305"/>
                </a:lnTo>
                <a:lnTo>
                  <a:pt x="4572" y="45165"/>
                </a:lnTo>
                <a:lnTo>
                  <a:pt x="2286" y="49737"/>
                </a:lnTo>
                <a:lnTo>
                  <a:pt x="0" y="56595"/>
                </a:lnTo>
                <a:lnTo>
                  <a:pt x="0" y="67263"/>
                </a:lnTo>
                <a:lnTo>
                  <a:pt x="2286" y="74121"/>
                </a:lnTo>
                <a:lnTo>
                  <a:pt x="2286" y="78693"/>
                </a:lnTo>
                <a:lnTo>
                  <a:pt x="24157" y="111585"/>
                </a:lnTo>
                <a:lnTo>
                  <a:pt x="59408" y="124862"/>
                </a:lnTo>
                <a:lnTo>
                  <a:pt x="72318" y="124705"/>
                </a:lnTo>
                <a:lnTo>
                  <a:pt x="79248" y="122127"/>
                </a:lnTo>
                <a:lnTo>
                  <a:pt x="86106" y="122127"/>
                </a:lnTo>
                <a:lnTo>
                  <a:pt x="92964" y="117555"/>
                </a:lnTo>
              </a:path>
            </a:pathLst>
          </a:custGeom>
          <a:ln w="6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47089" y="3686555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6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603121" y="3637026"/>
            <a:ext cx="151765" cy="99060"/>
          </a:xfrm>
          <a:custGeom>
            <a:avLst/>
            <a:gdLst/>
            <a:ahLst/>
            <a:cxnLst/>
            <a:rect l="l" t="t" r="r" b="b"/>
            <a:pathLst>
              <a:path w="151765" h="99060">
                <a:moveTo>
                  <a:pt x="151638" y="49530"/>
                </a:moveTo>
                <a:lnTo>
                  <a:pt x="0" y="0"/>
                </a:lnTo>
                <a:lnTo>
                  <a:pt x="0" y="99060"/>
                </a:lnTo>
                <a:lnTo>
                  <a:pt x="151638" y="49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26699" y="4787646"/>
            <a:ext cx="269875" cy="0"/>
          </a:xfrm>
          <a:custGeom>
            <a:avLst/>
            <a:gdLst/>
            <a:ahLst/>
            <a:cxnLst/>
            <a:rect l="l" t="t" r="r" b="b"/>
            <a:pathLst>
              <a:path w="269875">
                <a:moveTo>
                  <a:pt x="269748" y="0"/>
                </a:moveTo>
                <a:lnTo>
                  <a:pt x="0" y="0"/>
                </a:lnTo>
              </a:path>
            </a:pathLst>
          </a:custGeom>
          <a:ln w="6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088777" y="4737353"/>
            <a:ext cx="151765" cy="102235"/>
          </a:xfrm>
          <a:custGeom>
            <a:avLst/>
            <a:gdLst/>
            <a:ahLst/>
            <a:cxnLst/>
            <a:rect l="l" t="t" r="r" b="b"/>
            <a:pathLst>
              <a:path w="151764" h="102235">
                <a:moveTo>
                  <a:pt x="151637" y="102108"/>
                </a:moveTo>
                <a:lnTo>
                  <a:pt x="151637" y="0"/>
                </a:lnTo>
                <a:lnTo>
                  <a:pt x="0" y="50292"/>
                </a:lnTo>
                <a:lnTo>
                  <a:pt x="151637" y="102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83334" y="3923195"/>
          <a:ext cx="8146528" cy="677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5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5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328">
                <a:tc rowSpan="2">
                  <a:txBody>
                    <a:bodyPr/>
                    <a:lstStyle/>
                    <a:p>
                      <a:pPr marL="363855">
                        <a:lnSpc>
                          <a:spcPct val="100000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900" spc="-10" dirty="0">
                          <a:latin typeface="Arial"/>
                          <a:cs typeface="Arial"/>
                        </a:rPr>
                        <a:t> Reg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900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9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900" spc="-10" dirty="0">
                          <a:latin typeface="Arial"/>
                          <a:cs typeface="Arial"/>
                        </a:rPr>
                        <a:t>er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781">
                      <a:solidFill>
                        <a:srgbClr val="000000"/>
                      </a:solidFill>
                      <a:prstDash val="solid"/>
                    </a:lnL>
                    <a:lnR w="6781">
                      <a:solidFill>
                        <a:srgbClr val="000000"/>
                      </a:solidFill>
                      <a:prstDash val="solid"/>
                    </a:lnR>
                    <a:lnT w="6781">
                      <a:solidFill>
                        <a:srgbClr val="000000"/>
                      </a:solidFill>
                      <a:prstDash val="solid"/>
                    </a:lnT>
                    <a:lnB w="678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2920">
                        <a:lnSpc>
                          <a:spcPct val="100000"/>
                        </a:lnSpc>
                      </a:pPr>
                      <a:r>
                        <a:rPr sz="1900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900" spc="-10" dirty="0">
                          <a:latin typeface="Arial"/>
                          <a:cs typeface="Arial"/>
                        </a:rPr>
                        <a:t>oo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781">
                      <a:solidFill>
                        <a:srgbClr val="000000"/>
                      </a:solidFill>
                      <a:prstDash val="solid"/>
                    </a:lnL>
                    <a:lnR w="6781">
                      <a:solidFill>
                        <a:srgbClr val="000000"/>
                      </a:solidFill>
                      <a:prstDash val="solid"/>
                    </a:lnR>
                    <a:lnB w="6781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900" spc="-10" dirty="0">
                          <a:latin typeface="Arial"/>
                          <a:cs typeface="Arial"/>
                        </a:rPr>
                        <a:t>:Sa</a:t>
                      </a:r>
                      <a:r>
                        <a:rPr sz="19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781">
                      <a:solidFill>
                        <a:srgbClr val="000000"/>
                      </a:solidFill>
                      <a:prstDash val="solid"/>
                    </a:lnL>
                    <a:lnR w="6781">
                      <a:solidFill>
                        <a:srgbClr val="000000"/>
                      </a:solidFill>
                      <a:prstDash val="solid"/>
                    </a:lnR>
                    <a:lnT w="6781">
                      <a:solidFill>
                        <a:srgbClr val="000000"/>
                      </a:solidFill>
                      <a:prstDash val="solid"/>
                    </a:lnT>
                    <a:lnB w="678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0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781">
                      <a:solidFill>
                        <a:srgbClr val="000000"/>
                      </a:solidFill>
                      <a:prstDash val="solid"/>
                    </a:lnL>
                    <a:lnR w="6781">
                      <a:solidFill>
                        <a:srgbClr val="000000"/>
                      </a:solidFill>
                      <a:prstDash val="solid"/>
                    </a:lnR>
                    <a:lnT w="6781">
                      <a:solidFill>
                        <a:srgbClr val="000000"/>
                      </a:solidFill>
                      <a:prstDash val="solid"/>
                    </a:lnT>
                    <a:lnB w="678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2920">
                        <a:lnSpc>
                          <a:spcPts val="1520"/>
                        </a:lnSpc>
                      </a:pPr>
                      <a:r>
                        <a:rPr sz="1900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9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9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10" dirty="0">
                          <a:latin typeface="Arial"/>
                          <a:cs typeface="Arial"/>
                        </a:rPr>
                        <a:t>bar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781">
                      <a:solidFill>
                        <a:srgbClr val="000000"/>
                      </a:solidFill>
                      <a:prstDash val="solid"/>
                    </a:lnL>
                    <a:lnR w="6781">
                      <a:solidFill>
                        <a:srgbClr val="000000"/>
                      </a:solidFill>
                      <a:prstDash val="solid"/>
                    </a:lnR>
                    <a:lnT w="6781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781">
                      <a:solidFill>
                        <a:srgbClr val="000000"/>
                      </a:solidFill>
                      <a:prstDash val="solid"/>
                    </a:lnL>
                    <a:lnR w="6781">
                      <a:solidFill>
                        <a:srgbClr val="000000"/>
                      </a:solidFill>
                      <a:prstDash val="solid"/>
                    </a:lnR>
                    <a:lnT w="6781">
                      <a:solidFill>
                        <a:srgbClr val="000000"/>
                      </a:solidFill>
                      <a:prstDash val="solid"/>
                    </a:lnT>
                    <a:lnB w="678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0502" y="1517786"/>
            <a:ext cx="1042669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sz="1350" dirty="0">
                <a:solidFill>
                  <a:srgbClr val="FF388D"/>
                </a:solidFill>
                <a:latin typeface="Wingdings 3"/>
                <a:cs typeface="Wingdings 3"/>
              </a:rPr>
              <a:t></a:t>
            </a:r>
            <a:r>
              <a:rPr sz="1350" dirty="0">
                <a:solidFill>
                  <a:srgbClr val="FF388D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메시지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3965" y="1997324"/>
            <a:ext cx="4567555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FF388D"/>
              </a:buClr>
              <a:buFont typeface="Verdana"/>
              <a:buChar char="◦"/>
              <a:tabLst>
                <a:tab pos="241300" algn="l"/>
              </a:tabLst>
            </a:pPr>
            <a:r>
              <a:rPr sz="1800" spc="-5" dirty="0">
                <a:latin typeface="맑은 고딕"/>
                <a:cs typeface="맑은 고딕"/>
              </a:rPr>
              <a:t>메소</a:t>
            </a:r>
            <a:r>
              <a:rPr sz="1800" dirty="0">
                <a:latin typeface="맑은 고딕"/>
                <a:cs typeface="맑은 고딕"/>
              </a:rPr>
              <a:t>드 </a:t>
            </a:r>
            <a:r>
              <a:rPr sz="1800" spc="-5" dirty="0">
                <a:latin typeface="맑은 고딕"/>
                <a:cs typeface="맑은 고딕"/>
              </a:rPr>
              <a:t>호출(metho</a:t>
            </a:r>
            <a:r>
              <a:rPr sz="1800" dirty="0">
                <a:latin typeface="맑은 고딕"/>
                <a:cs typeface="맑은 고딕"/>
              </a:rPr>
              <a:t>d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i</a:t>
            </a:r>
            <a:r>
              <a:rPr sz="1800" spc="-5" dirty="0">
                <a:latin typeface="맑은 고딕"/>
                <a:cs typeface="맑은 고딕"/>
              </a:rPr>
              <a:t>n</a:t>
            </a:r>
            <a:r>
              <a:rPr sz="1800" spc="-15" dirty="0">
                <a:latin typeface="맑은 고딕"/>
                <a:cs typeface="맑은 고딕"/>
              </a:rPr>
              <a:t>v</a:t>
            </a:r>
            <a:r>
              <a:rPr sz="1800" spc="-5" dirty="0">
                <a:latin typeface="맑은 고딕"/>
                <a:cs typeface="맑은 고딕"/>
              </a:rPr>
              <a:t>ocation)</a:t>
            </a:r>
            <a:r>
              <a:rPr sz="1800" dirty="0">
                <a:latin typeface="맑은 고딕"/>
                <a:cs typeface="맑은 고딕"/>
              </a:rPr>
              <a:t>을</a:t>
            </a:r>
            <a:r>
              <a:rPr sz="1800" spc="-1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나나탬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5671" y="797813"/>
            <a:ext cx="6513576" cy="299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10525" y="5386578"/>
            <a:ext cx="3962400" cy="525145"/>
          </a:xfrm>
          <a:custGeom>
            <a:avLst/>
            <a:gdLst/>
            <a:ahLst/>
            <a:cxnLst/>
            <a:rect l="l" t="t" r="r" b="b"/>
            <a:pathLst>
              <a:path w="3962400" h="525145">
                <a:moveTo>
                  <a:pt x="0" y="0"/>
                </a:moveTo>
                <a:lnTo>
                  <a:pt x="0" y="525018"/>
                </a:lnTo>
                <a:lnTo>
                  <a:pt x="3962400" y="525018"/>
                </a:lnTo>
                <a:lnTo>
                  <a:pt x="3962400" y="0"/>
                </a:lnTo>
                <a:lnTo>
                  <a:pt x="0" y="0"/>
                </a:lnTo>
                <a:close/>
              </a:path>
            </a:pathLst>
          </a:custGeom>
          <a:ln w="58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02976" y="5530109"/>
            <a:ext cx="3225165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all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m</a:t>
            </a:r>
            <a:r>
              <a:rPr sz="1600" spc="5" dirty="0">
                <a:latin typeface="Arial"/>
                <a:cs typeface="Arial"/>
              </a:rPr>
              <a:t>essage</a:t>
            </a:r>
            <a:r>
              <a:rPr sz="1600" spc="15" dirty="0">
                <a:latin typeface="Arial"/>
                <a:cs typeface="Arial"/>
              </a:rPr>
              <a:t>s</a:t>
            </a:r>
            <a:r>
              <a:rPr sz="1600" spc="5" dirty="0">
                <a:latin typeface="Arial"/>
                <a:cs typeface="Arial"/>
              </a:rPr>
              <a:t> f</a:t>
            </a:r>
            <a:r>
              <a:rPr sz="1600" spc="10" dirty="0">
                <a:latin typeface="Arial"/>
                <a:cs typeface="Arial"/>
              </a:rPr>
              <a:t>l</a:t>
            </a:r>
            <a:r>
              <a:rPr sz="1600" spc="5" dirty="0">
                <a:latin typeface="Arial"/>
                <a:cs typeface="Arial"/>
              </a:rPr>
              <a:t>o</a:t>
            </a:r>
            <a:r>
              <a:rPr sz="1600" spc="20" dirty="0">
                <a:latin typeface="Arial"/>
                <a:cs typeface="Arial"/>
              </a:rPr>
              <a:t>w</a:t>
            </a:r>
            <a:r>
              <a:rPr sz="1600" spc="5" dirty="0">
                <a:latin typeface="Arial"/>
                <a:cs typeface="Arial"/>
              </a:rPr>
              <a:t> o</a:t>
            </a:r>
            <a:r>
              <a:rPr sz="1600" spc="15" dirty="0">
                <a:latin typeface="Arial"/>
                <a:cs typeface="Arial"/>
              </a:rPr>
              <a:t>n</a:t>
            </a:r>
            <a:r>
              <a:rPr sz="1600" spc="5" dirty="0">
                <a:latin typeface="Arial"/>
                <a:cs typeface="Arial"/>
              </a:rPr>
              <a:t> t</a:t>
            </a:r>
            <a:r>
              <a:rPr sz="1600" spc="10" dirty="0">
                <a:latin typeface="Arial"/>
                <a:cs typeface="Arial"/>
              </a:rPr>
              <a:t>h</a:t>
            </a:r>
            <a:r>
              <a:rPr sz="1600" spc="15" dirty="0">
                <a:latin typeface="Arial"/>
                <a:cs typeface="Arial"/>
              </a:rPr>
              <a:t>e</a:t>
            </a:r>
            <a:r>
              <a:rPr sz="1600" spc="5" dirty="0">
                <a:latin typeface="Arial"/>
                <a:cs typeface="Arial"/>
              </a:rPr>
              <a:t> sa</a:t>
            </a:r>
            <a:r>
              <a:rPr sz="1600" spc="20" dirty="0">
                <a:latin typeface="Arial"/>
                <a:cs typeface="Arial"/>
              </a:rPr>
              <a:t>m</a:t>
            </a:r>
            <a:r>
              <a:rPr sz="1600" spc="15" dirty="0">
                <a:latin typeface="Arial"/>
                <a:cs typeface="Arial"/>
              </a:rPr>
              <a:t>e</a:t>
            </a:r>
            <a:r>
              <a:rPr sz="1600" spc="5" dirty="0">
                <a:latin typeface="Arial"/>
                <a:cs typeface="Arial"/>
              </a:rPr>
              <a:t> li</a:t>
            </a:r>
            <a:r>
              <a:rPr sz="1600" spc="10" dirty="0">
                <a:latin typeface="Arial"/>
                <a:cs typeface="Arial"/>
              </a:rPr>
              <a:t>n</a:t>
            </a:r>
            <a:r>
              <a:rPr sz="1600" spc="15" dirty="0"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09413" y="4807010"/>
            <a:ext cx="1398638" cy="8487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20941" y="3551682"/>
            <a:ext cx="231140" cy="0"/>
          </a:xfrm>
          <a:custGeom>
            <a:avLst/>
            <a:gdLst/>
            <a:ahLst/>
            <a:cxnLst/>
            <a:rect l="l" t="t" r="r" b="b"/>
            <a:pathLst>
              <a:path w="231140">
                <a:moveTo>
                  <a:pt x="0" y="0"/>
                </a:moveTo>
                <a:lnTo>
                  <a:pt x="230886" y="0"/>
                </a:lnTo>
              </a:path>
            </a:pathLst>
          </a:custGeom>
          <a:ln w="58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40396" y="3509009"/>
            <a:ext cx="130810" cy="87630"/>
          </a:xfrm>
          <a:custGeom>
            <a:avLst/>
            <a:gdLst/>
            <a:ahLst/>
            <a:cxnLst/>
            <a:rect l="l" t="t" r="r" b="b"/>
            <a:pathLst>
              <a:path w="130809" h="87629">
                <a:moveTo>
                  <a:pt x="130302" y="42671"/>
                </a:moveTo>
                <a:lnTo>
                  <a:pt x="0" y="0"/>
                </a:lnTo>
                <a:lnTo>
                  <a:pt x="0" y="87629"/>
                </a:lnTo>
                <a:lnTo>
                  <a:pt x="130302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20953" y="3784853"/>
            <a:ext cx="231140" cy="0"/>
          </a:xfrm>
          <a:custGeom>
            <a:avLst/>
            <a:gdLst/>
            <a:ahLst/>
            <a:cxnLst/>
            <a:rect l="l" t="t" r="r" b="b"/>
            <a:pathLst>
              <a:path w="231140">
                <a:moveTo>
                  <a:pt x="0" y="0"/>
                </a:moveTo>
                <a:lnTo>
                  <a:pt x="230886" y="0"/>
                </a:lnTo>
              </a:path>
            </a:pathLst>
          </a:custGeom>
          <a:ln w="58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40396" y="3742182"/>
            <a:ext cx="130810" cy="86995"/>
          </a:xfrm>
          <a:custGeom>
            <a:avLst/>
            <a:gdLst/>
            <a:ahLst/>
            <a:cxnLst/>
            <a:rect l="l" t="t" r="r" b="b"/>
            <a:pathLst>
              <a:path w="130809" h="86995">
                <a:moveTo>
                  <a:pt x="130302" y="42671"/>
                </a:moveTo>
                <a:lnTo>
                  <a:pt x="0" y="0"/>
                </a:lnTo>
                <a:lnTo>
                  <a:pt x="0" y="86867"/>
                </a:lnTo>
                <a:lnTo>
                  <a:pt x="130302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20953" y="4018026"/>
            <a:ext cx="231140" cy="0"/>
          </a:xfrm>
          <a:custGeom>
            <a:avLst/>
            <a:gdLst/>
            <a:ahLst/>
            <a:cxnLst/>
            <a:rect l="l" t="t" r="r" b="b"/>
            <a:pathLst>
              <a:path w="231140">
                <a:moveTo>
                  <a:pt x="0" y="0"/>
                </a:moveTo>
                <a:lnTo>
                  <a:pt x="230886" y="0"/>
                </a:lnTo>
              </a:path>
            </a:pathLst>
          </a:custGeom>
          <a:ln w="58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40396" y="3975353"/>
            <a:ext cx="130810" cy="86995"/>
          </a:xfrm>
          <a:custGeom>
            <a:avLst/>
            <a:gdLst/>
            <a:ahLst/>
            <a:cxnLst/>
            <a:rect l="l" t="t" r="r" b="b"/>
            <a:pathLst>
              <a:path w="130809" h="86995">
                <a:moveTo>
                  <a:pt x="130302" y="42671"/>
                </a:moveTo>
                <a:lnTo>
                  <a:pt x="0" y="0"/>
                </a:lnTo>
                <a:lnTo>
                  <a:pt x="0" y="86867"/>
                </a:lnTo>
                <a:lnTo>
                  <a:pt x="130302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60149" y="4483608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229362" y="0"/>
                </a:moveTo>
                <a:lnTo>
                  <a:pt x="0" y="0"/>
                </a:lnTo>
              </a:path>
            </a:pathLst>
          </a:custGeom>
          <a:ln w="58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39753" y="4440935"/>
            <a:ext cx="130810" cy="87630"/>
          </a:xfrm>
          <a:custGeom>
            <a:avLst/>
            <a:gdLst/>
            <a:ahLst/>
            <a:cxnLst/>
            <a:rect l="l" t="t" r="r" b="b"/>
            <a:pathLst>
              <a:path w="130810" h="87629">
                <a:moveTo>
                  <a:pt x="130301" y="87630"/>
                </a:moveTo>
                <a:lnTo>
                  <a:pt x="130301" y="0"/>
                </a:lnTo>
                <a:lnTo>
                  <a:pt x="0" y="42672"/>
                </a:lnTo>
                <a:lnTo>
                  <a:pt x="130301" y="876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28807" y="3244595"/>
            <a:ext cx="0" cy="229870"/>
          </a:xfrm>
          <a:custGeom>
            <a:avLst/>
            <a:gdLst/>
            <a:ahLst/>
            <a:cxnLst/>
            <a:rect l="l" t="t" r="r" b="b"/>
            <a:pathLst>
              <a:path h="229870">
                <a:moveTo>
                  <a:pt x="0" y="0"/>
                </a:moveTo>
                <a:lnTo>
                  <a:pt x="0" y="229361"/>
                </a:lnTo>
              </a:path>
            </a:pathLst>
          </a:custGeom>
          <a:ln w="58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83849" y="3462528"/>
            <a:ext cx="87630" cy="132080"/>
          </a:xfrm>
          <a:custGeom>
            <a:avLst/>
            <a:gdLst/>
            <a:ahLst/>
            <a:cxnLst/>
            <a:rect l="l" t="t" r="r" b="b"/>
            <a:pathLst>
              <a:path w="87629" h="132079">
                <a:moveTo>
                  <a:pt x="87630" y="0"/>
                </a:moveTo>
                <a:lnTo>
                  <a:pt x="0" y="0"/>
                </a:lnTo>
                <a:lnTo>
                  <a:pt x="44958" y="131826"/>
                </a:lnTo>
                <a:lnTo>
                  <a:pt x="876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472715" y="3027426"/>
          <a:ext cx="6992872" cy="1514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7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5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1926"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816">
                      <a:solidFill>
                        <a:srgbClr val="000000"/>
                      </a:solidFill>
                      <a:prstDash val="solid"/>
                    </a:lnR>
                    <a:lnB w="5816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371475">
                        <a:lnSpc>
                          <a:spcPts val="152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ms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R="842644" algn="ctr">
                        <a:lnSpc>
                          <a:spcPts val="1520"/>
                        </a:lnSpc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R="842644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816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846">
                <a:tc rowSpan="2" gridSpan="2"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Register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816">
                      <a:solidFill>
                        <a:srgbClr val="000000"/>
                      </a:solidFill>
                      <a:prstDash val="solid"/>
                    </a:lnL>
                    <a:lnR w="5816">
                      <a:solidFill>
                        <a:srgbClr val="000000"/>
                      </a:solidFill>
                      <a:prstDash val="solid"/>
                    </a:lnR>
                    <a:lnT w="5816">
                      <a:solidFill>
                        <a:srgbClr val="000000"/>
                      </a:solidFill>
                      <a:prstDash val="solid"/>
                    </a:lnT>
                    <a:lnB w="5816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816">
                      <a:solidFill>
                        <a:srgbClr val="000000"/>
                      </a:solidFill>
                      <a:prstDash val="solid"/>
                    </a:lnL>
                    <a:lnR w="5816">
                      <a:solidFill>
                        <a:srgbClr val="000000"/>
                      </a:solidFill>
                      <a:prstDash val="solid"/>
                    </a:lnR>
                    <a:lnB w="5816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:Sa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816">
                      <a:solidFill>
                        <a:srgbClr val="000000"/>
                      </a:solidFill>
                      <a:prstDash val="solid"/>
                    </a:lnL>
                    <a:lnR w="5816">
                      <a:solidFill>
                        <a:srgbClr val="000000"/>
                      </a:solidFill>
                      <a:prstDash val="solid"/>
                    </a:lnR>
                    <a:lnT w="5816">
                      <a:solidFill>
                        <a:srgbClr val="000000"/>
                      </a:solidFill>
                      <a:prstDash val="solid"/>
                    </a:lnT>
                    <a:lnB w="581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08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816">
                      <a:solidFill>
                        <a:srgbClr val="000000"/>
                      </a:solidFill>
                      <a:prstDash val="solid"/>
                    </a:lnL>
                    <a:lnR w="5816">
                      <a:solidFill>
                        <a:srgbClr val="000000"/>
                      </a:solidFill>
                      <a:prstDash val="solid"/>
                    </a:lnR>
                    <a:lnT w="5816">
                      <a:solidFill>
                        <a:srgbClr val="000000"/>
                      </a:solidFill>
                      <a:prstDash val="solid"/>
                    </a:lnT>
                    <a:lnB w="5816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ts val="1235"/>
                        </a:lnSpc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816">
                      <a:solidFill>
                        <a:srgbClr val="000000"/>
                      </a:solidFill>
                      <a:prstDash val="solid"/>
                    </a:lnL>
                    <a:lnR w="5816">
                      <a:solidFill>
                        <a:srgbClr val="000000"/>
                      </a:solidFill>
                      <a:prstDash val="solid"/>
                    </a:lnR>
                    <a:lnT w="5816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816">
                      <a:solidFill>
                        <a:srgbClr val="000000"/>
                      </a:solidFill>
                      <a:prstDash val="solid"/>
                    </a:lnL>
                    <a:lnR w="5816">
                      <a:solidFill>
                        <a:srgbClr val="000000"/>
                      </a:solidFill>
                      <a:prstDash val="solid"/>
                    </a:lnR>
                    <a:lnT w="5816">
                      <a:solidFill>
                        <a:srgbClr val="000000"/>
                      </a:solidFill>
                      <a:prstDash val="solid"/>
                    </a:lnT>
                    <a:lnB w="581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0502" y="1517786"/>
            <a:ext cx="350901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sz="1350" dirty="0">
                <a:solidFill>
                  <a:srgbClr val="FF388D"/>
                </a:solidFill>
                <a:latin typeface="Wingdings 3"/>
                <a:cs typeface="Wingdings 3"/>
              </a:rPr>
              <a:t></a:t>
            </a:r>
            <a:r>
              <a:rPr sz="1350" dirty="0">
                <a:solidFill>
                  <a:srgbClr val="FF388D"/>
                </a:solidFill>
                <a:latin typeface="Times New Roman"/>
                <a:cs typeface="Times New Roman"/>
              </a:rPr>
              <a:t>	</a:t>
            </a:r>
            <a:r>
              <a:rPr sz="2000" spc="-100" dirty="0">
                <a:solidFill>
                  <a:srgbClr val="002060"/>
                </a:solidFill>
                <a:latin typeface="맑은 고딕"/>
                <a:cs typeface="맑은 고딕"/>
              </a:rPr>
              <a:t>“</a:t>
            </a:r>
            <a:r>
              <a:rPr sz="2000" spc="-15" dirty="0">
                <a:solidFill>
                  <a:srgbClr val="002060"/>
                </a:solidFill>
                <a:latin typeface="맑은 고딕"/>
                <a:cs typeface="맑은 고딕"/>
              </a:rPr>
              <a:t>s</a:t>
            </a:r>
            <a:r>
              <a:rPr sz="2000" spc="-10" dirty="0">
                <a:solidFill>
                  <a:srgbClr val="002060"/>
                </a:solidFill>
                <a:latin typeface="맑은 고딕"/>
                <a:cs typeface="맑은 고딕"/>
              </a:rPr>
              <a:t>el</a:t>
            </a:r>
            <a:r>
              <a:rPr sz="2000" spc="75" dirty="0">
                <a:solidFill>
                  <a:srgbClr val="002060"/>
                </a:solidFill>
                <a:latin typeface="맑은 고딕"/>
                <a:cs typeface="맑은 고딕"/>
              </a:rPr>
              <a:t>f</a:t>
            </a:r>
            <a:r>
              <a:rPr sz="2000" spc="-10" dirty="0">
                <a:solidFill>
                  <a:srgbClr val="002060"/>
                </a:solidFill>
                <a:latin typeface="맑은 고딕"/>
                <a:cs typeface="맑은 고딕"/>
              </a:rPr>
              <a:t>”</a:t>
            </a:r>
            <a:r>
              <a:rPr sz="2000" spc="15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또는</a:t>
            </a:r>
            <a:r>
              <a:rPr sz="2000" spc="-5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15" dirty="0">
                <a:solidFill>
                  <a:srgbClr val="002060"/>
                </a:solidFill>
                <a:latin typeface="맑은 고딕"/>
                <a:cs typeface="맑은 고딕"/>
              </a:rPr>
              <a:t>“this”로의</a:t>
            </a:r>
            <a:r>
              <a:rPr sz="2000" spc="10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메시지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35671" y="797813"/>
            <a:ext cx="6513576" cy="299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06335" y="3060875"/>
            <a:ext cx="19621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43305" y="5814743"/>
            <a:ext cx="1026794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c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spc="-15" dirty="0">
                <a:latin typeface="Arial"/>
                <a:cs typeface="Arial"/>
              </a:rPr>
              <a:t>ear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8171" y="3032760"/>
            <a:ext cx="0" cy="338455"/>
          </a:xfrm>
          <a:custGeom>
            <a:avLst/>
            <a:gdLst/>
            <a:ahLst/>
            <a:cxnLst/>
            <a:rect l="l" t="t" r="r" b="b"/>
            <a:pathLst>
              <a:path h="338454">
                <a:moveTo>
                  <a:pt x="0" y="0"/>
                </a:moveTo>
                <a:lnTo>
                  <a:pt x="0" y="338328"/>
                </a:lnTo>
              </a:path>
            </a:pathLst>
          </a:custGeom>
          <a:ln w="8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34925" y="3356609"/>
            <a:ext cx="128905" cy="193040"/>
          </a:xfrm>
          <a:custGeom>
            <a:avLst/>
            <a:gdLst/>
            <a:ahLst/>
            <a:cxnLst/>
            <a:rect l="l" t="t" r="r" b="b"/>
            <a:pathLst>
              <a:path w="128904" h="193039">
                <a:moveTo>
                  <a:pt x="128778" y="0"/>
                </a:moveTo>
                <a:lnTo>
                  <a:pt x="0" y="0"/>
                </a:lnTo>
                <a:lnTo>
                  <a:pt x="63246" y="192786"/>
                </a:lnTo>
                <a:lnTo>
                  <a:pt x="1287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09323" y="5789676"/>
            <a:ext cx="0" cy="341630"/>
          </a:xfrm>
          <a:custGeom>
            <a:avLst/>
            <a:gdLst/>
            <a:ahLst/>
            <a:cxnLst/>
            <a:rect l="l" t="t" r="r" b="b"/>
            <a:pathLst>
              <a:path h="341629">
                <a:moveTo>
                  <a:pt x="0" y="341375"/>
                </a:moveTo>
                <a:lnTo>
                  <a:pt x="0" y="0"/>
                </a:lnTo>
              </a:path>
            </a:pathLst>
          </a:custGeom>
          <a:ln w="8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46839" y="5614415"/>
            <a:ext cx="128905" cy="193040"/>
          </a:xfrm>
          <a:custGeom>
            <a:avLst/>
            <a:gdLst/>
            <a:ahLst/>
            <a:cxnLst/>
            <a:rect l="l" t="t" r="r" b="b"/>
            <a:pathLst>
              <a:path w="128904" h="193039">
                <a:moveTo>
                  <a:pt x="128777" y="192786"/>
                </a:moveTo>
                <a:lnTo>
                  <a:pt x="62483" y="0"/>
                </a:lnTo>
                <a:lnTo>
                  <a:pt x="0" y="192786"/>
                </a:lnTo>
                <a:lnTo>
                  <a:pt x="128777" y="1927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340766" y="2860548"/>
          <a:ext cx="2236468" cy="27538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9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6403">
                <a:tc gridSpan="2">
                  <a:txBody>
                    <a:bodyPr/>
                    <a:lstStyle/>
                    <a:p>
                      <a:endParaRPr sz="2000">
                        <a:latin typeface="맑은 고딕"/>
                        <a:cs typeface="맑은 고딕"/>
                      </a:endParaRPr>
                    </a:p>
                  </a:txBody>
                  <a:tcPr marL="0" marR="0" marT="0" marB="0">
                    <a:lnR w="8597">
                      <a:solidFill>
                        <a:srgbClr val="000000"/>
                      </a:solidFill>
                      <a:prstDash val="solid"/>
                    </a:lnR>
                    <a:lnB w="8597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7180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msg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597">
                      <a:solidFill>
                        <a:srgbClr val="000000"/>
                      </a:solidFill>
                      <a:prstDash val="solid"/>
                    </a:lnL>
                    <a:lnB w="8597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060">
                <a:tc gridSpan="4">
                  <a:txBody>
                    <a:bodyPr/>
                    <a:lstStyle/>
                    <a:p>
                      <a:pPr marL="4597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Reg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597">
                      <a:solidFill>
                        <a:srgbClr val="000000"/>
                      </a:solidFill>
                      <a:prstDash val="solid"/>
                    </a:lnL>
                    <a:lnR w="8597">
                      <a:solidFill>
                        <a:srgbClr val="000000"/>
                      </a:solidFill>
                      <a:prstDash val="solid"/>
                    </a:lnR>
                    <a:lnT w="8597">
                      <a:solidFill>
                        <a:srgbClr val="000000"/>
                      </a:solidFill>
                      <a:prstDash val="solid"/>
                    </a:lnT>
                    <a:lnB w="8597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403"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8597">
                      <a:solidFill>
                        <a:srgbClr val="000000"/>
                      </a:solidFill>
                      <a:prstDash val="solid"/>
                    </a:lnR>
                    <a:lnT w="8597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597">
                      <a:solidFill>
                        <a:srgbClr val="000000"/>
                      </a:solidFill>
                      <a:prstDash val="solid"/>
                    </a:lnL>
                    <a:lnR w="8597">
                      <a:solidFill>
                        <a:srgbClr val="000000"/>
                      </a:solidFill>
                      <a:prstDash val="solid"/>
                    </a:lnR>
                    <a:lnT w="8597">
                      <a:solidFill>
                        <a:srgbClr val="000000"/>
                      </a:solidFill>
                      <a:prstDash val="solid"/>
                    </a:lnT>
                    <a:lnB w="8597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597">
                      <a:solidFill>
                        <a:srgbClr val="000000"/>
                      </a:solidFill>
                      <a:prstDash val="solid"/>
                    </a:lnL>
                    <a:lnT w="8597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0502" y="1517786"/>
            <a:ext cx="21475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sz="1350" dirty="0">
                <a:solidFill>
                  <a:srgbClr val="FF388D"/>
                </a:solidFill>
                <a:latin typeface="Wingdings 3"/>
                <a:cs typeface="Wingdings 3"/>
              </a:rPr>
              <a:t></a:t>
            </a:r>
            <a:r>
              <a:rPr sz="1350" dirty="0">
                <a:solidFill>
                  <a:srgbClr val="FF388D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인트선스의 생성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35671" y="797813"/>
            <a:ext cx="6513576" cy="299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89353" y="3382404"/>
            <a:ext cx="125476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15" dirty="0">
                <a:latin typeface="Arial"/>
                <a:cs typeface="Arial"/>
              </a:rPr>
              <a:t>1</a:t>
            </a:r>
            <a:r>
              <a:rPr sz="1250" spc="-5" dirty="0">
                <a:latin typeface="Arial"/>
                <a:cs typeface="Arial"/>
              </a:rPr>
              <a:t>:</a:t>
            </a:r>
            <a:r>
              <a:rPr sz="1250" spc="-10" dirty="0">
                <a:latin typeface="Arial"/>
                <a:cs typeface="Arial"/>
              </a:rPr>
              <a:t> </a:t>
            </a:r>
            <a:r>
              <a:rPr sz="1250" spc="-15" dirty="0">
                <a:latin typeface="Arial"/>
                <a:cs typeface="Arial"/>
              </a:rPr>
              <a:t>c</a:t>
            </a:r>
            <a:r>
              <a:rPr sz="1250" spc="-5" dirty="0">
                <a:latin typeface="Arial"/>
                <a:cs typeface="Arial"/>
              </a:rPr>
              <a:t>r</a:t>
            </a:r>
            <a:r>
              <a:rPr sz="1250" spc="-20" dirty="0">
                <a:latin typeface="Arial"/>
                <a:cs typeface="Arial"/>
              </a:rPr>
              <a:t>e</a:t>
            </a:r>
            <a:r>
              <a:rPr sz="1250" spc="-15" dirty="0">
                <a:latin typeface="Arial"/>
                <a:cs typeface="Arial"/>
              </a:rPr>
              <a:t>at</a:t>
            </a:r>
            <a:r>
              <a:rPr sz="1250" spc="-5" dirty="0">
                <a:latin typeface="Arial"/>
                <a:cs typeface="Arial"/>
              </a:rPr>
              <a:t>e</a:t>
            </a:r>
            <a:r>
              <a:rPr sz="1250" spc="-15" dirty="0">
                <a:latin typeface="Arial"/>
                <a:cs typeface="Arial"/>
              </a:rPr>
              <a:t>(cash</a:t>
            </a:r>
            <a:r>
              <a:rPr sz="1250" spc="-5" dirty="0">
                <a:latin typeface="Arial"/>
                <a:cs typeface="Arial"/>
              </a:rPr>
              <a:t>i</a:t>
            </a:r>
            <a:r>
              <a:rPr sz="1250" spc="-15" dirty="0">
                <a:latin typeface="Arial"/>
                <a:cs typeface="Arial"/>
              </a:rPr>
              <a:t>e</a:t>
            </a:r>
            <a:r>
              <a:rPr sz="1250" spc="5" dirty="0">
                <a:latin typeface="Arial"/>
                <a:cs typeface="Arial"/>
              </a:rPr>
              <a:t>r</a:t>
            </a:r>
            <a:r>
              <a:rPr sz="1250" spc="-5" dirty="0">
                <a:latin typeface="Arial"/>
                <a:cs typeface="Arial"/>
              </a:rPr>
              <a:t>)</a:t>
            </a:r>
            <a:endParaRPr sz="12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92113" y="3483864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5">
                <a:moveTo>
                  <a:pt x="0" y="0"/>
                </a:moveTo>
                <a:lnTo>
                  <a:pt x="176784" y="0"/>
                </a:lnTo>
              </a:path>
            </a:pathLst>
          </a:custGeom>
          <a:ln w="4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59765" y="3451097"/>
            <a:ext cx="99060" cy="66675"/>
          </a:xfrm>
          <a:custGeom>
            <a:avLst/>
            <a:gdLst/>
            <a:ahLst/>
            <a:cxnLst/>
            <a:rect l="l" t="t" r="r" b="b"/>
            <a:pathLst>
              <a:path w="99059" h="66675">
                <a:moveTo>
                  <a:pt x="99060" y="32766"/>
                </a:moveTo>
                <a:lnTo>
                  <a:pt x="0" y="0"/>
                </a:lnTo>
                <a:lnTo>
                  <a:pt x="0" y="66294"/>
                </a:lnTo>
                <a:lnTo>
                  <a:pt x="99060" y="327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40059" y="2436876"/>
            <a:ext cx="4965700" cy="542290"/>
          </a:xfrm>
          <a:prstGeom prst="rect">
            <a:avLst/>
          </a:prstGeom>
          <a:ln w="443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" marR="565150">
              <a:lnSpc>
                <a:spcPct val="100000"/>
              </a:lnSpc>
            </a:pPr>
            <a:r>
              <a:rPr sz="1250" spc="-15" dirty="0">
                <a:latin typeface="Arial"/>
                <a:cs typeface="Arial"/>
              </a:rPr>
              <a:t>c</a:t>
            </a:r>
            <a:r>
              <a:rPr sz="1250" spc="-5" dirty="0">
                <a:latin typeface="Arial"/>
                <a:cs typeface="Arial"/>
              </a:rPr>
              <a:t>r</a:t>
            </a:r>
            <a:r>
              <a:rPr sz="1250" spc="-15" dirty="0">
                <a:latin typeface="Arial"/>
                <a:cs typeface="Arial"/>
              </a:rPr>
              <a:t>eat</a:t>
            </a:r>
            <a:r>
              <a:rPr sz="1250" spc="-10" dirty="0">
                <a:latin typeface="Arial"/>
                <a:cs typeface="Arial"/>
              </a:rPr>
              <a:t>e </a:t>
            </a:r>
            <a:r>
              <a:rPr sz="1250" spc="-15" dirty="0">
                <a:latin typeface="Arial"/>
                <a:cs typeface="Arial"/>
              </a:rPr>
              <a:t>messag</a:t>
            </a:r>
            <a:r>
              <a:rPr sz="1250" spc="5" dirty="0">
                <a:latin typeface="Arial"/>
                <a:cs typeface="Arial"/>
              </a:rPr>
              <a:t>e</a:t>
            </a:r>
            <a:r>
              <a:rPr sz="1250" spc="-5" dirty="0">
                <a:latin typeface="Arial"/>
                <a:cs typeface="Arial"/>
              </a:rPr>
              <a:t>,</a:t>
            </a:r>
            <a:r>
              <a:rPr sz="1250" spc="-15" dirty="0">
                <a:latin typeface="Arial"/>
                <a:cs typeface="Arial"/>
              </a:rPr>
              <a:t> w</a:t>
            </a:r>
            <a:r>
              <a:rPr sz="1250" spc="-5" dirty="0">
                <a:latin typeface="Arial"/>
                <a:cs typeface="Arial"/>
              </a:rPr>
              <a:t>i</a:t>
            </a:r>
            <a:r>
              <a:rPr sz="1250" spc="-10" dirty="0">
                <a:latin typeface="Arial"/>
                <a:cs typeface="Arial"/>
              </a:rPr>
              <a:t>th </a:t>
            </a:r>
            <a:r>
              <a:rPr sz="1250" spc="-15" dirty="0">
                <a:latin typeface="Arial"/>
                <a:cs typeface="Arial"/>
              </a:rPr>
              <a:t>op</a:t>
            </a:r>
            <a:r>
              <a:rPr sz="1250" dirty="0">
                <a:latin typeface="Arial"/>
                <a:cs typeface="Arial"/>
              </a:rPr>
              <a:t>t</a:t>
            </a:r>
            <a:r>
              <a:rPr sz="1250" spc="-15" dirty="0">
                <a:latin typeface="Arial"/>
                <a:cs typeface="Arial"/>
              </a:rPr>
              <a:t>iona</a:t>
            </a:r>
            <a:r>
              <a:rPr sz="1250" spc="-5" dirty="0">
                <a:latin typeface="Arial"/>
                <a:cs typeface="Arial"/>
              </a:rPr>
              <a:t>l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i</a:t>
            </a:r>
            <a:r>
              <a:rPr sz="1250" spc="-20" dirty="0">
                <a:latin typeface="Arial"/>
                <a:cs typeface="Arial"/>
              </a:rPr>
              <a:t>n</a:t>
            </a:r>
            <a:r>
              <a:rPr sz="1250" spc="-5" dirty="0">
                <a:latin typeface="Arial"/>
                <a:cs typeface="Arial"/>
              </a:rPr>
              <a:t>iti</a:t>
            </a:r>
            <a:r>
              <a:rPr sz="1250" spc="-10" dirty="0">
                <a:latin typeface="Arial"/>
                <a:cs typeface="Arial"/>
              </a:rPr>
              <a:t>al</a:t>
            </a:r>
            <a:r>
              <a:rPr sz="1250" spc="-5" dirty="0">
                <a:latin typeface="Arial"/>
                <a:cs typeface="Arial"/>
              </a:rPr>
              <a:t>i</a:t>
            </a:r>
            <a:r>
              <a:rPr sz="1250" spc="-15" dirty="0">
                <a:latin typeface="Arial"/>
                <a:cs typeface="Arial"/>
              </a:rPr>
              <a:t>z</a:t>
            </a:r>
            <a:r>
              <a:rPr sz="1250" spc="-5" dirty="0">
                <a:latin typeface="Arial"/>
                <a:cs typeface="Arial"/>
              </a:rPr>
              <a:t>i</a:t>
            </a:r>
            <a:r>
              <a:rPr sz="1250" spc="-15" dirty="0">
                <a:latin typeface="Arial"/>
                <a:cs typeface="Arial"/>
              </a:rPr>
              <a:t>n</a:t>
            </a:r>
            <a:r>
              <a:rPr sz="1250" spc="-10" dirty="0">
                <a:latin typeface="Arial"/>
                <a:cs typeface="Arial"/>
              </a:rPr>
              <a:t>g </a:t>
            </a:r>
            <a:r>
              <a:rPr sz="1250" spc="-15" dirty="0">
                <a:latin typeface="Arial"/>
                <a:cs typeface="Arial"/>
              </a:rPr>
              <a:t>pa</a:t>
            </a:r>
            <a:r>
              <a:rPr sz="1250" spc="-5" dirty="0">
                <a:latin typeface="Arial"/>
                <a:cs typeface="Arial"/>
              </a:rPr>
              <a:t>r</a:t>
            </a:r>
            <a:r>
              <a:rPr sz="1250" spc="-15" dirty="0">
                <a:latin typeface="Arial"/>
                <a:cs typeface="Arial"/>
              </a:rPr>
              <a:t>amete</a:t>
            </a:r>
            <a:r>
              <a:rPr sz="1250" spc="-5" dirty="0">
                <a:latin typeface="Arial"/>
                <a:cs typeface="Arial"/>
              </a:rPr>
              <a:t>r</a:t>
            </a:r>
            <a:r>
              <a:rPr sz="1250" spc="-30" dirty="0">
                <a:latin typeface="Arial"/>
                <a:cs typeface="Arial"/>
              </a:rPr>
              <a:t>s</a:t>
            </a:r>
            <a:r>
              <a:rPr sz="1250" spc="-5" dirty="0">
                <a:latin typeface="Arial"/>
                <a:cs typeface="Arial"/>
              </a:rPr>
              <a:t>.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-20" dirty="0">
                <a:latin typeface="Arial"/>
                <a:cs typeface="Arial"/>
              </a:rPr>
              <a:t>T</a:t>
            </a:r>
            <a:r>
              <a:rPr sz="1250" spc="-10" dirty="0">
                <a:latin typeface="Arial"/>
                <a:cs typeface="Arial"/>
              </a:rPr>
              <a:t>his </a:t>
            </a:r>
            <a:r>
              <a:rPr sz="1250" spc="-15" dirty="0">
                <a:latin typeface="Arial"/>
                <a:cs typeface="Arial"/>
              </a:rPr>
              <a:t>w</a:t>
            </a:r>
            <a:r>
              <a:rPr sz="1250" spc="-5" dirty="0">
                <a:latin typeface="Arial"/>
                <a:cs typeface="Arial"/>
              </a:rPr>
              <a:t>ill </a:t>
            </a:r>
            <a:r>
              <a:rPr sz="1250" spc="-20" dirty="0">
                <a:latin typeface="Arial"/>
                <a:cs typeface="Arial"/>
              </a:rPr>
              <a:t>n</a:t>
            </a:r>
            <a:r>
              <a:rPr sz="1250" spc="-15" dirty="0">
                <a:latin typeface="Arial"/>
                <a:cs typeface="Arial"/>
              </a:rPr>
              <a:t>o</a:t>
            </a:r>
            <a:r>
              <a:rPr sz="1250" spc="-10" dirty="0">
                <a:latin typeface="Arial"/>
                <a:cs typeface="Arial"/>
              </a:rPr>
              <a:t>rmal</a:t>
            </a:r>
            <a:r>
              <a:rPr sz="1250" spc="-5" dirty="0">
                <a:latin typeface="Arial"/>
                <a:cs typeface="Arial"/>
              </a:rPr>
              <a:t>ly </a:t>
            </a:r>
            <a:r>
              <a:rPr sz="1250" spc="-15" dirty="0">
                <a:latin typeface="Arial"/>
                <a:cs typeface="Arial"/>
              </a:rPr>
              <a:t>b</a:t>
            </a:r>
            <a:r>
              <a:rPr sz="1250" spc="-10" dirty="0">
                <a:latin typeface="Arial"/>
                <a:cs typeface="Arial"/>
              </a:rPr>
              <a:t>e</a:t>
            </a:r>
            <a:r>
              <a:rPr sz="1250" spc="-5" dirty="0">
                <a:latin typeface="Arial"/>
                <a:cs typeface="Arial"/>
              </a:rPr>
              <a:t> i</a:t>
            </a:r>
            <a:r>
              <a:rPr sz="1250" spc="-15" dirty="0">
                <a:latin typeface="Arial"/>
                <a:cs typeface="Arial"/>
              </a:rPr>
              <a:t>n</a:t>
            </a:r>
            <a:r>
              <a:rPr sz="1250" spc="-5" dirty="0">
                <a:latin typeface="Arial"/>
                <a:cs typeface="Arial"/>
              </a:rPr>
              <a:t>t</a:t>
            </a:r>
            <a:r>
              <a:rPr sz="1250" spc="-15" dirty="0">
                <a:latin typeface="Arial"/>
                <a:cs typeface="Arial"/>
              </a:rPr>
              <a:t>e</a:t>
            </a:r>
            <a:r>
              <a:rPr sz="1250" spc="-5" dirty="0">
                <a:latin typeface="Arial"/>
                <a:cs typeface="Arial"/>
              </a:rPr>
              <a:t>r</a:t>
            </a:r>
            <a:r>
              <a:rPr sz="1250" spc="-15" dirty="0">
                <a:latin typeface="Arial"/>
                <a:cs typeface="Arial"/>
              </a:rPr>
              <a:t>p</a:t>
            </a:r>
            <a:r>
              <a:rPr sz="1250" spc="-5" dirty="0">
                <a:latin typeface="Arial"/>
                <a:cs typeface="Arial"/>
              </a:rPr>
              <a:t>r</a:t>
            </a:r>
            <a:r>
              <a:rPr sz="1250" spc="-20" dirty="0">
                <a:latin typeface="Arial"/>
                <a:cs typeface="Arial"/>
              </a:rPr>
              <a:t>e</a:t>
            </a:r>
            <a:r>
              <a:rPr sz="1250" spc="-5" dirty="0">
                <a:latin typeface="Arial"/>
                <a:cs typeface="Arial"/>
              </a:rPr>
              <a:t>t</a:t>
            </a:r>
            <a:r>
              <a:rPr sz="1250" spc="-20" dirty="0">
                <a:latin typeface="Arial"/>
                <a:cs typeface="Arial"/>
              </a:rPr>
              <a:t>e</a:t>
            </a:r>
            <a:r>
              <a:rPr sz="1250" spc="-10" dirty="0">
                <a:latin typeface="Arial"/>
                <a:cs typeface="Arial"/>
              </a:rPr>
              <a:t>d </a:t>
            </a:r>
            <a:r>
              <a:rPr sz="1250" spc="-15" dirty="0">
                <a:latin typeface="Arial"/>
                <a:cs typeface="Arial"/>
              </a:rPr>
              <a:t>a</a:t>
            </a:r>
            <a:r>
              <a:rPr sz="1250" spc="-10" dirty="0">
                <a:latin typeface="Arial"/>
                <a:cs typeface="Arial"/>
              </a:rPr>
              <a:t>s a </a:t>
            </a:r>
            <a:r>
              <a:rPr sz="1250" spc="-15" dirty="0">
                <a:latin typeface="Arial"/>
                <a:cs typeface="Arial"/>
              </a:rPr>
              <a:t>const</a:t>
            </a:r>
            <a:r>
              <a:rPr sz="1250" spc="-5" dirty="0">
                <a:latin typeface="Arial"/>
                <a:cs typeface="Arial"/>
              </a:rPr>
              <a:t>r</a:t>
            </a:r>
            <a:r>
              <a:rPr sz="1250" spc="-15" dirty="0">
                <a:latin typeface="Arial"/>
                <a:cs typeface="Arial"/>
              </a:rPr>
              <a:t>uc</a:t>
            </a:r>
            <a:r>
              <a:rPr sz="1250" dirty="0">
                <a:latin typeface="Arial"/>
                <a:cs typeface="Arial"/>
              </a:rPr>
              <a:t>t</a:t>
            </a:r>
            <a:r>
              <a:rPr sz="1250" spc="-20" dirty="0">
                <a:latin typeface="Arial"/>
                <a:cs typeface="Arial"/>
              </a:rPr>
              <a:t>o</a:t>
            </a:r>
            <a:r>
              <a:rPr sz="1250" spc="-5" dirty="0">
                <a:latin typeface="Arial"/>
                <a:cs typeface="Arial"/>
              </a:rPr>
              <a:t>r</a:t>
            </a:r>
            <a:r>
              <a:rPr sz="1250" spc="10" dirty="0">
                <a:latin typeface="Arial"/>
                <a:cs typeface="Arial"/>
              </a:rPr>
              <a:t> </a:t>
            </a:r>
            <a:r>
              <a:rPr sz="1250" spc="-15" dirty="0">
                <a:latin typeface="Arial"/>
                <a:cs typeface="Arial"/>
              </a:rPr>
              <a:t>ca</a:t>
            </a:r>
            <a:r>
              <a:rPr sz="1250" spc="-5" dirty="0">
                <a:latin typeface="Arial"/>
                <a:cs typeface="Arial"/>
              </a:rPr>
              <a:t>ll.</a:t>
            </a:r>
            <a:endParaRPr sz="12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207131" y="2436876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20" h="198119">
                <a:moveTo>
                  <a:pt x="198120" y="198119"/>
                </a:moveTo>
                <a:lnTo>
                  <a:pt x="198120" y="0"/>
                </a:lnTo>
                <a:lnTo>
                  <a:pt x="0" y="0"/>
                </a:lnTo>
                <a:lnTo>
                  <a:pt x="198120" y="1981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07118" y="2436876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20" h="198119">
                <a:moveTo>
                  <a:pt x="198120" y="198120"/>
                </a:moveTo>
                <a:lnTo>
                  <a:pt x="0" y="0"/>
                </a:lnTo>
                <a:lnTo>
                  <a:pt x="0" y="198120"/>
                </a:lnTo>
                <a:lnTo>
                  <a:pt x="198120" y="198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07118" y="2436876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20" h="198119">
                <a:moveTo>
                  <a:pt x="198120" y="198120"/>
                </a:moveTo>
                <a:lnTo>
                  <a:pt x="0" y="0"/>
                </a:lnTo>
                <a:lnTo>
                  <a:pt x="0" y="198120"/>
                </a:lnTo>
                <a:lnTo>
                  <a:pt x="198120" y="198120"/>
                </a:lnTo>
                <a:close/>
              </a:path>
            </a:pathLst>
          </a:custGeom>
          <a:ln w="4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27384" y="2976397"/>
            <a:ext cx="1198293" cy="3724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846967" y="5206746"/>
            <a:ext cx="192913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0320" algn="ctr">
              <a:lnSpc>
                <a:spcPts val="1485"/>
              </a:lnSpc>
            </a:pPr>
            <a:r>
              <a:rPr sz="1000" spc="595" dirty="0">
                <a:latin typeface="맑은 고딕"/>
                <a:cs typeface="맑은 고딕"/>
              </a:rPr>
              <a:t>*</a:t>
            </a:r>
            <a:r>
              <a:rPr sz="1000" spc="-70" dirty="0">
                <a:latin typeface="맑은 고딕"/>
                <a:cs typeface="맑은 고딕"/>
              </a:rPr>
              <a:t> </a:t>
            </a:r>
            <a:r>
              <a:rPr sz="1250" spc="-5" dirty="0">
                <a:latin typeface="Arial"/>
                <a:cs typeface="Arial"/>
              </a:rPr>
              <a:t>r</a:t>
            </a:r>
            <a:r>
              <a:rPr sz="1250" spc="-15" dirty="0">
                <a:latin typeface="Arial"/>
                <a:cs typeface="Arial"/>
              </a:rPr>
              <a:t>e</a:t>
            </a:r>
            <a:r>
              <a:rPr sz="1250" spc="-20" dirty="0">
                <a:latin typeface="Arial"/>
                <a:cs typeface="Arial"/>
              </a:rPr>
              <a:t>a</a:t>
            </a:r>
            <a:r>
              <a:rPr sz="1250" dirty="0">
                <a:latin typeface="Arial"/>
                <a:cs typeface="Arial"/>
              </a:rPr>
              <a:t>t</a:t>
            </a:r>
            <a:r>
              <a:rPr sz="1250" spc="-20" dirty="0">
                <a:latin typeface="Arial"/>
                <a:cs typeface="Arial"/>
              </a:rPr>
              <a:t>e?</a:t>
            </a:r>
            <a:endParaRPr sz="12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73063" y="5466588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022" y="0"/>
                </a:lnTo>
              </a:path>
            </a:pathLst>
          </a:custGeom>
          <a:ln w="4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40715" y="5433821"/>
            <a:ext cx="99060" cy="66675"/>
          </a:xfrm>
          <a:custGeom>
            <a:avLst/>
            <a:gdLst/>
            <a:ahLst/>
            <a:cxnLst/>
            <a:rect l="l" t="t" r="r" b="b"/>
            <a:pathLst>
              <a:path w="99059" h="66675">
                <a:moveTo>
                  <a:pt x="99060" y="32766"/>
                </a:moveTo>
                <a:lnTo>
                  <a:pt x="0" y="0"/>
                </a:lnTo>
                <a:lnTo>
                  <a:pt x="0" y="66294"/>
                </a:lnTo>
                <a:lnTo>
                  <a:pt x="99060" y="327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779405" y="6239255"/>
            <a:ext cx="4164329" cy="543560"/>
          </a:xfrm>
          <a:prstGeom prst="rect">
            <a:avLst/>
          </a:prstGeom>
          <a:ln w="443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" marR="433070">
              <a:lnSpc>
                <a:spcPct val="100000"/>
              </a:lnSpc>
            </a:pPr>
            <a:r>
              <a:rPr sz="1250" spc="-10" dirty="0">
                <a:latin typeface="Arial"/>
                <a:cs typeface="Arial"/>
              </a:rPr>
              <a:t>i</a:t>
            </a:r>
            <a:r>
              <a:rPr sz="1250" spc="-5" dirty="0">
                <a:latin typeface="Arial"/>
                <a:cs typeface="Arial"/>
              </a:rPr>
              <a:t>f</a:t>
            </a:r>
            <a:r>
              <a:rPr sz="1250" dirty="0">
                <a:latin typeface="Arial"/>
                <a:cs typeface="Arial"/>
              </a:rPr>
              <a:t> </a:t>
            </a:r>
            <a:r>
              <a:rPr sz="1250" spc="-15" dirty="0">
                <a:latin typeface="Arial"/>
                <a:cs typeface="Arial"/>
              </a:rPr>
              <a:t>a</a:t>
            </a:r>
            <a:r>
              <a:rPr sz="1250" spc="-10" dirty="0">
                <a:latin typeface="Arial"/>
                <a:cs typeface="Arial"/>
              </a:rPr>
              <a:t>n</a:t>
            </a:r>
            <a:r>
              <a:rPr sz="1250" dirty="0">
                <a:latin typeface="Arial"/>
                <a:cs typeface="Arial"/>
              </a:rPr>
              <a:t> </a:t>
            </a:r>
            <a:r>
              <a:rPr sz="1250" spc="-15" dirty="0">
                <a:latin typeface="Arial"/>
                <a:cs typeface="Arial"/>
              </a:rPr>
              <a:t>unobv</a:t>
            </a:r>
            <a:r>
              <a:rPr sz="1250" spc="-5" dirty="0">
                <a:latin typeface="Arial"/>
                <a:cs typeface="Arial"/>
              </a:rPr>
              <a:t>i</a:t>
            </a:r>
            <a:r>
              <a:rPr sz="1250" spc="-15" dirty="0">
                <a:latin typeface="Arial"/>
                <a:cs typeface="Arial"/>
              </a:rPr>
              <a:t>ou</a:t>
            </a:r>
            <a:r>
              <a:rPr sz="1250" spc="-10" dirty="0">
                <a:latin typeface="Arial"/>
                <a:cs typeface="Arial"/>
              </a:rPr>
              <a:t>s</a:t>
            </a:r>
            <a:r>
              <a:rPr sz="1250" dirty="0">
                <a:latin typeface="Arial"/>
                <a:cs typeface="Arial"/>
              </a:rPr>
              <a:t> </a:t>
            </a:r>
            <a:r>
              <a:rPr sz="1250" spc="-15" dirty="0">
                <a:latin typeface="Arial"/>
                <a:cs typeface="Arial"/>
              </a:rPr>
              <a:t>c</a:t>
            </a:r>
            <a:r>
              <a:rPr sz="1250" spc="-5" dirty="0">
                <a:latin typeface="Arial"/>
                <a:cs typeface="Arial"/>
              </a:rPr>
              <a:t>r</a:t>
            </a:r>
            <a:r>
              <a:rPr sz="1250" spc="-15" dirty="0">
                <a:latin typeface="Arial"/>
                <a:cs typeface="Arial"/>
              </a:rPr>
              <a:t>eat</a:t>
            </a:r>
            <a:r>
              <a:rPr sz="1250" spc="-5" dirty="0">
                <a:latin typeface="Arial"/>
                <a:cs typeface="Arial"/>
              </a:rPr>
              <a:t>i</a:t>
            </a:r>
            <a:r>
              <a:rPr sz="1250" spc="-15" dirty="0">
                <a:latin typeface="Arial"/>
                <a:cs typeface="Arial"/>
              </a:rPr>
              <a:t>o</a:t>
            </a:r>
            <a:r>
              <a:rPr sz="1250" spc="-10" dirty="0">
                <a:latin typeface="Arial"/>
                <a:cs typeface="Arial"/>
              </a:rPr>
              <a:t>n</a:t>
            </a:r>
            <a:r>
              <a:rPr sz="1250" dirty="0">
                <a:latin typeface="Arial"/>
                <a:cs typeface="Arial"/>
              </a:rPr>
              <a:t> </a:t>
            </a:r>
            <a:r>
              <a:rPr sz="1250" spc="-25" dirty="0">
                <a:latin typeface="Arial"/>
                <a:cs typeface="Arial"/>
              </a:rPr>
              <a:t>m</a:t>
            </a:r>
            <a:r>
              <a:rPr sz="1250" spc="-15" dirty="0">
                <a:latin typeface="Arial"/>
                <a:cs typeface="Arial"/>
              </a:rPr>
              <a:t>essag</a:t>
            </a:r>
            <a:r>
              <a:rPr sz="1250" spc="-10" dirty="0">
                <a:latin typeface="Arial"/>
                <a:cs typeface="Arial"/>
              </a:rPr>
              <a:t>e</a:t>
            </a:r>
            <a:r>
              <a:rPr sz="1250" spc="-15" dirty="0">
                <a:latin typeface="Arial"/>
                <a:cs typeface="Arial"/>
              </a:rPr>
              <a:t> nam</a:t>
            </a:r>
            <a:r>
              <a:rPr sz="1250" spc="-10" dirty="0">
                <a:latin typeface="Arial"/>
                <a:cs typeface="Arial"/>
              </a:rPr>
              <a:t>e</a:t>
            </a:r>
            <a:r>
              <a:rPr sz="1250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is</a:t>
            </a:r>
            <a:r>
              <a:rPr sz="1250" dirty="0">
                <a:latin typeface="Arial"/>
                <a:cs typeface="Arial"/>
              </a:rPr>
              <a:t> </a:t>
            </a:r>
            <a:r>
              <a:rPr sz="1250" spc="-20" dirty="0">
                <a:latin typeface="Arial"/>
                <a:cs typeface="Arial"/>
              </a:rPr>
              <a:t>u</a:t>
            </a:r>
            <a:r>
              <a:rPr sz="1250" spc="-15" dirty="0">
                <a:latin typeface="Arial"/>
                <a:cs typeface="Arial"/>
              </a:rPr>
              <a:t>se</a:t>
            </a:r>
            <a:r>
              <a:rPr sz="1250" spc="25" dirty="0">
                <a:latin typeface="Arial"/>
                <a:cs typeface="Arial"/>
              </a:rPr>
              <a:t>d</a:t>
            </a:r>
            <a:r>
              <a:rPr sz="1250" spc="-5" dirty="0">
                <a:latin typeface="Arial"/>
                <a:cs typeface="Arial"/>
              </a:rPr>
              <a:t>, t</a:t>
            </a:r>
            <a:r>
              <a:rPr sz="1250" spc="-15" dirty="0">
                <a:latin typeface="Arial"/>
                <a:cs typeface="Arial"/>
              </a:rPr>
              <a:t>he messag</a:t>
            </a:r>
            <a:r>
              <a:rPr sz="1250" spc="-10" dirty="0">
                <a:latin typeface="Arial"/>
                <a:cs typeface="Arial"/>
              </a:rPr>
              <a:t>e</a:t>
            </a:r>
            <a:r>
              <a:rPr sz="1250" dirty="0">
                <a:latin typeface="Arial"/>
                <a:cs typeface="Arial"/>
              </a:rPr>
              <a:t> </a:t>
            </a:r>
            <a:r>
              <a:rPr sz="1250" spc="-15" dirty="0">
                <a:latin typeface="Arial"/>
                <a:cs typeface="Arial"/>
              </a:rPr>
              <a:t>ma</a:t>
            </a:r>
            <a:r>
              <a:rPr sz="1250" spc="-10" dirty="0">
                <a:latin typeface="Arial"/>
                <a:cs typeface="Arial"/>
              </a:rPr>
              <a:t>y</a:t>
            </a:r>
            <a:r>
              <a:rPr sz="1250" dirty="0">
                <a:latin typeface="Arial"/>
                <a:cs typeface="Arial"/>
              </a:rPr>
              <a:t> </a:t>
            </a:r>
            <a:r>
              <a:rPr sz="1250" spc="-20" dirty="0">
                <a:latin typeface="Arial"/>
                <a:cs typeface="Arial"/>
              </a:rPr>
              <a:t>b</a:t>
            </a:r>
            <a:r>
              <a:rPr sz="1250" spc="-10" dirty="0">
                <a:latin typeface="Arial"/>
                <a:cs typeface="Arial"/>
              </a:rPr>
              <a:t>e</a:t>
            </a:r>
            <a:r>
              <a:rPr sz="1250" spc="-15" dirty="0">
                <a:latin typeface="Arial"/>
                <a:cs typeface="Arial"/>
              </a:rPr>
              <a:t> s</a:t>
            </a:r>
            <a:r>
              <a:rPr sz="1250" dirty="0">
                <a:latin typeface="Arial"/>
                <a:cs typeface="Arial"/>
              </a:rPr>
              <a:t>t</a:t>
            </a:r>
            <a:r>
              <a:rPr sz="1250" spc="-15" dirty="0">
                <a:latin typeface="Arial"/>
                <a:cs typeface="Arial"/>
              </a:rPr>
              <a:t>e</a:t>
            </a:r>
            <a:r>
              <a:rPr sz="1250" spc="-5" dirty="0">
                <a:latin typeface="Arial"/>
                <a:cs typeface="Arial"/>
              </a:rPr>
              <a:t>r</a:t>
            </a:r>
            <a:r>
              <a:rPr sz="1250" spc="-15" dirty="0">
                <a:latin typeface="Arial"/>
                <a:cs typeface="Arial"/>
              </a:rPr>
              <a:t>eotype</a:t>
            </a:r>
            <a:r>
              <a:rPr sz="1250" spc="-10" dirty="0">
                <a:latin typeface="Arial"/>
                <a:cs typeface="Arial"/>
              </a:rPr>
              <a:t>d</a:t>
            </a:r>
            <a:r>
              <a:rPr sz="1250" spc="-1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f</a:t>
            </a:r>
            <a:r>
              <a:rPr sz="1250" spc="-15" dirty="0">
                <a:latin typeface="Arial"/>
                <a:cs typeface="Arial"/>
              </a:rPr>
              <a:t>o</a:t>
            </a:r>
            <a:r>
              <a:rPr sz="1250" spc="-5" dirty="0">
                <a:latin typeface="Arial"/>
                <a:cs typeface="Arial"/>
              </a:rPr>
              <a:t>r </a:t>
            </a:r>
            <a:r>
              <a:rPr sz="1250" spc="-15" dirty="0">
                <a:latin typeface="Arial"/>
                <a:cs typeface="Arial"/>
              </a:rPr>
              <a:t>c</a:t>
            </a:r>
            <a:r>
              <a:rPr sz="1250" spc="-5" dirty="0">
                <a:latin typeface="Arial"/>
                <a:cs typeface="Arial"/>
              </a:rPr>
              <a:t>l</a:t>
            </a:r>
            <a:r>
              <a:rPr sz="1250" spc="-15" dirty="0">
                <a:latin typeface="Arial"/>
                <a:cs typeface="Arial"/>
              </a:rPr>
              <a:t>a</a:t>
            </a:r>
            <a:r>
              <a:rPr sz="1250" spc="-5" dirty="0">
                <a:latin typeface="Arial"/>
                <a:cs typeface="Arial"/>
              </a:rPr>
              <a:t>r</a:t>
            </a:r>
            <a:r>
              <a:rPr sz="1250" spc="-10" dirty="0">
                <a:latin typeface="Arial"/>
                <a:cs typeface="Arial"/>
              </a:rPr>
              <a:t>i</a:t>
            </a:r>
            <a:r>
              <a:rPr sz="1250" dirty="0">
                <a:latin typeface="Arial"/>
                <a:cs typeface="Arial"/>
              </a:rPr>
              <a:t>t</a:t>
            </a:r>
            <a:r>
              <a:rPr sz="1250" spc="-10" dirty="0">
                <a:latin typeface="Arial"/>
                <a:cs typeface="Arial"/>
              </a:rPr>
              <a:t>y</a:t>
            </a:r>
            <a:endParaRPr sz="12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744853" y="6239255"/>
            <a:ext cx="199390" cy="200025"/>
          </a:xfrm>
          <a:custGeom>
            <a:avLst/>
            <a:gdLst/>
            <a:ahLst/>
            <a:cxnLst/>
            <a:rect l="l" t="t" r="r" b="b"/>
            <a:pathLst>
              <a:path w="199390" h="200025">
                <a:moveTo>
                  <a:pt x="198882" y="199644"/>
                </a:moveTo>
                <a:lnTo>
                  <a:pt x="198882" y="0"/>
                </a:lnTo>
                <a:lnTo>
                  <a:pt x="0" y="0"/>
                </a:lnTo>
                <a:lnTo>
                  <a:pt x="198882" y="1996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44841" y="6239255"/>
            <a:ext cx="199390" cy="200025"/>
          </a:xfrm>
          <a:custGeom>
            <a:avLst/>
            <a:gdLst/>
            <a:ahLst/>
            <a:cxnLst/>
            <a:rect l="l" t="t" r="r" b="b"/>
            <a:pathLst>
              <a:path w="199390" h="200025">
                <a:moveTo>
                  <a:pt x="198881" y="199643"/>
                </a:moveTo>
                <a:lnTo>
                  <a:pt x="0" y="0"/>
                </a:lnTo>
                <a:lnTo>
                  <a:pt x="0" y="199643"/>
                </a:lnTo>
                <a:lnTo>
                  <a:pt x="198881" y="1996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44841" y="6239255"/>
            <a:ext cx="199390" cy="200025"/>
          </a:xfrm>
          <a:custGeom>
            <a:avLst/>
            <a:gdLst/>
            <a:ahLst/>
            <a:cxnLst/>
            <a:rect l="l" t="t" r="r" b="b"/>
            <a:pathLst>
              <a:path w="199390" h="200025">
                <a:moveTo>
                  <a:pt x="198881" y="199643"/>
                </a:moveTo>
                <a:lnTo>
                  <a:pt x="0" y="0"/>
                </a:lnTo>
                <a:lnTo>
                  <a:pt x="0" y="199643"/>
                </a:lnTo>
                <a:lnTo>
                  <a:pt x="198881" y="199643"/>
                </a:lnTo>
                <a:close/>
              </a:path>
            </a:pathLst>
          </a:custGeom>
          <a:ln w="4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01169" y="5865876"/>
            <a:ext cx="161925" cy="376555"/>
          </a:xfrm>
          <a:custGeom>
            <a:avLst/>
            <a:gdLst/>
            <a:ahLst/>
            <a:cxnLst/>
            <a:rect l="l" t="t" r="r" b="b"/>
            <a:pathLst>
              <a:path w="161925" h="376554">
                <a:moveTo>
                  <a:pt x="161544" y="374903"/>
                </a:moveTo>
                <a:lnTo>
                  <a:pt x="161544" y="371855"/>
                </a:lnTo>
                <a:lnTo>
                  <a:pt x="160020" y="371855"/>
                </a:lnTo>
                <a:lnTo>
                  <a:pt x="160020" y="370331"/>
                </a:lnTo>
                <a:lnTo>
                  <a:pt x="156972" y="373379"/>
                </a:lnTo>
                <a:lnTo>
                  <a:pt x="156972" y="374903"/>
                </a:lnTo>
                <a:lnTo>
                  <a:pt x="158496" y="376427"/>
                </a:lnTo>
                <a:lnTo>
                  <a:pt x="160020" y="376427"/>
                </a:lnTo>
                <a:lnTo>
                  <a:pt x="161544" y="374903"/>
                </a:lnTo>
                <a:close/>
              </a:path>
              <a:path w="161925" h="376554">
                <a:moveTo>
                  <a:pt x="153162" y="352805"/>
                </a:moveTo>
                <a:lnTo>
                  <a:pt x="153162" y="351281"/>
                </a:lnTo>
                <a:lnTo>
                  <a:pt x="151638" y="349757"/>
                </a:lnTo>
                <a:lnTo>
                  <a:pt x="150114" y="349757"/>
                </a:lnTo>
                <a:lnTo>
                  <a:pt x="148590" y="351281"/>
                </a:lnTo>
                <a:lnTo>
                  <a:pt x="148590" y="352805"/>
                </a:lnTo>
                <a:lnTo>
                  <a:pt x="150114" y="354329"/>
                </a:lnTo>
                <a:lnTo>
                  <a:pt x="151638" y="354329"/>
                </a:lnTo>
                <a:lnTo>
                  <a:pt x="153162" y="352805"/>
                </a:lnTo>
                <a:close/>
              </a:path>
              <a:path w="161925" h="376554">
                <a:moveTo>
                  <a:pt x="144018" y="330707"/>
                </a:moveTo>
                <a:lnTo>
                  <a:pt x="144018" y="329183"/>
                </a:lnTo>
                <a:lnTo>
                  <a:pt x="142494" y="327659"/>
                </a:lnTo>
                <a:lnTo>
                  <a:pt x="140970" y="327659"/>
                </a:lnTo>
                <a:lnTo>
                  <a:pt x="139446" y="329183"/>
                </a:lnTo>
                <a:lnTo>
                  <a:pt x="139446" y="330707"/>
                </a:lnTo>
                <a:lnTo>
                  <a:pt x="140970" y="332231"/>
                </a:lnTo>
                <a:lnTo>
                  <a:pt x="142494" y="332231"/>
                </a:lnTo>
                <a:lnTo>
                  <a:pt x="144018" y="330707"/>
                </a:lnTo>
                <a:close/>
              </a:path>
              <a:path w="161925" h="376554">
                <a:moveTo>
                  <a:pt x="134874" y="307847"/>
                </a:moveTo>
                <a:lnTo>
                  <a:pt x="134874" y="306323"/>
                </a:lnTo>
                <a:lnTo>
                  <a:pt x="133350" y="305561"/>
                </a:lnTo>
                <a:lnTo>
                  <a:pt x="130302" y="305561"/>
                </a:lnTo>
                <a:lnTo>
                  <a:pt x="130302" y="309371"/>
                </a:lnTo>
                <a:lnTo>
                  <a:pt x="133350" y="309371"/>
                </a:lnTo>
                <a:lnTo>
                  <a:pt x="134874" y="307847"/>
                </a:lnTo>
                <a:close/>
              </a:path>
              <a:path w="161925" h="376554">
                <a:moveTo>
                  <a:pt x="124968" y="288797"/>
                </a:moveTo>
                <a:lnTo>
                  <a:pt x="124968" y="284225"/>
                </a:lnTo>
                <a:lnTo>
                  <a:pt x="123444" y="284225"/>
                </a:lnTo>
                <a:lnTo>
                  <a:pt x="123444" y="282701"/>
                </a:lnTo>
                <a:lnTo>
                  <a:pt x="120396" y="285749"/>
                </a:lnTo>
                <a:lnTo>
                  <a:pt x="120396" y="287273"/>
                </a:lnTo>
                <a:lnTo>
                  <a:pt x="121920" y="288797"/>
                </a:lnTo>
                <a:lnTo>
                  <a:pt x="124968" y="288797"/>
                </a:lnTo>
                <a:close/>
              </a:path>
              <a:path w="161925" h="376554">
                <a:moveTo>
                  <a:pt x="115824" y="265175"/>
                </a:moveTo>
                <a:lnTo>
                  <a:pt x="115824" y="263651"/>
                </a:lnTo>
                <a:lnTo>
                  <a:pt x="114300" y="262127"/>
                </a:lnTo>
                <a:lnTo>
                  <a:pt x="112776" y="262127"/>
                </a:lnTo>
                <a:lnTo>
                  <a:pt x="111252" y="263651"/>
                </a:lnTo>
                <a:lnTo>
                  <a:pt x="111252" y="265175"/>
                </a:lnTo>
                <a:lnTo>
                  <a:pt x="112776" y="266699"/>
                </a:lnTo>
                <a:lnTo>
                  <a:pt x="114300" y="266699"/>
                </a:lnTo>
                <a:lnTo>
                  <a:pt x="115824" y="265175"/>
                </a:lnTo>
                <a:close/>
              </a:path>
              <a:path w="161925" h="376554">
                <a:moveTo>
                  <a:pt x="106680" y="243077"/>
                </a:moveTo>
                <a:lnTo>
                  <a:pt x="106680" y="241553"/>
                </a:lnTo>
                <a:lnTo>
                  <a:pt x="105156" y="240029"/>
                </a:lnTo>
                <a:lnTo>
                  <a:pt x="103632" y="240029"/>
                </a:lnTo>
                <a:lnTo>
                  <a:pt x="102870" y="241553"/>
                </a:lnTo>
                <a:lnTo>
                  <a:pt x="102870" y="243077"/>
                </a:lnTo>
                <a:lnTo>
                  <a:pt x="103632" y="244601"/>
                </a:lnTo>
                <a:lnTo>
                  <a:pt x="105156" y="244601"/>
                </a:lnTo>
                <a:lnTo>
                  <a:pt x="106680" y="243077"/>
                </a:lnTo>
                <a:close/>
              </a:path>
              <a:path w="161925" h="376554">
                <a:moveTo>
                  <a:pt x="98298" y="220979"/>
                </a:moveTo>
                <a:lnTo>
                  <a:pt x="98298" y="219455"/>
                </a:lnTo>
                <a:lnTo>
                  <a:pt x="96774" y="217931"/>
                </a:lnTo>
                <a:lnTo>
                  <a:pt x="95250" y="217931"/>
                </a:lnTo>
                <a:lnTo>
                  <a:pt x="93726" y="219455"/>
                </a:lnTo>
                <a:lnTo>
                  <a:pt x="93726" y="222503"/>
                </a:lnTo>
                <a:lnTo>
                  <a:pt x="96774" y="222503"/>
                </a:lnTo>
                <a:lnTo>
                  <a:pt x="98298" y="220979"/>
                </a:lnTo>
                <a:close/>
              </a:path>
              <a:path w="161925" h="376554">
                <a:moveTo>
                  <a:pt x="87630" y="201929"/>
                </a:moveTo>
                <a:lnTo>
                  <a:pt x="87630" y="197357"/>
                </a:lnTo>
                <a:lnTo>
                  <a:pt x="86106" y="195833"/>
                </a:lnTo>
                <a:lnTo>
                  <a:pt x="83058" y="198881"/>
                </a:lnTo>
                <a:lnTo>
                  <a:pt x="84582" y="200405"/>
                </a:lnTo>
                <a:lnTo>
                  <a:pt x="84582" y="201929"/>
                </a:lnTo>
                <a:lnTo>
                  <a:pt x="87630" y="201929"/>
                </a:lnTo>
                <a:close/>
              </a:path>
              <a:path w="161925" h="376554">
                <a:moveTo>
                  <a:pt x="78486" y="177545"/>
                </a:moveTo>
                <a:lnTo>
                  <a:pt x="78486" y="176021"/>
                </a:lnTo>
                <a:lnTo>
                  <a:pt x="76962" y="175259"/>
                </a:lnTo>
                <a:lnTo>
                  <a:pt x="76200" y="175259"/>
                </a:lnTo>
                <a:lnTo>
                  <a:pt x="74676" y="176021"/>
                </a:lnTo>
                <a:lnTo>
                  <a:pt x="74676" y="177545"/>
                </a:lnTo>
                <a:lnTo>
                  <a:pt x="76200" y="179069"/>
                </a:lnTo>
                <a:lnTo>
                  <a:pt x="76962" y="179069"/>
                </a:lnTo>
                <a:lnTo>
                  <a:pt x="78486" y="177545"/>
                </a:lnTo>
                <a:close/>
              </a:path>
              <a:path w="161925" h="376554">
                <a:moveTo>
                  <a:pt x="70104" y="155447"/>
                </a:moveTo>
                <a:lnTo>
                  <a:pt x="70104" y="153923"/>
                </a:lnTo>
                <a:lnTo>
                  <a:pt x="68580" y="152399"/>
                </a:lnTo>
                <a:lnTo>
                  <a:pt x="67056" y="152399"/>
                </a:lnTo>
                <a:lnTo>
                  <a:pt x="65532" y="153923"/>
                </a:lnTo>
                <a:lnTo>
                  <a:pt x="65532" y="155447"/>
                </a:lnTo>
                <a:lnTo>
                  <a:pt x="67056" y="156971"/>
                </a:lnTo>
                <a:lnTo>
                  <a:pt x="68580" y="156971"/>
                </a:lnTo>
                <a:lnTo>
                  <a:pt x="70104" y="155447"/>
                </a:lnTo>
                <a:close/>
              </a:path>
              <a:path w="161925" h="376554">
                <a:moveTo>
                  <a:pt x="60960" y="133349"/>
                </a:moveTo>
                <a:lnTo>
                  <a:pt x="60960" y="131825"/>
                </a:lnTo>
                <a:lnTo>
                  <a:pt x="59436" y="130301"/>
                </a:lnTo>
                <a:lnTo>
                  <a:pt x="57912" y="130301"/>
                </a:lnTo>
                <a:lnTo>
                  <a:pt x="56388" y="131825"/>
                </a:lnTo>
                <a:lnTo>
                  <a:pt x="56388" y="134873"/>
                </a:lnTo>
                <a:lnTo>
                  <a:pt x="59436" y="134873"/>
                </a:lnTo>
                <a:lnTo>
                  <a:pt x="60960" y="133349"/>
                </a:lnTo>
                <a:close/>
              </a:path>
              <a:path w="161925" h="376554">
                <a:moveTo>
                  <a:pt x="51816" y="112775"/>
                </a:moveTo>
                <a:lnTo>
                  <a:pt x="51816" y="109727"/>
                </a:lnTo>
                <a:lnTo>
                  <a:pt x="51054" y="109727"/>
                </a:lnTo>
                <a:lnTo>
                  <a:pt x="49530" y="108203"/>
                </a:lnTo>
                <a:lnTo>
                  <a:pt x="49530" y="109727"/>
                </a:lnTo>
                <a:lnTo>
                  <a:pt x="48006" y="111251"/>
                </a:lnTo>
                <a:lnTo>
                  <a:pt x="48006" y="112775"/>
                </a:lnTo>
                <a:lnTo>
                  <a:pt x="49530" y="114299"/>
                </a:lnTo>
                <a:lnTo>
                  <a:pt x="51054" y="114299"/>
                </a:lnTo>
                <a:lnTo>
                  <a:pt x="51816" y="112775"/>
                </a:lnTo>
                <a:close/>
              </a:path>
              <a:path w="161925" h="376554">
                <a:moveTo>
                  <a:pt x="43434" y="89153"/>
                </a:moveTo>
                <a:lnTo>
                  <a:pt x="41910" y="89153"/>
                </a:lnTo>
                <a:lnTo>
                  <a:pt x="40386" y="87629"/>
                </a:lnTo>
                <a:lnTo>
                  <a:pt x="38862" y="87629"/>
                </a:lnTo>
                <a:lnTo>
                  <a:pt x="37338" y="89153"/>
                </a:lnTo>
                <a:lnTo>
                  <a:pt x="38862" y="90677"/>
                </a:lnTo>
                <a:lnTo>
                  <a:pt x="38862" y="92201"/>
                </a:lnTo>
                <a:lnTo>
                  <a:pt x="41910" y="92201"/>
                </a:lnTo>
                <a:lnTo>
                  <a:pt x="41910" y="90677"/>
                </a:lnTo>
                <a:lnTo>
                  <a:pt x="43434" y="89153"/>
                </a:lnTo>
                <a:close/>
              </a:path>
              <a:path w="161925" h="376554">
                <a:moveTo>
                  <a:pt x="32766" y="68579"/>
                </a:moveTo>
                <a:lnTo>
                  <a:pt x="32766" y="67055"/>
                </a:lnTo>
                <a:lnTo>
                  <a:pt x="31242" y="65531"/>
                </a:lnTo>
                <a:lnTo>
                  <a:pt x="29718" y="65531"/>
                </a:lnTo>
                <a:lnTo>
                  <a:pt x="28194" y="67055"/>
                </a:lnTo>
                <a:lnTo>
                  <a:pt x="28194" y="68579"/>
                </a:lnTo>
                <a:lnTo>
                  <a:pt x="29718" y="70103"/>
                </a:lnTo>
                <a:lnTo>
                  <a:pt x="31242" y="70103"/>
                </a:lnTo>
                <a:lnTo>
                  <a:pt x="32766" y="68579"/>
                </a:lnTo>
                <a:close/>
              </a:path>
              <a:path w="161925" h="376554">
                <a:moveTo>
                  <a:pt x="24384" y="45719"/>
                </a:moveTo>
                <a:lnTo>
                  <a:pt x="24384" y="44957"/>
                </a:lnTo>
                <a:lnTo>
                  <a:pt x="22860" y="43433"/>
                </a:lnTo>
                <a:lnTo>
                  <a:pt x="21336" y="43433"/>
                </a:lnTo>
                <a:lnTo>
                  <a:pt x="19812" y="44957"/>
                </a:lnTo>
                <a:lnTo>
                  <a:pt x="19812" y="47243"/>
                </a:lnTo>
                <a:lnTo>
                  <a:pt x="22860" y="47243"/>
                </a:lnTo>
                <a:lnTo>
                  <a:pt x="24384" y="45719"/>
                </a:lnTo>
                <a:close/>
              </a:path>
              <a:path w="161925" h="376554">
                <a:moveTo>
                  <a:pt x="15240" y="25145"/>
                </a:moveTo>
                <a:lnTo>
                  <a:pt x="15240" y="22097"/>
                </a:lnTo>
                <a:lnTo>
                  <a:pt x="13716" y="22097"/>
                </a:lnTo>
                <a:lnTo>
                  <a:pt x="12192" y="20573"/>
                </a:lnTo>
                <a:lnTo>
                  <a:pt x="12192" y="22097"/>
                </a:lnTo>
                <a:lnTo>
                  <a:pt x="10668" y="23621"/>
                </a:lnTo>
                <a:lnTo>
                  <a:pt x="10668" y="25145"/>
                </a:lnTo>
                <a:lnTo>
                  <a:pt x="12192" y="26669"/>
                </a:lnTo>
                <a:lnTo>
                  <a:pt x="13716" y="26669"/>
                </a:lnTo>
                <a:lnTo>
                  <a:pt x="15240" y="25145"/>
                </a:lnTo>
                <a:close/>
              </a:path>
              <a:path w="161925" h="376554">
                <a:moveTo>
                  <a:pt x="6096" y="3047"/>
                </a:moveTo>
                <a:lnTo>
                  <a:pt x="6096" y="1523"/>
                </a:lnTo>
                <a:lnTo>
                  <a:pt x="4572" y="0"/>
                </a:lnTo>
                <a:lnTo>
                  <a:pt x="1524" y="0"/>
                </a:lnTo>
                <a:lnTo>
                  <a:pt x="1524" y="1523"/>
                </a:lnTo>
                <a:lnTo>
                  <a:pt x="0" y="1523"/>
                </a:lnTo>
                <a:lnTo>
                  <a:pt x="3048" y="4571"/>
                </a:lnTo>
                <a:lnTo>
                  <a:pt x="4572" y="4571"/>
                </a:lnTo>
                <a:lnTo>
                  <a:pt x="6096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58141" y="6236208"/>
            <a:ext cx="5080" cy="6350"/>
          </a:xfrm>
          <a:custGeom>
            <a:avLst/>
            <a:gdLst/>
            <a:ahLst/>
            <a:cxnLst/>
            <a:rect l="l" t="t" r="r" b="b"/>
            <a:pathLst>
              <a:path w="5079" h="6350">
                <a:moveTo>
                  <a:pt x="0" y="4572"/>
                </a:moveTo>
                <a:lnTo>
                  <a:pt x="0" y="3048"/>
                </a:lnTo>
                <a:lnTo>
                  <a:pt x="3047" y="0"/>
                </a:lnTo>
                <a:lnTo>
                  <a:pt x="3047" y="1524"/>
                </a:lnTo>
                <a:lnTo>
                  <a:pt x="4572" y="1524"/>
                </a:lnTo>
                <a:lnTo>
                  <a:pt x="4572" y="4572"/>
                </a:lnTo>
                <a:lnTo>
                  <a:pt x="3048" y="6096"/>
                </a:lnTo>
                <a:lnTo>
                  <a:pt x="1524" y="6096"/>
                </a:lnTo>
                <a:lnTo>
                  <a:pt x="0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49759" y="6215634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0" y="3048"/>
                </a:moveTo>
                <a:lnTo>
                  <a:pt x="0" y="1524"/>
                </a:lnTo>
                <a:lnTo>
                  <a:pt x="1524" y="0"/>
                </a:lnTo>
                <a:lnTo>
                  <a:pt x="3048" y="0"/>
                </a:lnTo>
                <a:lnTo>
                  <a:pt x="4572" y="1524"/>
                </a:lnTo>
                <a:lnTo>
                  <a:pt x="4572" y="3048"/>
                </a:lnTo>
                <a:lnTo>
                  <a:pt x="3048" y="4572"/>
                </a:lnTo>
                <a:lnTo>
                  <a:pt x="1524" y="4572"/>
                </a:lnTo>
                <a:lnTo>
                  <a:pt x="0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40615" y="6193535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0" y="3048"/>
                </a:moveTo>
                <a:lnTo>
                  <a:pt x="0" y="1524"/>
                </a:lnTo>
                <a:lnTo>
                  <a:pt x="1523" y="0"/>
                </a:lnTo>
                <a:lnTo>
                  <a:pt x="3047" y="0"/>
                </a:lnTo>
                <a:lnTo>
                  <a:pt x="4571" y="1524"/>
                </a:lnTo>
                <a:lnTo>
                  <a:pt x="4571" y="3048"/>
                </a:lnTo>
                <a:lnTo>
                  <a:pt x="3047" y="4572"/>
                </a:lnTo>
                <a:lnTo>
                  <a:pt x="1523" y="4572"/>
                </a:lnTo>
                <a:lnTo>
                  <a:pt x="0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31471" y="6171438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0" y="3809"/>
                </a:moveTo>
                <a:lnTo>
                  <a:pt x="0" y="0"/>
                </a:lnTo>
                <a:lnTo>
                  <a:pt x="3048" y="0"/>
                </a:lnTo>
                <a:lnTo>
                  <a:pt x="4572" y="761"/>
                </a:lnTo>
                <a:lnTo>
                  <a:pt x="4572" y="2285"/>
                </a:lnTo>
                <a:lnTo>
                  <a:pt x="3048" y="3809"/>
                </a:lnTo>
                <a:lnTo>
                  <a:pt x="0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21565" y="6148578"/>
            <a:ext cx="5080" cy="6350"/>
          </a:xfrm>
          <a:custGeom>
            <a:avLst/>
            <a:gdLst/>
            <a:ahLst/>
            <a:cxnLst/>
            <a:rect l="l" t="t" r="r" b="b"/>
            <a:pathLst>
              <a:path w="5079" h="6350">
                <a:moveTo>
                  <a:pt x="0" y="4571"/>
                </a:moveTo>
                <a:lnTo>
                  <a:pt x="0" y="3047"/>
                </a:lnTo>
                <a:lnTo>
                  <a:pt x="3047" y="0"/>
                </a:lnTo>
                <a:lnTo>
                  <a:pt x="3047" y="1523"/>
                </a:lnTo>
                <a:lnTo>
                  <a:pt x="4571" y="1523"/>
                </a:lnTo>
                <a:lnTo>
                  <a:pt x="4571" y="6095"/>
                </a:lnTo>
                <a:lnTo>
                  <a:pt x="1523" y="6095"/>
                </a:lnTo>
                <a:lnTo>
                  <a:pt x="0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12421" y="6128003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0" y="3047"/>
                </a:moveTo>
                <a:lnTo>
                  <a:pt x="0" y="1523"/>
                </a:lnTo>
                <a:lnTo>
                  <a:pt x="1524" y="0"/>
                </a:lnTo>
                <a:lnTo>
                  <a:pt x="3048" y="0"/>
                </a:lnTo>
                <a:lnTo>
                  <a:pt x="4572" y="1523"/>
                </a:lnTo>
                <a:lnTo>
                  <a:pt x="4572" y="3047"/>
                </a:lnTo>
                <a:lnTo>
                  <a:pt x="3048" y="4571"/>
                </a:lnTo>
                <a:lnTo>
                  <a:pt x="1524" y="4571"/>
                </a:lnTo>
                <a:lnTo>
                  <a:pt x="0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04039" y="6105905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79">
                <a:moveTo>
                  <a:pt x="0" y="3048"/>
                </a:moveTo>
                <a:lnTo>
                  <a:pt x="0" y="1524"/>
                </a:lnTo>
                <a:lnTo>
                  <a:pt x="761" y="0"/>
                </a:lnTo>
                <a:lnTo>
                  <a:pt x="2285" y="0"/>
                </a:lnTo>
                <a:lnTo>
                  <a:pt x="3809" y="1524"/>
                </a:lnTo>
                <a:lnTo>
                  <a:pt x="3809" y="3048"/>
                </a:lnTo>
                <a:lnTo>
                  <a:pt x="2285" y="4572"/>
                </a:lnTo>
                <a:lnTo>
                  <a:pt x="761" y="4572"/>
                </a:lnTo>
                <a:lnTo>
                  <a:pt x="0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94895" y="6083808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0" y="4572"/>
                </a:moveTo>
                <a:lnTo>
                  <a:pt x="0" y="1524"/>
                </a:lnTo>
                <a:lnTo>
                  <a:pt x="1524" y="0"/>
                </a:lnTo>
                <a:lnTo>
                  <a:pt x="3048" y="0"/>
                </a:lnTo>
                <a:lnTo>
                  <a:pt x="4572" y="1524"/>
                </a:lnTo>
                <a:lnTo>
                  <a:pt x="4572" y="3048"/>
                </a:lnTo>
                <a:lnTo>
                  <a:pt x="3048" y="4572"/>
                </a:lnTo>
                <a:lnTo>
                  <a:pt x="0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84227" y="6061709"/>
            <a:ext cx="5080" cy="6350"/>
          </a:xfrm>
          <a:custGeom>
            <a:avLst/>
            <a:gdLst/>
            <a:ahLst/>
            <a:cxnLst/>
            <a:rect l="l" t="t" r="r" b="b"/>
            <a:pathLst>
              <a:path w="5079" h="6350">
                <a:moveTo>
                  <a:pt x="1523" y="4572"/>
                </a:moveTo>
                <a:lnTo>
                  <a:pt x="0" y="3048"/>
                </a:lnTo>
                <a:lnTo>
                  <a:pt x="3047" y="0"/>
                </a:lnTo>
                <a:lnTo>
                  <a:pt x="4571" y="1524"/>
                </a:lnTo>
                <a:lnTo>
                  <a:pt x="4571" y="6096"/>
                </a:lnTo>
                <a:lnTo>
                  <a:pt x="1523" y="6096"/>
                </a:lnTo>
                <a:lnTo>
                  <a:pt x="1523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75845" y="6041135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10">
                <a:moveTo>
                  <a:pt x="0" y="2286"/>
                </a:moveTo>
                <a:lnTo>
                  <a:pt x="0" y="762"/>
                </a:lnTo>
                <a:lnTo>
                  <a:pt x="1524" y="0"/>
                </a:lnTo>
                <a:lnTo>
                  <a:pt x="2286" y="0"/>
                </a:lnTo>
                <a:lnTo>
                  <a:pt x="3810" y="762"/>
                </a:lnTo>
                <a:lnTo>
                  <a:pt x="3810" y="2286"/>
                </a:lnTo>
                <a:lnTo>
                  <a:pt x="2286" y="3810"/>
                </a:lnTo>
                <a:lnTo>
                  <a:pt x="1524" y="3810"/>
                </a:lnTo>
                <a:lnTo>
                  <a:pt x="0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66701" y="6018276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0" y="3047"/>
                </a:moveTo>
                <a:lnTo>
                  <a:pt x="0" y="1523"/>
                </a:lnTo>
                <a:lnTo>
                  <a:pt x="1523" y="0"/>
                </a:lnTo>
                <a:lnTo>
                  <a:pt x="3047" y="0"/>
                </a:lnTo>
                <a:lnTo>
                  <a:pt x="4571" y="1523"/>
                </a:lnTo>
                <a:lnTo>
                  <a:pt x="4571" y="3047"/>
                </a:lnTo>
                <a:lnTo>
                  <a:pt x="3047" y="4571"/>
                </a:lnTo>
                <a:lnTo>
                  <a:pt x="1523" y="4571"/>
                </a:lnTo>
                <a:lnTo>
                  <a:pt x="0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57557" y="5996178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0" y="4571"/>
                </a:moveTo>
                <a:lnTo>
                  <a:pt x="0" y="1523"/>
                </a:lnTo>
                <a:lnTo>
                  <a:pt x="1524" y="0"/>
                </a:lnTo>
                <a:lnTo>
                  <a:pt x="3048" y="0"/>
                </a:lnTo>
                <a:lnTo>
                  <a:pt x="4572" y="1523"/>
                </a:lnTo>
                <a:lnTo>
                  <a:pt x="4572" y="3047"/>
                </a:lnTo>
                <a:lnTo>
                  <a:pt x="3048" y="4571"/>
                </a:lnTo>
                <a:lnTo>
                  <a:pt x="0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49175" y="5974079"/>
            <a:ext cx="3810" cy="6350"/>
          </a:xfrm>
          <a:custGeom>
            <a:avLst/>
            <a:gdLst/>
            <a:ahLst/>
            <a:cxnLst/>
            <a:rect l="l" t="t" r="r" b="b"/>
            <a:pathLst>
              <a:path w="3810" h="6350">
                <a:moveTo>
                  <a:pt x="0" y="4571"/>
                </a:moveTo>
                <a:lnTo>
                  <a:pt x="0" y="3047"/>
                </a:lnTo>
                <a:lnTo>
                  <a:pt x="1523" y="1524"/>
                </a:lnTo>
                <a:lnTo>
                  <a:pt x="1523" y="0"/>
                </a:lnTo>
                <a:lnTo>
                  <a:pt x="3047" y="1524"/>
                </a:lnTo>
                <a:lnTo>
                  <a:pt x="3809" y="1524"/>
                </a:lnTo>
                <a:lnTo>
                  <a:pt x="3809" y="4571"/>
                </a:lnTo>
                <a:lnTo>
                  <a:pt x="3047" y="6096"/>
                </a:lnTo>
                <a:lnTo>
                  <a:pt x="1523" y="6096"/>
                </a:lnTo>
                <a:lnTo>
                  <a:pt x="0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29363" y="5931408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0" y="3048"/>
                </a:moveTo>
                <a:lnTo>
                  <a:pt x="0" y="1524"/>
                </a:lnTo>
                <a:lnTo>
                  <a:pt x="1523" y="0"/>
                </a:lnTo>
                <a:lnTo>
                  <a:pt x="3047" y="0"/>
                </a:lnTo>
                <a:lnTo>
                  <a:pt x="4571" y="1524"/>
                </a:lnTo>
                <a:lnTo>
                  <a:pt x="4571" y="3048"/>
                </a:lnTo>
                <a:lnTo>
                  <a:pt x="3047" y="4572"/>
                </a:lnTo>
                <a:lnTo>
                  <a:pt x="1523" y="4572"/>
                </a:lnTo>
                <a:lnTo>
                  <a:pt x="0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20981" y="5909309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0" y="3810"/>
                </a:moveTo>
                <a:lnTo>
                  <a:pt x="0" y="1524"/>
                </a:lnTo>
                <a:lnTo>
                  <a:pt x="1524" y="0"/>
                </a:lnTo>
                <a:lnTo>
                  <a:pt x="3048" y="0"/>
                </a:lnTo>
                <a:lnTo>
                  <a:pt x="4572" y="1524"/>
                </a:lnTo>
                <a:lnTo>
                  <a:pt x="4572" y="2286"/>
                </a:lnTo>
                <a:lnTo>
                  <a:pt x="3048" y="3810"/>
                </a:lnTo>
                <a:lnTo>
                  <a:pt x="0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11837" y="5886450"/>
            <a:ext cx="5080" cy="6350"/>
          </a:xfrm>
          <a:custGeom>
            <a:avLst/>
            <a:gdLst/>
            <a:ahLst/>
            <a:cxnLst/>
            <a:rect l="l" t="t" r="r" b="b"/>
            <a:pathLst>
              <a:path w="5079" h="6350">
                <a:moveTo>
                  <a:pt x="0" y="4571"/>
                </a:moveTo>
                <a:lnTo>
                  <a:pt x="0" y="3047"/>
                </a:lnTo>
                <a:lnTo>
                  <a:pt x="1523" y="1523"/>
                </a:lnTo>
                <a:lnTo>
                  <a:pt x="1523" y="0"/>
                </a:lnTo>
                <a:lnTo>
                  <a:pt x="3047" y="1523"/>
                </a:lnTo>
                <a:lnTo>
                  <a:pt x="4571" y="1523"/>
                </a:lnTo>
                <a:lnTo>
                  <a:pt x="4571" y="4571"/>
                </a:lnTo>
                <a:lnTo>
                  <a:pt x="3047" y="6095"/>
                </a:lnTo>
                <a:lnTo>
                  <a:pt x="1523" y="6095"/>
                </a:lnTo>
                <a:lnTo>
                  <a:pt x="0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01169" y="5865876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1524" y="3047"/>
                </a:moveTo>
                <a:lnTo>
                  <a:pt x="0" y="1523"/>
                </a:lnTo>
                <a:lnTo>
                  <a:pt x="1524" y="1523"/>
                </a:lnTo>
                <a:lnTo>
                  <a:pt x="1524" y="0"/>
                </a:lnTo>
                <a:lnTo>
                  <a:pt x="4572" y="0"/>
                </a:lnTo>
                <a:lnTo>
                  <a:pt x="6096" y="1523"/>
                </a:lnTo>
                <a:lnTo>
                  <a:pt x="6096" y="3047"/>
                </a:lnTo>
                <a:lnTo>
                  <a:pt x="4572" y="4571"/>
                </a:lnTo>
                <a:lnTo>
                  <a:pt x="3048" y="4571"/>
                </a:lnTo>
                <a:lnTo>
                  <a:pt x="1524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42495" y="5776878"/>
            <a:ext cx="81915" cy="82550"/>
          </a:xfrm>
          <a:custGeom>
            <a:avLst/>
            <a:gdLst/>
            <a:ahLst/>
            <a:cxnLst/>
            <a:rect l="l" t="t" r="r" b="b"/>
            <a:pathLst>
              <a:path w="81914" h="82550">
                <a:moveTo>
                  <a:pt x="56387" y="79092"/>
                </a:moveTo>
                <a:lnTo>
                  <a:pt x="63245" y="74520"/>
                </a:lnTo>
                <a:lnTo>
                  <a:pt x="75437" y="62328"/>
                </a:lnTo>
                <a:lnTo>
                  <a:pt x="80383" y="51134"/>
                </a:lnTo>
                <a:lnTo>
                  <a:pt x="81853" y="38419"/>
                </a:lnTo>
                <a:lnTo>
                  <a:pt x="78485" y="24228"/>
                </a:lnTo>
                <a:lnTo>
                  <a:pt x="73913" y="16608"/>
                </a:lnTo>
                <a:lnTo>
                  <a:pt x="65035" y="7368"/>
                </a:lnTo>
                <a:lnTo>
                  <a:pt x="53288" y="1914"/>
                </a:lnTo>
                <a:lnTo>
                  <a:pt x="40475" y="0"/>
                </a:lnTo>
                <a:lnTo>
                  <a:pt x="29717" y="2130"/>
                </a:lnTo>
                <a:lnTo>
                  <a:pt x="25145" y="3654"/>
                </a:lnTo>
                <a:lnTo>
                  <a:pt x="17525" y="5940"/>
                </a:lnTo>
                <a:lnTo>
                  <a:pt x="11429" y="12036"/>
                </a:lnTo>
                <a:lnTo>
                  <a:pt x="6857" y="18132"/>
                </a:lnTo>
                <a:lnTo>
                  <a:pt x="1523" y="28800"/>
                </a:lnTo>
                <a:lnTo>
                  <a:pt x="1523" y="32610"/>
                </a:lnTo>
                <a:lnTo>
                  <a:pt x="0" y="35658"/>
                </a:lnTo>
                <a:lnTo>
                  <a:pt x="0" y="44802"/>
                </a:lnTo>
                <a:lnTo>
                  <a:pt x="1523" y="47850"/>
                </a:lnTo>
                <a:lnTo>
                  <a:pt x="1523" y="52422"/>
                </a:lnTo>
                <a:lnTo>
                  <a:pt x="3047" y="56232"/>
                </a:lnTo>
                <a:lnTo>
                  <a:pt x="6857" y="63852"/>
                </a:lnTo>
                <a:lnTo>
                  <a:pt x="11429" y="69948"/>
                </a:lnTo>
                <a:lnTo>
                  <a:pt x="19049" y="74520"/>
                </a:lnTo>
                <a:lnTo>
                  <a:pt x="25145" y="79092"/>
                </a:lnTo>
                <a:lnTo>
                  <a:pt x="32003" y="80616"/>
                </a:lnTo>
                <a:lnTo>
                  <a:pt x="36575" y="82140"/>
                </a:lnTo>
                <a:lnTo>
                  <a:pt x="44195" y="82140"/>
                </a:lnTo>
                <a:lnTo>
                  <a:pt x="53339" y="79092"/>
                </a:lnTo>
                <a:lnTo>
                  <a:pt x="56387" y="79092"/>
                </a:lnTo>
              </a:path>
            </a:pathLst>
          </a:custGeom>
          <a:ln w="4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206117" y="4299090"/>
            <a:ext cx="125412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20" dirty="0">
                <a:latin typeface="Arial"/>
                <a:cs typeface="Arial"/>
              </a:rPr>
              <a:t>1</a:t>
            </a:r>
            <a:r>
              <a:rPr sz="1250" spc="-5" dirty="0">
                <a:latin typeface="Arial"/>
                <a:cs typeface="Arial"/>
              </a:rPr>
              <a:t>: </a:t>
            </a:r>
            <a:r>
              <a:rPr sz="1250" spc="-20" dirty="0">
                <a:latin typeface="Arial"/>
                <a:cs typeface="Arial"/>
              </a:rPr>
              <a:t>c</a:t>
            </a:r>
            <a:r>
              <a:rPr sz="1250" spc="-5" dirty="0">
                <a:latin typeface="Arial"/>
                <a:cs typeface="Arial"/>
              </a:rPr>
              <a:t>r</a:t>
            </a:r>
            <a:r>
              <a:rPr sz="1250" spc="-15" dirty="0">
                <a:latin typeface="Arial"/>
                <a:cs typeface="Arial"/>
              </a:rPr>
              <a:t>e</a:t>
            </a:r>
            <a:r>
              <a:rPr sz="1250" spc="-20" dirty="0">
                <a:latin typeface="Arial"/>
                <a:cs typeface="Arial"/>
              </a:rPr>
              <a:t>a</a:t>
            </a:r>
            <a:r>
              <a:rPr sz="1250" dirty="0">
                <a:latin typeface="Arial"/>
                <a:cs typeface="Arial"/>
              </a:rPr>
              <a:t>t</a:t>
            </a:r>
            <a:r>
              <a:rPr sz="1250" spc="-10" dirty="0">
                <a:latin typeface="Arial"/>
                <a:cs typeface="Arial"/>
              </a:rPr>
              <a:t>e</a:t>
            </a:r>
            <a:r>
              <a:rPr sz="1250" spc="-20" dirty="0">
                <a:latin typeface="Arial"/>
                <a:cs typeface="Arial"/>
              </a:rPr>
              <a:t>(cashie</a:t>
            </a:r>
            <a:r>
              <a:rPr sz="1250" spc="5" dirty="0">
                <a:latin typeface="Arial"/>
                <a:cs typeface="Arial"/>
              </a:rPr>
              <a:t>r</a:t>
            </a:r>
            <a:r>
              <a:rPr sz="1250" spc="-5" dirty="0">
                <a:latin typeface="Arial"/>
                <a:cs typeface="Arial"/>
              </a:rPr>
              <a:t>)</a:t>
            </a:r>
            <a:endParaRPr sz="125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508877" y="4399788"/>
            <a:ext cx="174625" cy="0"/>
          </a:xfrm>
          <a:custGeom>
            <a:avLst/>
            <a:gdLst/>
            <a:ahLst/>
            <a:cxnLst/>
            <a:rect l="l" t="t" r="r" b="b"/>
            <a:pathLst>
              <a:path w="174625">
                <a:moveTo>
                  <a:pt x="0" y="0"/>
                </a:moveTo>
                <a:lnTo>
                  <a:pt x="174498" y="0"/>
                </a:lnTo>
              </a:path>
            </a:pathLst>
          </a:custGeom>
          <a:ln w="4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75767" y="4367784"/>
            <a:ext cx="99060" cy="66675"/>
          </a:xfrm>
          <a:custGeom>
            <a:avLst/>
            <a:gdLst/>
            <a:ahLst/>
            <a:cxnLst/>
            <a:rect l="l" t="t" r="r" b="b"/>
            <a:pathLst>
              <a:path w="99059" h="66675">
                <a:moveTo>
                  <a:pt x="99060" y="32003"/>
                </a:moveTo>
                <a:lnTo>
                  <a:pt x="0" y="0"/>
                </a:lnTo>
                <a:lnTo>
                  <a:pt x="0" y="66293"/>
                </a:lnTo>
                <a:lnTo>
                  <a:pt x="99060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230515" y="2090166"/>
            <a:ext cx="2844165" cy="543560"/>
          </a:xfrm>
          <a:prstGeom prst="rect">
            <a:avLst/>
          </a:prstGeom>
          <a:ln w="443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7470" marR="447040">
              <a:lnSpc>
                <a:spcPct val="100000"/>
              </a:lnSpc>
            </a:pPr>
            <a:r>
              <a:rPr sz="1250" spc="-15" dirty="0">
                <a:latin typeface="Arial"/>
                <a:cs typeface="Arial"/>
              </a:rPr>
              <a:t>Th</a:t>
            </a:r>
            <a:r>
              <a:rPr sz="1250" spc="-5" dirty="0">
                <a:latin typeface="Arial"/>
                <a:cs typeface="Arial"/>
              </a:rPr>
              <a:t>r</a:t>
            </a:r>
            <a:r>
              <a:rPr sz="1250" spc="-15" dirty="0">
                <a:latin typeface="Arial"/>
                <a:cs typeface="Arial"/>
              </a:rPr>
              <a:t>e</a:t>
            </a:r>
            <a:r>
              <a:rPr sz="1250" spc="-10" dirty="0">
                <a:latin typeface="Arial"/>
                <a:cs typeface="Arial"/>
              </a:rPr>
              <a:t>e</a:t>
            </a:r>
            <a:r>
              <a:rPr sz="1250" dirty="0">
                <a:latin typeface="Arial"/>
                <a:cs typeface="Arial"/>
              </a:rPr>
              <a:t> </a:t>
            </a:r>
            <a:r>
              <a:rPr sz="1250" spc="-15" dirty="0">
                <a:latin typeface="Arial"/>
                <a:cs typeface="Arial"/>
              </a:rPr>
              <a:t>way</a:t>
            </a:r>
            <a:r>
              <a:rPr sz="1250" spc="-10" dirty="0">
                <a:latin typeface="Arial"/>
                <a:cs typeface="Arial"/>
              </a:rPr>
              <a:t>s </a:t>
            </a:r>
            <a:r>
              <a:rPr sz="1250" dirty="0">
                <a:latin typeface="Arial"/>
                <a:cs typeface="Arial"/>
              </a:rPr>
              <a:t>t</a:t>
            </a:r>
            <a:r>
              <a:rPr sz="1250" spc="-10" dirty="0">
                <a:latin typeface="Arial"/>
                <a:cs typeface="Arial"/>
              </a:rPr>
              <a:t>o</a:t>
            </a:r>
            <a:r>
              <a:rPr sz="1250" spc="-15" dirty="0">
                <a:latin typeface="Arial"/>
                <a:cs typeface="Arial"/>
              </a:rPr>
              <a:t> sho</a:t>
            </a:r>
            <a:r>
              <a:rPr sz="1250" spc="-10" dirty="0">
                <a:latin typeface="Arial"/>
                <a:cs typeface="Arial"/>
              </a:rPr>
              <a:t>w</a:t>
            </a:r>
            <a:r>
              <a:rPr sz="1250" dirty="0">
                <a:latin typeface="Arial"/>
                <a:cs typeface="Arial"/>
              </a:rPr>
              <a:t> </a:t>
            </a:r>
            <a:r>
              <a:rPr sz="1250" spc="-20" dirty="0">
                <a:latin typeface="Arial"/>
                <a:cs typeface="Arial"/>
              </a:rPr>
              <a:t>c</a:t>
            </a:r>
            <a:r>
              <a:rPr sz="1250" spc="-5" dirty="0">
                <a:latin typeface="Arial"/>
                <a:cs typeface="Arial"/>
              </a:rPr>
              <a:t>r</a:t>
            </a:r>
            <a:r>
              <a:rPr sz="1250" spc="-20" dirty="0">
                <a:latin typeface="Arial"/>
                <a:cs typeface="Arial"/>
              </a:rPr>
              <a:t>e</a:t>
            </a:r>
            <a:r>
              <a:rPr sz="1250" spc="-15" dirty="0">
                <a:latin typeface="Arial"/>
                <a:cs typeface="Arial"/>
              </a:rPr>
              <a:t>at</a:t>
            </a:r>
            <a:r>
              <a:rPr sz="1250" spc="-5" dirty="0">
                <a:latin typeface="Arial"/>
                <a:cs typeface="Arial"/>
              </a:rPr>
              <a:t>i</a:t>
            </a:r>
            <a:r>
              <a:rPr sz="1250" spc="-15" dirty="0">
                <a:latin typeface="Arial"/>
                <a:cs typeface="Arial"/>
              </a:rPr>
              <a:t>o</a:t>
            </a:r>
            <a:r>
              <a:rPr sz="1250" spc="-10" dirty="0">
                <a:latin typeface="Arial"/>
                <a:cs typeface="Arial"/>
              </a:rPr>
              <a:t>n</a:t>
            </a:r>
            <a:r>
              <a:rPr sz="1250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in a</a:t>
            </a:r>
            <a:r>
              <a:rPr sz="1250" spc="-5" dirty="0">
                <a:latin typeface="Arial"/>
                <a:cs typeface="Arial"/>
              </a:rPr>
              <a:t> </a:t>
            </a:r>
            <a:r>
              <a:rPr sz="1250" spc="-20" dirty="0">
                <a:latin typeface="Arial"/>
                <a:cs typeface="Arial"/>
              </a:rPr>
              <a:t>commun</a:t>
            </a:r>
            <a:r>
              <a:rPr sz="1250" spc="-5" dirty="0">
                <a:latin typeface="Arial"/>
                <a:cs typeface="Arial"/>
              </a:rPr>
              <a:t>i</a:t>
            </a:r>
            <a:r>
              <a:rPr sz="1250" spc="-20" dirty="0">
                <a:latin typeface="Arial"/>
                <a:cs typeface="Arial"/>
              </a:rPr>
              <a:t>ca</a:t>
            </a:r>
            <a:r>
              <a:rPr sz="1250" dirty="0">
                <a:latin typeface="Arial"/>
                <a:cs typeface="Arial"/>
              </a:rPr>
              <a:t>t</a:t>
            </a:r>
            <a:r>
              <a:rPr sz="1250" spc="-10" dirty="0">
                <a:latin typeface="Arial"/>
                <a:cs typeface="Arial"/>
              </a:rPr>
              <a:t>i</a:t>
            </a:r>
            <a:r>
              <a:rPr sz="1250" spc="-20" dirty="0">
                <a:latin typeface="Arial"/>
                <a:cs typeface="Arial"/>
              </a:rPr>
              <a:t>o</a:t>
            </a:r>
            <a:r>
              <a:rPr sz="1250" spc="-10" dirty="0">
                <a:latin typeface="Arial"/>
                <a:cs typeface="Arial"/>
              </a:rPr>
              <a:t>n</a:t>
            </a:r>
            <a:r>
              <a:rPr sz="1250" spc="-15" dirty="0">
                <a:latin typeface="Arial"/>
                <a:cs typeface="Arial"/>
              </a:rPr>
              <a:t> </a:t>
            </a:r>
            <a:r>
              <a:rPr sz="1250" spc="-20" dirty="0">
                <a:latin typeface="Arial"/>
                <a:cs typeface="Arial"/>
              </a:rPr>
              <a:t>d</a:t>
            </a:r>
            <a:r>
              <a:rPr sz="1250" spc="-5" dirty="0">
                <a:latin typeface="Arial"/>
                <a:cs typeface="Arial"/>
              </a:rPr>
              <a:t>i</a:t>
            </a:r>
            <a:r>
              <a:rPr sz="1250" spc="-20" dirty="0">
                <a:latin typeface="Arial"/>
                <a:cs typeface="Arial"/>
              </a:rPr>
              <a:t>ag</a:t>
            </a:r>
            <a:r>
              <a:rPr sz="1250" spc="-5" dirty="0">
                <a:latin typeface="Arial"/>
                <a:cs typeface="Arial"/>
              </a:rPr>
              <a:t>r</a:t>
            </a:r>
            <a:r>
              <a:rPr sz="1250" spc="-15" dirty="0">
                <a:latin typeface="Arial"/>
                <a:cs typeface="Arial"/>
              </a:rPr>
              <a:t>am</a:t>
            </a:r>
            <a:endParaRPr sz="125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875417" y="2090166"/>
            <a:ext cx="199390" cy="200025"/>
          </a:xfrm>
          <a:custGeom>
            <a:avLst/>
            <a:gdLst/>
            <a:ahLst/>
            <a:cxnLst/>
            <a:rect l="l" t="t" r="r" b="b"/>
            <a:pathLst>
              <a:path w="199389" h="200025">
                <a:moveTo>
                  <a:pt x="198882" y="199644"/>
                </a:moveTo>
                <a:lnTo>
                  <a:pt x="198882" y="0"/>
                </a:lnTo>
                <a:lnTo>
                  <a:pt x="0" y="0"/>
                </a:lnTo>
                <a:lnTo>
                  <a:pt x="198882" y="1996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75417" y="2090166"/>
            <a:ext cx="199390" cy="200025"/>
          </a:xfrm>
          <a:custGeom>
            <a:avLst/>
            <a:gdLst/>
            <a:ahLst/>
            <a:cxnLst/>
            <a:rect l="l" t="t" r="r" b="b"/>
            <a:pathLst>
              <a:path w="199389" h="200025">
                <a:moveTo>
                  <a:pt x="198882" y="199644"/>
                </a:moveTo>
                <a:lnTo>
                  <a:pt x="0" y="0"/>
                </a:lnTo>
                <a:lnTo>
                  <a:pt x="0" y="199644"/>
                </a:lnTo>
                <a:lnTo>
                  <a:pt x="198882" y="199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75417" y="2090166"/>
            <a:ext cx="199390" cy="200025"/>
          </a:xfrm>
          <a:custGeom>
            <a:avLst/>
            <a:gdLst/>
            <a:ahLst/>
            <a:cxnLst/>
            <a:rect l="l" t="t" r="r" b="b"/>
            <a:pathLst>
              <a:path w="199389" h="200025">
                <a:moveTo>
                  <a:pt x="198882" y="199644"/>
                </a:moveTo>
                <a:lnTo>
                  <a:pt x="0" y="0"/>
                </a:lnTo>
                <a:lnTo>
                  <a:pt x="0" y="199644"/>
                </a:lnTo>
                <a:lnTo>
                  <a:pt x="198882" y="199644"/>
                </a:lnTo>
                <a:close/>
              </a:path>
            </a:pathLst>
          </a:custGeom>
          <a:ln w="4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846967" y="5206746"/>
            <a:ext cx="1929130" cy="215265"/>
          </a:xfrm>
          <a:custGeom>
            <a:avLst/>
            <a:gdLst/>
            <a:ahLst/>
            <a:cxnLst/>
            <a:rect l="l" t="t" r="r" b="b"/>
            <a:pathLst>
              <a:path w="1929129" h="215264">
                <a:moveTo>
                  <a:pt x="0" y="0"/>
                </a:moveTo>
                <a:lnTo>
                  <a:pt x="0" y="214884"/>
                </a:lnTo>
                <a:lnTo>
                  <a:pt x="1928621" y="214884"/>
                </a:lnTo>
                <a:lnTo>
                  <a:pt x="192862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371471" y="5237779"/>
            <a:ext cx="880744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5" dirty="0">
                <a:latin typeface="Lucida Sans Unicode"/>
                <a:cs typeface="Lucida Sans Unicode"/>
              </a:rPr>
              <a:t>&lt;&lt;create&gt;&gt;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212547" y="3516699"/>
          <a:ext cx="5065000" cy="4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4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504">
                <a:tc rowSpan="2"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25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50" spc="-10" dirty="0">
                          <a:latin typeface="Arial"/>
                          <a:cs typeface="Arial"/>
                        </a:rPr>
                        <a:t>Regis</a:t>
                      </a:r>
                      <a:r>
                        <a:rPr sz="125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50" spc="-10" dirty="0">
                          <a:latin typeface="Arial"/>
                          <a:cs typeface="Arial"/>
                        </a:rPr>
                        <a:t>er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432">
                      <a:solidFill>
                        <a:srgbClr val="000000"/>
                      </a:solidFill>
                      <a:prstDash val="solid"/>
                    </a:lnL>
                    <a:lnR w="4432">
                      <a:solidFill>
                        <a:srgbClr val="000000"/>
                      </a:solidFill>
                      <a:prstDash val="solid"/>
                    </a:lnR>
                    <a:lnT w="4432">
                      <a:solidFill>
                        <a:srgbClr val="000000"/>
                      </a:solidFill>
                      <a:prstDash val="solid"/>
                    </a:lnT>
                    <a:lnB w="4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432">
                      <a:solidFill>
                        <a:srgbClr val="000000"/>
                      </a:solidFill>
                      <a:prstDash val="solid"/>
                    </a:lnL>
                    <a:lnR w="4432">
                      <a:solidFill>
                        <a:srgbClr val="000000"/>
                      </a:solidFill>
                      <a:prstDash val="solid"/>
                    </a:lnR>
                    <a:lnB w="4432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50" spc="-1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250" spc="-5" dirty="0">
                          <a:latin typeface="Arial"/>
                          <a:cs typeface="Arial"/>
                        </a:rPr>
                        <a:t>Sa</a:t>
                      </a:r>
                      <a:r>
                        <a:rPr sz="1250" dirty="0">
                          <a:latin typeface="Arial"/>
                          <a:cs typeface="Arial"/>
                        </a:rPr>
                        <a:t>le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432">
                      <a:solidFill>
                        <a:srgbClr val="000000"/>
                      </a:solidFill>
                      <a:prstDash val="solid"/>
                    </a:lnL>
                    <a:lnR w="4432">
                      <a:solidFill>
                        <a:srgbClr val="000000"/>
                      </a:solidFill>
                      <a:prstDash val="solid"/>
                    </a:lnR>
                    <a:lnT w="4432">
                      <a:solidFill>
                        <a:srgbClr val="000000"/>
                      </a:solidFill>
                      <a:prstDash val="solid"/>
                    </a:lnT>
                    <a:lnB w="443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74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4432">
                      <a:solidFill>
                        <a:srgbClr val="000000"/>
                      </a:solidFill>
                      <a:prstDash val="solid"/>
                    </a:lnL>
                    <a:lnR w="4432">
                      <a:solidFill>
                        <a:srgbClr val="000000"/>
                      </a:solidFill>
                      <a:prstDash val="solid"/>
                    </a:lnR>
                    <a:lnT w="4432">
                      <a:solidFill>
                        <a:srgbClr val="000000"/>
                      </a:solidFill>
                      <a:prstDash val="solid"/>
                    </a:lnT>
                    <a:lnB w="4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432">
                      <a:solidFill>
                        <a:srgbClr val="000000"/>
                      </a:solidFill>
                      <a:prstDash val="solid"/>
                    </a:lnL>
                    <a:lnR w="4432">
                      <a:solidFill>
                        <a:srgbClr val="000000"/>
                      </a:solidFill>
                      <a:prstDash val="solid"/>
                    </a:lnR>
                    <a:lnT w="4432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4432">
                      <a:solidFill>
                        <a:srgbClr val="000000"/>
                      </a:solidFill>
                      <a:prstDash val="solid"/>
                    </a:lnL>
                    <a:lnR w="4432">
                      <a:solidFill>
                        <a:srgbClr val="000000"/>
                      </a:solidFill>
                      <a:prstDash val="solid"/>
                    </a:lnR>
                    <a:lnT w="4432">
                      <a:solidFill>
                        <a:srgbClr val="000000"/>
                      </a:solidFill>
                      <a:prstDash val="solid"/>
                    </a:lnT>
                    <a:lnB w="443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193497" y="5499424"/>
          <a:ext cx="5065000" cy="4442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4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504">
                <a:tc rowSpan="2"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250" spc="-5" dirty="0">
                          <a:latin typeface="Arial"/>
                          <a:cs typeface="Arial"/>
                        </a:rPr>
                        <a:t>Register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432">
                      <a:solidFill>
                        <a:srgbClr val="000000"/>
                      </a:solidFill>
                      <a:prstDash val="solid"/>
                    </a:lnL>
                    <a:lnR w="4432">
                      <a:solidFill>
                        <a:srgbClr val="000000"/>
                      </a:solidFill>
                      <a:prstDash val="solid"/>
                    </a:lnR>
                    <a:lnT w="4432">
                      <a:solidFill>
                        <a:srgbClr val="000000"/>
                      </a:solidFill>
                      <a:prstDash val="solid"/>
                    </a:lnT>
                    <a:lnB w="4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5980">
                        <a:lnSpc>
                          <a:spcPct val="100000"/>
                        </a:lnSpc>
                      </a:pPr>
                      <a:r>
                        <a:rPr sz="125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5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2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50" spc="-5" dirty="0">
                          <a:latin typeface="Arial"/>
                          <a:cs typeface="Arial"/>
                        </a:rPr>
                        <a:t>make</a:t>
                      </a:r>
                      <a:r>
                        <a:rPr sz="125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250" spc="-5" dirty="0">
                          <a:latin typeface="Arial"/>
                          <a:cs typeface="Arial"/>
                        </a:rPr>
                        <a:t>cash</a:t>
                      </a:r>
                      <a:r>
                        <a:rPr sz="125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5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50" spc="1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50" dirty="0">
                          <a:latin typeface="Arial"/>
                          <a:cs typeface="Arial"/>
                        </a:rPr>
                        <a:t>)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432">
                      <a:solidFill>
                        <a:srgbClr val="000000"/>
                      </a:solidFill>
                      <a:prstDash val="solid"/>
                    </a:lnL>
                    <a:lnR w="4432">
                      <a:solidFill>
                        <a:srgbClr val="000000"/>
                      </a:solidFill>
                      <a:prstDash val="solid"/>
                    </a:lnR>
                    <a:lnB w="4432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50" spc="-5" dirty="0">
                          <a:latin typeface="Arial"/>
                          <a:cs typeface="Arial"/>
                        </a:rPr>
                        <a:t>:Sale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432">
                      <a:solidFill>
                        <a:srgbClr val="000000"/>
                      </a:solidFill>
                      <a:prstDash val="solid"/>
                    </a:lnL>
                    <a:lnR w="4432">
                      <a:solidFill>
                        <a:srgbClr val="000000"/>
                      </a:solidFill>
                      <a:prstDash val="solid"/>
                    </a:lnR>
                    <a:lnT w="4432">
                      <a:solidFill>
                        <a:srgbClr val="000000"/>
                      </a:solidFill>
                      <a:prstDash val="solid"/>
                    </a:lnT>
                    <a:lnB w="443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74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4432">
                      <a:solidFill>
                        <a:srgbClr val="000000"/>
                      </a:solidFill>
                      <a:prstDash val="solid"/>
                    </a:lnL>
                    <a:lnR w="4432">
                      <a:solidFill>
                        <a:srgbClr val="000000"/>
                      </a:solidFill>
                      <a:prstDash val="solid"/>
                    </a:lnR>
                    <a:lnT w="4432">
                      <a:solidFill>
                        <a:srgbClr val="000000"/>
                      </a:solidFill>
                      <a:prstDash val="solid"/>
                    </a:lnT>
                    <a:lnB w="4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432">
                      <a:solidFill>
                        <a:srgbClr val="000000"/>
                      </a:solidFill>
                      <a:prstDash val="solid"/>
                    </a:lnL>
                    <a:lnR w="4432">
                      <a:solidFill>
                        <a:srgbClr val="000000"/>
                      </a:solidFill>
                      <a:prstDash val="solid"/>
                    </a:lnR>
                    <a:lnT w="4432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4432">
                      <a:solidFill>
                        <a:srgbClr val="000000"/>
                      </a:solidFill>
                      <a:prstDash val="solid"/>
                    </a:lnL>
                    <a:lnR w="4432">
                      <a:solidFill>
                        <a:srgbClr val="000000"/>
                      </a:solidFill>
                      <a:prstDash val="solid"/>
                    </a:lnR>
                    <a:lnT w="4432">
                      <a:solidFill>
                        <a:srgbClr val="000000"/>
                      </a:solidFill>
                      <a:prstDash val="solid"/>
                    </a:lnT>
                    <a:lnB w="443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3227787" y="4433385"/>
          <a:ext cx="5064237" cy="4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4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504">
                <a:tc rowSpan="2"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2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50" spc="-5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125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25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50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5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50" spc="-5" dirty="0">
                          <a:latin typeface="Arial"/>
                          <a:cs typeface="Arial"/>
                        </a:rPr>
                        <a:t>er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432">
                      <a:solidFill>
                        <a:srgbClr val="000000"/>
                      </a:solidFill>
                      <a:prstDash val="solid"/>
                    </a:lnL>
                    <a:lnR w="4432">
                      <a:solidFill>
                        <a:srgbClr val="000000"/>
                      </a:solidFill>
                      <a:prstDash val="solid"/>
                    </a:lnR>
                    <a:lnT w="4432">
                      <a:solidFill>
                        <a:srgbClr val="000000"/>
                      </a:solidFill>
                      <a:prstDash val="solid"/>
                    </a:lnT>
                    <a:lnB w="4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432">
                      <a:solidFill>
                        <a:srgbClr val="000000"/>
                      </a:solidFill>
                      <a:prstDash val="solid"/>
                    </a:lnL>
                    <a:lnR w="4432">
                      <a:solidFill>
                        <a:srgbClr val="000000"/>
                      </a:solidFill>
                      <a:prstDash val="solid"/>
                    </a:lnR>
                    <a:lnB w="4432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</a:pPr>
                      <a:r>
                        <a:rPr sz="1250" spc="-5" dirty="0">
                          <a:latin typeface="Arial"/>
                          <a:cs typeface="Arial"/>
                        </a:rPr>
                        <a:t>:Sal</a:t>
                      </a:r>
                      <a:r>
                        <a:rPr sz="125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50" dirty="0">
                          <a:latin typeface="Arial"/>
                          <a:cs typeface="Arial"/>
                        </a:rPr>
                        <a:t>{</a:t>
                      </a:r>
                      <a:r>
                        <a:rPr sz="1250" spc="-5" dirty="0">
                          <a:latin typeface="Arial"/>
                          <a:cs typeface="Arial"/>
                        </a:rPr>
                        <a:t>new}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432">
                      <a:solidFill>
                        <a:srgbClr val="000000"/>
                      </a:solidFill>
                      <a:prstDash val="solid"/>
                    </a:lnL>
                    <a:lnR w="4432">
                      <a:solidFill>
                        <a:srgbClr val="000000"/>
                      </a:solidFill>
                      <a:prstDash val="solid"/>
                    </a:lnR>
                    <a:lnT w="4432">
                      <a:solidFill>
                        <a:srgbClr val="000000"/>
                      </a:solidFill>
                      <a:prstDash val="solid"/>
                    </a:lnT>
                    <a:lnB w="443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74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4432">
                      <a:solidFill>
                        <a:srgbClr val="000000"/>
                      </a:solidFill>
                      <a:prstDash val="solid"/>
                    </a:lnL>
                    <a:lnR w="4432">
                      <a:solidFill>
                        <a:srgbClr val="000000"/>
                      </a:solidFill>
                      <a:prstDash val="solid"/>
                    </a:lnR>
                    <a:lnT w="4432">
                      <a:solidFill>
                        <a:srgbClr val="000000"/>
                      </a:solidFill>
                      <a:prstDash val="solid"/>
                    </a:lnT>
                    <a:lnB w="4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432">
                      <a:solidFill>
                        <a:srgbClr val="000000"/>
                      </a:solidFill>
                      <a:prstDash val="solid"/>
                    </a:lnL>
                    <a:lnR w="4432">
                      <a:solidFill>
                        <a:srgbClr val="000000"/>
                      </a:solidFill>
                      <a:prstDash val="solid"/>
                    </a:lnR>
                    <a:lnT w="4432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4432">
                      <a:solidFill>
                        <a:srgbClr val="000000"/>
                      </a:solidFill>
                      <a:prstDash val="solid"/>
                    </a:lnL>
                    <a:lnR w="4432">
                      <a:solidFill>
                        <a:srgbClr val="000000"/>
                      </a:solidFill>
                      <a:prstDash val="solid"/>
                    </a:lnR>
                    <a:lnT w="4432">
                      <a:solidFill>
                        <a:srgbClr val="000000"/>
                      </a:solidFill>
                      <a:prstDash val="solid"/>
                    </a:lnT>
                    <a:lnB w="443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0502" y="1517786"/>
            <a:ext cx="30873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sz="1350" dirty="0">
                <a:solidFill>
                  <a:srgbClr val="FF388D"/>
                </a:solidFill>
                <a:latin typeface="Wingdings 3"/>
                <a:cs typeface="Wingdings 3"/>
              </a:rPr>
              <a:t></a:t>
            </a:r>
            <a:r>
              <a:rPr sz="1350" dirty="0">
                <a:solidFill>
                  <a:srgbClr val="FF388D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메시지 순서</a:t>
            </a:r>
            <a:r>
              <a:rPr sz="2000" spc="-5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번호</a:t>
            </a:r>
            <a:r>
              <a:rPr sz="2000" spc="-5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붙이기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35671" y="797813"/>
            <a:ext cx="6513576" cy="299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26699" y="3452621"/>
            <a:ext cx="1683385" cy="527050"/>
          </a:xfrm>
          <a:custGeom>
            <a:avLst/>
            <a:gdLst/>
            <a:ahLst/>
            <a:cxnLst/>
            <a:rect l="l" t="t" r="r" b="b"/>
            <a:pathLst>
              <a:path w="1683385" h="527050">
                <a:moveTo>
                  <a:pt x="0" y="0"/>
                </a:moveTo>
                <a:lnTo>
                  <a:pt x="0" y="526541"/>
                </a:lnTo>
                <a:lnTo>
                  <a:pt x="1683258" y="526541"/>
                </a:lnTo>
                <a:lnTo>
                  <a:pt x="1683258" y="0"/>
                </a:lnTo>
                <a:lnTo>
                  <a:pt x="0" y="0"/>
                </a:lnTo>
                <a:close/>
              </a:path>
            </a:pathLst>
          </a:custGeom>
          <a:ln w="52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39417" y="3607148"/>
            <a:ext cx="256540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:</a:t>
            </a:r>
            <a:r>
              <a:rPr sz="1450" spc="2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A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38285" y="3716273"/>
            <a:ext cx="1788795" cy="0"/>
          </a:xfrm>
          <a:custGeom>
            <a:avLst/>
            <a:gdLst/>
            <a:ahLst/>
            <a:cxnLst/>
            <a:rect l="l" t="t" r="r" b="b"/>
            <a:pathLst>
              <a:path w="1788795">
                <a:moveTo>
                  <a:pt x="1788414" y="0"/>
                </a:moveTo>
                <a:lnTo>
                  <a:pt x="0" y="0"/>
                </a:lnTo>
              </a:path>
            </a:pathLst>
          </a:custGeom>
          <a:ln w="52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90043" y="3514184"/>
            <a:ext cx="485140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msg1</a:t>
            </a:r>
            <a:endParaRPr sz="14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45793" y="3452621"/>
            <a:ext cx="1682750" cy="527050"/>
          </a:xfrm>
          <a:custGeom>
            <a:avLst/>
            <a:gdLst/>
            <a:ahLst/>
            <a:cxnLst/>
            <a:rect l="l" t="t" r="r" b="b"/>
            <a:pathLst>
              <a:path w="1682750" h="527050">
                <a:moveTo>
                  <a:pt x="0" y="0"/>
                </a:moveTo>
                <a:lnTo>
                  <a:pt x="0" y="526542"/>
                </a:lnTo>
                <a:lnTo>
                  <a:pt x="1682495" y="526542"/>
                </a:lnTo>
                <a:lnTo>
                  <a:pt x="1682495" y="0"/>
                </a:lnTo>
                <a:lnTo>
                  <a:pt x="0" y="0"/>
                </a:lnTo>
                <a:close/>
              </a:path>
            </a:pathLst>
          </a:custGeom>
          <a:ln w="52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358511" y="3607148"/>
            <a:ext cx="255904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:</a:t>
            </a:r>
            <a:r>
              <a:rPr sz="1450" spc="1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B</a:t>
            </a:r>
            <a:endParaRPr sz="14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09957" y="3716273"/>
            <a:ext cx="1736089" cy="0"/>
          </a:xfrm>
          <a:custGeom>
            <a:avLst/>
            <a:gdLst/>
            <a:ahLst/>
            <a:cxnLst/>
            <a:rect l="l" t="t" r="r" b="b"/>
            <a:pathLst>
              <a:path w="1736090">
                <a:moveTo>
                  <a:pt x="1735836" y="0"/>
                </a:moveTo>
                <a:lnTo>
                  <a:pt x="0" y="0"/>
                </a:lnTo>
              </a:path>
            </a:pathLst>
          </a:custGeom>
          <a:ln w="52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31413" y="3514184"/>
            <a:ext cx="69151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latin typeface="Arial"/>
                <a:cs typeface="Arial"/>
              </a:rPr>
              <a:t>1</a:t>
            </a:r>
            <a:r>
              <a:rPr sz="1450" dirty="0">
                <a:latin typeface="Arial"/>
                <a:cs typeface="Arial"/>
              </a:rPr>
              <a:t>:</a:t>
            </a:r>
            <a:r>
              <a:rPr sz="1450" spc="10" dirty="0">
                <a:latin typeface="Arial"/>
                <a:cs typeface="Arial"/>
              </a:rPr>
              <a:t> m</a:t>
            </a:r>
            <a:r>
              <a:rPr sz="1450" spc="-5" dirty="0">
                <a:latin typeface="Arial"/>
                <a:cs typeface="Arial"/>
              </a:rPr>
              <a:t>sg</a:t>
            </a:r>
            <a:r>
              <a:rPr sz="1450" spc="5" dirty="0">
                <a:latin typeface="Arial"/>
                <a:cs typeface="Arial"/>
              </a:rPr>
              <a:t>2</a:t>
            </a:r>
            <a:endParaRPr sz="14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45793" y="5136641"/>
            <a:ext cx="1682750" cy="525780"/>
          </a:xfrm>
          <a:custGeom>
            <a:avLst/>
            <a:gdLst/>
            <a:ahLst/>
            <a:cxnLst/>
            <a:rect l="l" t="t" r="r" b="b"/>
            <a:pathLst>
              <a:path w="1682750" h="525779">
                <a:moveTo>
                  <a:pt x="0" y="0"/>
                </a:moveTo>
                <a:lnTo>
                  <a:pt x="0" y="525780"/>
                </a:lnTo>
                <a:lnTo>
                  <a:pt x="1682495" y="525780"/>
                </a:lnTo>
                <a:lnTo>
                  <a:pt x="1682495" y="0"/>
                </a:lnTo>
                <a:lnTo>
                  <a:pt x="0" y="0"/>
                </a:lnTo>
                <a:close/>
              </a:path>
            </a:pathLst>
          </a:custGeom>
          <a:ln w="52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353177" y="5291168"/>
            <a:ext cx="266700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:</a:t>
            </a:r>
            <a:r>
              <a:rPr sz="1450" spc="10" dirty="0">
                <a:latin typeface="Arial"/>
                <a:cs typeface="Arial"/>
              </a:rPr>
              <a:t> C</a:t>
            </a:r>
            <a:endParaRPr sz="14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487041" y="3979164"/>
            <a:ext cx="0" cy="1157605"/>
          </a:xfrm>
          <a:custGeom>
            <a:avLst/>
            <a:gdLst/>
            <a:ahLst/>
            <a:cxnLst/>
            <a:rect l="l" t="t" r="r" b="b"/>
            <a:pathLst>
              <a:path h="1157604">
                <a:moveTo>
                  <a:pt x="0" y="0"/>
                </a:moveTo>
                <a:lnTo>
                  <a:pt x="0" y="1157478"/>
                </a:lnTo>
              </a:path>
            </a:pathLst>
          </a:custGeom>
          <a:ln w="52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005199" y="4561172"/>
            <a:ext cx="848994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0" dirty="0">
                <a:latin typeface="Arial"/>
                <a:cs typeface="Arial"/>
              </a:rPr>
              <a:t>1</a:t>
            </a:r>
            <a:r>
              <a:rPr sz="1450" spc="-10" dirty="0">
                <a:latin typeface="Arial"/>
                <a:cs typeface="Arial"/>
              </a:rPr>
              <a:t>.</a:t>
            </a:r>
            <a:r>
              <a:rPr sz="1450" spc="10" dirty="0">
                <a:latin typeface="Arial"/>
                <a:cs typeface="Arial"/>
              </a:rPr>
              <a:t>1</a:t>
            </a:r>
            <a:r>
              <a:rPr sz="1450" dirty="0">
                <a:latin typeface="Arial"/>
                <a:cs typeface="Arial"/>
              </a:rPr>
              <a:t>: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m</a:t>
            </a:r>
            <a:r>
              <a:rPr sz="1450" spc="-5" dirty="0">
                <a:latin typeface="Arial"/>
                <a:cs typeface="Arial"/>
              </a:rPr>
              <a:t>s</a:t>
            </a:r>
            <a:r>
              <a:rPr sz="1450" spc="10" dirty="0">
                <a:latin typeface="Arial"/>
                <a:cs typeface="Arial"/>
              </a:rPr>
              <a:t>g</a:t>
            </a:r>
            <a:r>
              <a:rPr sz="1450" spc="5" dirty="0">
                <a:latin typeface="Arial"/>
                <a:cs typeface="Arial"/>
              </a:rPr>
              <a:t>3</a:t>
            </a:r>
            <a:endParaRPr sz="1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63459" y="4569714"/>
            <a:ext cx="2104390" cy="527050"/>
          </a:xfrm>
          <a:prstGeom prst="rect">
            <a:avLst/>
          </a:prstGeom>
          <a:ln w="525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1450" spc="-5" dirty="0">
                <a:latin typeface="Arial"/>
                <a:cs typeface="Arial"/>
              </a:rPr>
              <a:t>no</a:t>
            </a:r>
            <a:r>
              <a:rPr sz="1450" dirty="0">
                <a:latin typeface="Arial"/>
                <a:cs typeface="Arial"/>
              </a:rPr>
              <a:t>t</a:t>
            </a:r>
            <a:r>
              <a:rPr sz="1450" spc="10" dirty="0">
                <a:latin typeface="Arial"/>
                <a:cs typeface="Arial"/>
              </a:rPr>
              <a:t> </a:t>
            </a:r>
            <a:r>
              <a:rPr sz="1450" spc="-5" dirty="0">
                <a:latin typeface="Arial"/>
                <a:cs typeface="Arial"/>
              </a:rPr>
              <a:t>nu</a:t>
            </a:r>
            <a:r>
              <a:rPr sz="1450" spc="5" dirty="0">
                <a:latin typeface="Arial"/>
                <a:cs typeface="Arial"/>
              </a:rPr>
              <a:t>m</a:t>
            </a:r>
            <a:r>
              <a:rPr sz="1450" spc="-5" dirty="0">
                <a:latin typeface="Arial"/>
                <a:cs typeface="Arial"/>
              </a:rPr>
              <a:t>be</a:t>
            </a:r>
            <a:r>
              <a:rPr sz="1450" spc="5" dirty="0">
                <a:latin typeface="Arial"/>
                <a:cs typeface="Arial"/>
              </a:rPr>
              <a:t>r</a:t>
            </a:r>
            <a:r>
              <a:rPr sz="1450" spc="-5" dirty="0">
                <a:latin typeface="Arial"/>
                <a:cs typeface="Arial"/>
              </a:rPr>
              <a:t>e</a:t>
            </a:r>
            <a:r>
              <a:rPr sz="1450" spc="5" dirty="0">
                <a:latin typeface="Arial"/>
                <a:cs typeface="Arial"/>
              </a:rPr>
              <a:t>d</a:t>
            </a:r>
            <a:endParaRPr sz="14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32645" y="4569714"/>
            <a:ext cx="234950" cy="235585"/>
          </a:xfrm>
          <a:custGeom>
            <a:avLst/>
            <a:gdLst/>
            <a:ahLst/>
            <a:cxnLst/>
            <a:rect l="l" t="t" r="r" b="b"/>
            <a:pathLst>
              <a:path w="234950" h="235585">
                <a:moveTo>
                  <a:pt x="234696" y="235458"/>
                </a:moveTo>
                <a:lnTo>
                  <a:pt x="234696" y="0"/>
                </a:lnTo>
                <a:lnTo>
                  <a:pt x="0" y="0"/>
                </a:lnTo>
                <a:lnTo>
                  <a:pt x="234696" y="2354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32645" y="4569714"/>
            <a:ext cx="234950" cy="235585"/>
          </a:xfrm>
          <a:custGeom>
            <a:avLst/>
            <a:gdLst/>
            <a:ahLst/>
            <a:cxnLst/>
            <a:rect l="l" t="t" r="r" b="b"/>
            <a:pathLst>
              <a:path w="234950" h="235585">
                <a:moveTo>
                  <a:pt x="234695" y="235457"/>
                </a:moveTo>
                <a:lnTo>
                  <a:pt x="0" y="0"/>
                </a:lnTo>
                <a:lnTo>
                  <a:pt x="0" y="235457"/>
                </a:lnTo>
                <a:lnTo>
                  <a:pt x="234695" y="2354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32645" y="4569714"/>
            <a:ext cx="234950" cy="235585"/>
          </a:xfrm>
          <a:custGeom>
            <a:avLst/>
            <a:gdLst/>
            <a:ahLst/>
            <a:cxnLst/>
            <a:rect l="l" t="t" r="r" b="b"/>
            <a:pathLst>
              <a:path w="234950" h="235585">
                <a:moveTo>
                  <a:pt x="234695" y="235457"/>
                </a:moveTo>
                <a:lnTo>
                  <a:pt x="0" y="0"/>
                </a:lnTo>
                <a:lnTo>
                  <a:pt x="0" y="235457"/>
                </a:lnTo>
                <a:lnTo>
                  <a:pt x="234695" y="235457"/>
                </a:lnTo>
                <a:close/>
              </a:path>
            </a:pathLst>
          </a:custGeom>
          <a:ln w="52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174121" y="4978908"/>
            <a:ext cx="2104390" cy="525780"/>
          </a:xfrm>
          <a:prstGeom prst="rect">
            <a:avLst/>
          </a:prstGeom>
          <a:ln w="525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l</a:t>
            </a:r>
            <a:r>
              <a:rPr sz="1450" spc="-5" dirty="0">
                <a:latin typeface="Arial"/>
                <a:cs typeface="Arial"/>
              </a:rPr>
              <a:t>ega</a:t>
            </a:r>
            <a:r>
              <a:rPr sz="1450" dirty="0">
                <a:latin typeface="Arial"/>
                <a:cs typeface="Arial"/>
              </a:rPr>
              <a:t>l</a:t>
            </a:r>
            <a:r>
              <a:rPr sz="1450" spc="15" dirty="0">
                <a:latin typeface="Arial"/>
                <a:cs typeface="Arial"/>
              </a:rPr>
              <a:t> </a:t>
            </a:r>
            <a:r>
              <a:rPr sz="1450" spc="-5" dirty="0">
                <a:latin typeface="Arial"/>
                <a:cs typeface="Arial"/>
              </a:rPr>
              <a:t>nu</a:t>
            </a:r>
            <a:r>
              <a:rPr sz="1450" spc="5" dirty="0">
                <a:latin typeface="Arial"/>
                <a:cs typeface="Arial"/>
              </a:rPr>
              <a:t>m</a:t>
            </a:r>
            <a:r>
              <a:rPr sz="1450" spc="-5" dirty="0">
                <a:latin typeface="Arial"/>
                <a:cs typeface="Arial"/>
              </a:rPr>
              <a:t>be</a:t>
            </a:r>
            <a:r>
              <a:rPr sz="1450" spc="5" dirty="0">
                <a:latin typeface="Arial"/>
                <a:cs typeface="Arial"/>
              </a:rPr>
              <a:t>r</a:t>
            </a:r>
            <a:r>
              <a:rPr sz="1450" dirty="0">
                <a:latin typeface="Arial"/>
                <a:cs typeface="Arial"/>
              </a:rPr>
              <a:t>i</a:t>
            </a:r>
            <a:r>
              <a:rPr sz="1450" spc="-5" dirty="0">
                <a:latin typeface="Arial"/>
                <a:cs typeface="Arial"/>
              </a:rPr>
              <a:t>n</a:t>
            </a:r>
            <a:r>
              <a:rPr sz="1450" spc="5" dirty="0">
                <a:latin typeface="Arial"/>
                <a:cs typeface="Arial"/>
              </a:rPr>
              <a:t>g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041021" y="4978908"/>
            <a:ext cx="237490" cy="236220"/>
          </a:xfrm>
          <a:custGeom>
            <a:avLst/>
            <a:gdLst/>
            <a:ahLst/>
            <a:cxnLst/>
            <a:rect l="l" t="t" r="r" b="b"/>
            <a:pathLst>
              <a:path w="237489" h="236220">
                <a:moveTo>
                  <a:pt x="236982" y="236220"/>
                </a:moveTo>
                <a:lnTo>
                  <a:pt x="236982" y="0"/>
                </a:lnTo>
                <a:lnTo>
                  <a:pt x="0" y="0"/>
                </a:lnTo>
                <a:lnTo>
                  <a:pt x="236982" y="2362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41021" y="4978908"/>
            <a:ext cx="237490" cy="236220"/>
          </a:xfrm>
          <a:custGeom>
            <a:avLst/>
            <a:gdLst/>
            <a:ahLst/>
            <a:cxnLst/>
            <a:rect l="l" t="t" r="r" b="b"/>
            <a:pathLst>
              <a:path w="237489" h="236220">
                <a:moveTo>
                  <a:pt x="236982" y="236219"/>
                </a:moveTo>
                <a:lnTo>
                  <a:pt x="0" y="0"/>
                </a:lnTo>
                <a:lnTo>
                  <a:pt x="0" y="236219"/>
                </a:lnTo>
                <a:lnTo>
                  <a:pt x="236982" y="2362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41021" y="4978908"/>
            <a:ext cx="237490" cy="236220"/>
          </a:xfrm>
          <a:custGeom>
            <a:avLst/>
            <a:gdLst/>
            <a:ahLst/>
            <a:cxnLst/>
            <a:rect l="l" t="t" r="r" b="b"/>
            <a:pathLst>
              <a:path w="237489" h="236220">
                <a:moveTo>
                  <a:pt x="236982" y="236219"/>
                </a:moveTo>
                <a:lnTo>
                  <a:pt x="0" y="0"/>
                </a:lnTo>
                <a:lnTo>
                  <a:pt x="0" y="236219"/>
                </a:lnTo>
                <a:lnTo>
                  <a:pt x="236982" y="236219"/>
                </a:lnTo>
                <a:close/>
              </a:path>
            </a:pathLst>
          </a:custGeom>
          <a:ln w="52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13381" y="4044857"/>
            <a:ext cx="1105488" cy="52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74193" y="4806696"/>
            <a:ext cx="486409" cy="439420"/>
          </a:xfrm>
          <a:custGeom>
            <a:avLst/>
            <a:gdLst/>
            <a:ahLst/>
            <a:cxnLst/>
            <a:rect l="l" t="t" r="r" b="b"/>
            <a:pathLst>
              <a:path w="486409" h="439420">
                <a:moveTo>
                  <a:pt x="5334" y="436625"/>
                </a:moveTo>
                <a:lnTo>
                  <a:pt x="5334" y="433577"/>
                </a:lnTo>
                <a:lnTo>
                  <a:pt x="2286" y="433577"/>
                </a:lnTo>
                <a:lnTo>
                  <a:pt x="0" y="435101"/>
                </a:lnTo>
                <a:lnTo>
                  <a:pt x="2286" y="436625"/>
                </a:lnTo>
                <a:lnTo>
                  <a:pt x="3810" y="438911"/>
                </a:lnTo>
                <a:lnTo>
                  <a:pt x="5334" y="436625"/>
                </a:lnTo>
                <a:close/>
              </a:path>
              <a:path w="486409" h="439420">
                <a:moveTo>
                  <a:pt x="26669" y="419099"/>
                </a:moveTo>
                <a:lnTo>
                  <a:pt x="26669" y="413766"/>
                </a:lnTo>
                <a:lnTo>
                  <a:pt x="21336" y="413766"/>
                </a:lnTo>
                <a:lnTo>
                  <a:pt x="21336" y="419099"/>
                </a:lnTo>
                <a:lnTo>
                  <a:pt x="26669" y="419099"/>
                </a:lnTo>
                <a:close/>
              </a:path>
              <a:path w="486409" h="439420">
                <a:moveTo>
                  <a:pt x="47244" y="400049"/>
                </a:moveTo>
                <a:lnTo>
                  <a:pt x="47244" y="396239"/>
                </a:lnTo>
                <a:lnTo>
                  <a:pt x="45720" y="394715"/>
                </a:lnTo>
                <a:lnTo>
                  <a:pt x="42672" y="396239"/>
                </a:lnTo>
                <a:lnTo>
                  <a:pt x="42672" y="400049"/>
                </a:lnTo>
                <a:lnTo>
                  <a:pt x="47244" y="400049"/>
                </a:lnTo>
                <a:close/>
              </a:path>
              <a:path w="486409" h="439420">
                <a:moveTo>
                  <a:pt x="68580" y="380999"/>
                </a:moveTo>
                <a:lnTo>
                  <a:pt x="68580" y="377189"/>
                </a:lnTo>
                <a:lnTo>
                  <a:pt x="63246" y="377189"/>
                </a:lnTo>
                <a:lnTo>
                  <a:pt x="63246" y="380999"/>
                </a:lnTo>
                <a:lnTo>
                  <a:pt x="64770" y="382523"/>
                </a:lnTo>
                <a:lnTo>
                  <a:pt x="68580" y="380999"/>
                </a:lnTo>
                <a:close/>
              </a:path>
              <a:path w="486409" h="439420">
                <a:moveTo>
                  <a:pt x="89916" y="359663"/>
                </a:moveTo>
                <a:lnTo>
                  <a:pt x="87630" y="358139"/>
                </a:lnTo>
                <a:lnTo>
                  <a:pt x="84582" y="358139"/>
                </a:lnTo>
                <a:lnTo>
                  <a:pt x="84582" y="363473"/>
                </a:lnTo>
                <a:lnTo>
                  <a:pt x="87630" y="363473"/>
                </a:lnTo>
                <a:lnTo>
                  <a:pt x="89916" y="359663"/>
                </a:lnTo>
                <a:close/>
              </a:path>
              <a:path w="486409" h="439420">
                <a:moveTo>
                  <a:pt x="110490" y="342137"/>
                </a:moveTo>
                <a:lnTo>
                  <a:pt x="108966" y="340613"/>
                </a:lnTo>
                <a:lnTo>
                  <a:pt x="107442" y="338327"/>
                </a:lnTo>
                <a:lnTo>
                  <a:pt x="105156" y="340613"/>
                </a:lnTo>
                <a:lnTo>
                  <a:pt x="105156" y="343661"/>
                </a:lnTo>
                <a:lnTo>
                  <a:pt x="108966" y="343661"/>
                </a:lnTo>
                <a:lnTo>
                  <a:pt x="110490" y="342137"/>
                </a:lnTo>
                <a:close/>
              </a:path>
              <a:path w="486409" h="439420">
                <a:moveTo>
                  <a:pt x="131826" y="323087"/>
                </a:moveTo>
                <a:lnTo>
                  <a:pt x="130302" y="320801"/>
                </a:lnTo>
                <a:lnTo>
                  <a:pt x="128016" y="319277"/>
                </a:lnTo>
                <a:lnTo>
                  <a:pt x="126492" y="320801"/>
                </a:lnTo>
                <a:lnTo>
                  <a:pt x="124968" y="323087"/>
                </a:lnTo>
                <a:lnTo>
                  <a:pt x="128016" y="326135"/>
                </a:lnTo>
                <a:lnTo>
                  <a:pt x="130302" y="324611"/>
                </a:lnTo>
                <a:lnTo>
                  <a:pt x="131826" y="323087"/>
                </a:lnTo>
                <a:close/>
              </a:path>
              <a:path w="486409" h="439420">
                <a:moveTo>
                  <a:pt x="150876" y="307085"/>
                </a:moveTo>
                <a:lnTo>
                  <a:pt x="150876" y="301751"/>
                </a:lnTo>
                <a:lnTo>
                  <a:pt x="147828" y="301751"/>
                </a:lnTo>
                <a:lnTo>
                  <a:pt x="145542" y="303275"/>
                </a:lnTo>
                <a:lnTo>
                  <a:pt x="147828" y="307085"/>
                </a:lnTo>
                <a:lnTo>
                  <a:pt x="150876" y="307085"/>
                </a:lnTo>
                <a:close/>
              </a:path>
              <a:path w="486409" h="439420">
                <a:moveTo>
                  <a:pt x="172212" y="288035"/>
                </a:moveTo>
                <a:lnTo>
                  <a:pt x="172212" y="284225"/>
                </a:lnTo>
                <a:lnTo>
                  <a:pt x="169926" y="282701"/>
                </a:lnTo>
                <a:lnTo>
                  <a:pt x="166878" y="285749"/>
                </a:lnTo>
                <a:lnTo>
                  <a:pt x="168402" y="288035"/>
                </a:lnTo>
                <a:lnTo>
                  <a:pt x="172212" y="288035"/>
                </a:lnTo>
                <a:close/>
              </a:path>
              <a:path w="486409" h="439420">
                <a:moveTo>
                  <a:pt x="192786" y="268223"/>
                </a:moveTo>
                <a:lnTo>
                  <a:pt x="192786" y="265175"/>
                </a:lnTo>
                <a:lnTo>
                  <a:pt x="191262" y="262889"/>
                </a:lnTo>
                <a:lnTo>
                  <a:pt x="189738" y="265175"/>
                </a:lnTo>
                <a:lnTo>
                  <a:pt x="187452" y="266699"/>
                </a:lnTo>
                <a:lnTo>
                  <a:pt x="189738" y="268223"/>
                </a:lnTo>
                <a:lnTo>
                  <a:pt x="192786" y="268223"/>
                </a:lnTo>
                <a:close/>
              </a:path>
              <a:path w="486409" h="439420">
                <a:moveTo>
                  <a:pt x="214122" y="249173"/>
                </a:moveTo>
                <a:lnTo>
                  <a:pt x="214122" y="245363"/>
                </a:lnTo>
                <a:lnTo>
                  <a:pt x="210312" y="245363"/>
                </a:lnTo>
                <a:lnTo>
                  <a:pt x="208788" y="247649"/>
                </a:lnTo>
                <a:lnTo>
                  <a:pt x="210312" y="249173"/>
                </a:lnTo>
                <a:lnTo>
                  <a:pt x="212598" y="250697"/>
                </a:lnTo>
                <a:lnTo>
                  <a:pt x="214122" y="249173"/>
                </a:lnTo>
                <a:close/>
              </a:path>
              <a:path w="486409" h="439420">
                <a:moveTo>
                  <a:pt x="235457" y="231647"/>
                </a:moveTo>
                <a:lnTo>
                  <a:pt x="235457" y="226314"/>
                </a:lnTo>
                <a:lnTo>
                  <a:pt x="230124" y="226314"/>
                </a:lnTo>
                <a:lnTo>
                  <a:pt x="230124" y="231647"/>
                </a:lnTo>
                <a:lnTo>
                  <a:pt x="235457" y="231647"/>
                </a:lnTo>
                <a:close/>
              </a:path>
              <a:path w="486409" h="439420">
                <a:moveTo>
                  <a:pt x="256032" y="212597"/>
                </a:moveTo>
                <a:lnTo>
                  <a:pt x="256032" y="208787"/>
                </a:lnTo>
                <a:lnTo>
                  <a:pt x="252984" y="207263"/>
                </a:lnTo>
                <a:lnTo>
                  <a:pt x="250698" y="208787"/>
                </a:lnTo>
                <a:lnTo>
                  <a:pt x="250698" y="212597"/>
                </a:lnTo>
                <a:lnTo>
                  <a:pt x="256032" y="212597"/>
                </a:lnTo>
                <a:close/>
              </a:path>
              <a:path w="486409" h="439420">
                <a:moveTo>
                  <a:pt x="277368" y="191261"/>
                </a:moveTo>
                <a:lnTo>
                  <a:pt x="275844" y="189737"/>
                </a:lnTo>
                <a:lnTo>
                  <a:pt x="272034" y="189737"/>
                </a:lnTo>
                <a:lnTo>
                  <a:pt x="272034" y="192785"/>
                </a:lnTo>
                <a:lnTo>
                  <a:pt x="273558" y="195071"/>
                </a:lnTo>
                <a:lnTo>
                  <a:pt x="277368" y="191261"/>
                </a:lnTo>
                <a:close/>
              </a:path>
              <a:path w="486409" h="439420">
                <a:moveTo>
                  <a:pt x="297942" y="172211"/>
                </a:moveTo>
                <a:lnTo>
                  <a:pt x="296418" y="169925"/>
                </a:lnTo>
                <a:lnTo>
                  <a:pt x="293370" y="169925"/>
                </a:lnTo>
                <a:lnTo>
                  <a:pt x="293370" y="175259"/>
                </a:lnTo>
                <a:lnTo>
                  <a:pt x="296418" y="175259"/>
                </a:lnTo>
                <a:lnTo>
                  <a:pt x="297942" y="172211"/>
                </a:lnTo>
                <a:close/>
              </a:path>
              <a:path w="486409" h="439420">
                <a:moveTo>
                  <a:pt x="319278" y="154685"/>
                </a:moveTo>
                <a:lnTo>
                  <a:pt x="317754" y="152399"/>
                </a:lnTo>
                <a:lnTo>
                  <a:pt x="315468" y="150875"/>
                </a:lnTo>
                <a:lnTo>
                  <a:pt x="313944" y="152399"/>
                </a:lnTo>
                <a:lnTo>
                  <a:pt x="313944" y="156209"/>
                </a:lnTo>
                <a:lnTo>
                  <a:pt x="317754" y="156209"/>
                </a:lnTo>
                <a:lnTo>
                  <a:pt x="319278" y="154685"/>
                </a:lnTo>
                <a:close/>
              </a:path>
              <a:path w="486409" h="439420">
                <a:moveTo>
                  <a:pt x="340614" y="134873"/>
                </a:moveTo>
                <a:lnTo>
                  <a:pt x="338328" y="133349"/>
                </a:lnTo>
                <a:lnTo>
                  <a:pt x="336804" y="131825"/>
                </a:lnTo>
                <a:lnTo>
                  <a:pt x="335280" y="133349"/>
                </a:lnTo>
                <a:lnTo>
                  <a:pt x="332994" y="134873"/>
                </a:lnTo>
                <a:lnTo>
                  <a:pt x="336804" y="138683"/>
                </a:lnTo>
                <a:lnTo>
                  <a:pt x="340614" y="134873"/>
                </a:lnTo>
                <a:close/>
              </a:path>
              <a:path w="486409" h="439420">
                <a:moveTo>
                  <a:pt x="359664" y="117347"/>
                </a:moveTo>
                <a:lnTo>
                  <a:pt x="359664" y="114299"/>
                </a:lnTo>
                <a:lnTo>
                  <a:pt x="355854" y="114299"/>
                </a:lnTo>
                <a:lnTo>
                  <a:pt x="354330" y="115823"/>
                </a:lnTo>
                <a:lnTo>
                  <a:pt x="358140" y="119633"/>
                </a:lnTo>
                <a:lnTo>
                  <a:pt x="359664" y="117347"/>
                </a:lnTo>
                <a:close/>
              </a:path>
              <a:path w="486409" h="439420">
                <a:moveTo>
                  <a:pt x="381000" y="99821"/>
                </a:moveTo>
                <a:lnTo>
                  <a:pt x="381000" y="94487"/>
                </a:lnTo>
                <a:lnTo>
                  <a:pt x="377190" y="94487"/>
                </a:lnTo>
                <a:lnTo>
                  <a:pt x="375666" y="98297"/>
                </a:lnTo>
                <a:lnTo>
                  <a:pt x="377190" y="99821"/>
                </a:lnTo>
                <a:lnTo>
                  <a:pt x="381000" y="99821"/>
                </a:lnTo>
                <a:close/>
              </a:path>
              <a:path w="486409" h="439420">
                <a:moveTo>
                  <a:pt x="401574" y="80771"/>
                </a:moveTo>
                <a:lnTo>
                  <a:pt x="401574" y="76961"/>
                </a:lnTo>
                <a:lnTo>
                  <a:pt x="400050" y="75437"/>
                </a:lnTo>
                <a:lnTo>
                  <a:pt x="396240" y="79247"/>
                </a:lnTo>
                <a:lnTo>
                  <a:pt x="398526" y="80771"/>
                </a:lnTo>
                <a:lnTo>
                  <a:pt x="401574" y="80771"/>
                </a:lnTo>
                <a:close/>
              </a:path>
              <a:path w="486409" h="439420">
                <a:moveTo>
                  <a:pt x="422910" y="61721"/>
                </a:moveTo>
                <a:lnTo>
                  <a:pt x="422910" y="57911"/>
                </a:lnTo>
                <a:lnTo>
                  <a:pt x="417576" y="57911"/>
                </a:lnTo>
                <a:lnTo>
                  <a:pt x="417576" y="61721"/>
                </a:lnTo>
                <a:lnTo>
                  <a:pt x="421386" y="63245"/>
                </a:lnTo>
                <a:lnTo>
                  <a:pt x="422910" y="61721"/>
                </a:lnTo>
                <a:close/>
              </a:path>
              <a:path w="486409" h="439420">
                <a:moveTo>
                  <a:pt x="443483" y="44195"/>
                </a:moveTo>
                <a:lnTo>
                  <a:pt x="443483" y="38861"/>
                </a:lnTo>
                <a:lnTo>
                  <a:pt x="438912" y="38861"/>
                </a:lnTo>
                <a:lnTo>
                  <a:pt x="438912" y="44195"/>
                </a:lnTo>
                <a:lnTo>
                  <a:pt x="443483" y="44195"/>
                </a:lnTo>
                <a:close/>
              </a:path>
              <a:path w="486409" h="439420">
                <a:moveTo>
                  <a:pt x="464820" y="24383"/>
                </a:moveTo>
                <a:lnTo>
                  <a:pt x="464820" y="21335"/>
                </a:lnTo>
                <a:lnTo>
                  <a:pt x="461010" y="19811"/>
                </a:lnTo>
                <a:lnTo>
                  <a:pt x="459486" y="21335"/>
                </a:lnTo>
                <a:lnTo>
                  <a:pt x="459486" y="24383"/>
                </a:lnTo>
                <a:lnTo>
                  <a:pt x="464820" y="24383"/>
                </a:lnTo>
                <a:close/>
              </a:path>
              <a:path w="486409" h="439420">
                <a:moveTo>
                  <a:pt x="486156" y="3809"/>
                </a:moveTo>
                <a:lnTo>
                  <a:pt x="482346" y="0"/>
                </a:lnTo>
                <a:lnTo>
                  <a:pt x="480822" y="1523"/>
                </a:lnTo>
                <a:lnTo>
                  <a:pt x="480822" y="5333"/>
                </a:lnTo>
                <a:lnTo>
                  <a:pt x="482346" y="6857"/>
                </a:lnTo>
                <a:lnTo>
                  <a:pt x="483870" y="5333"/>
                </a:lnTo>
                <a:lnTo>
                  <a:pt x="486156" y="3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74193" y="524027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286" y="0"/>
                </a:moveTo>
                <a:lnTo>
                  <a:pt x="5334" y="0"/>
                </a:lnTo>
                <a:lnTo>
                  <a:pt x="5334" y="3047"/>
                </a:lnTo>
                <a:lnTo>
                  <a:pt x="3810" y="5334"/>
                </a:lnTo>
                <a:lnTo>
                  <a:pt x="2286" y="3048"/>
                </a:lnTo>
                <a:lnTo>
                  <a:pt x="0" y="1524"/>
                </a:lnTo>
                <a:lnTo>
                  <a:pt x="228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95529" y="522046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-876" y="2666"/>
                </a:moveTo>
                <a:lnTo>
                  <a:pt x="6210" y="2666"/>
                </a:lnTo>
              </a:path>
            </a:pathLst>
          </a:custGeom>
          <a:ln w="83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16865" y="5201411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0" y="1524"/>
                </a:moveTo>
                <a:lnTo>
                  <a:pt x="3047" y="0"/>
                </a:lnTo>
                <a:lnTo>
                  <a:pt x="4571" y="1524"/>
                </a:lnTo>
                <a:lnTo>
                  <a:pt x="4571" y="5334"/>
                </a:lnTo>
                <a:lnTo>
                  <a:pt x="0" y="5334"/>
                </a:lnTo>
                <a:lnTo>
                  <a:pt x="0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37439" y="518388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0"/>
                </a:moveTo>
                <a:lnTo>
                  <a:pt x="5333" y="0"/>
                </a:lnTo>
                <a:lnTo>
                  <a:pt x="5333" y="3809"/>
                </a:lnTo>
                <a:lnTo>
                  <a:pt x="1523" y="5333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58775" y="516483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0"/>
                </a:moveTo>
                <a:lnTo>
                  <a:pt x="3047" y="0"/>
                </a:lnTo>
                <a:lnTo>
                  <a:pt x="5333" y="1523"/>
                </a:lnTo>
                <a:lnTo>
                  <a:pt x="3047" y="5333"/>
                </a:lnTo>
                <a:lnTo>
                  <a:pt x="0" y="533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79349" y="514502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2285"/>
                </a:moveTo>
                <a:lnTo>
                  <a:pt x="2285" y="0"/>
                </a:lnTo>
                <a:lnTo>
                  <a:pt x="3809" y="2285"/>
                </a:lnTo>
                <a:lnTo>
                  <a:pt x="5333" y="3809"/>
                </a:lnTo>
                <a:lnTo>
                  <a:pt x="3809" y="5333"/>
                </a:lnTo>
                <a:lnTo>
                  <a:pt x="0" y="5333"/>
                </a:lnTo>
                <a:lnTo>
                  <a:pt x="0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99161" y="512597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1523" y="1523"/>
                </a:moveTo>
                <a:lnTo>
                  <a:pt x="3047" y="0"/>
                </a:lnTo>
                <a:lnTo>
                  <a:pt x="5333" y="1523"/>
                </a:lnTo>
                <a:lnTo>
                  <a:pt x="6857" y="3810"/>
                </a:lnTo>
                <a:lnTo>
                  <a:pt x="5333" y="5333"/>
                </a:lnTo>
                <a:lnTo>
                  <a:pt x="3047" y="6857"/>
                </a:lnTo>
                <a:lnTo>
                  <a:pt x="0" y="3810"/>
                </a:lnTo>
                <a:lnTo>
                  <a:pt x="1523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19735" y="510844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286" y="0"/>
                </a:moveTo>
                <a:lnTo>
                  <a:pt x="5334" y="0"/>
                </a:lnTo>
                <a:lnTo>
                  <a:pt x="5334" y="5333"/>
                </a:lnTo>
                <a:lnTo>
                  <a:pt x="2286" y="5333"/>
                </a:lnTo>
                <a:lnTo>
                  <a:pt x="0" y="1523"/>
                </a:lnTo>
                <a:lnTo>
                  <a:pt x="228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41071" y="508939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524" y="1523"/>
                </a:moveTo>
                <a:lnTo>
                  <a:pt x="3048" y="0"/>
                </a:lnTo>
                <a:lnTo>
                  <a:pt x="5334" y="1523"/>
                </a:lnTo>
                <a:lnTo>
                  <a:pt x="5334" y="5333"/>
                </a:lnTo>
                <a:lnTo>
                  <a:pt x="1524" y="5333"/>
                </a:lnTo>
                <a:lnTo>
                  <a:pt x="0" y="3047"/>
                </a:lnTo>
                <a:lnTo>
                  <a:pt x="1524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61645" y="506958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286" y="2285"/>
                </a:moveTo>
                <a:lnTo>
                  <a:pt x="3810" y="0"/>
                </a:lnTo>
                <a:lnTo>
                  <a:pt x="5334" y="2285"/>
                </a:lnTo>
                <a:lnTo>
                  <a:pt x="5334" y="5333"/>
                </a:lnTo>
                <a:lnTo>
                  <a:pt x="2286" y="5333"/>
                </a:lnTo>
                <a:lnTo>
                  <a:pt x="0" y="3809"/>
                </a:lnTo>
                <a:lnTo>
                  <a:pt x="2286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82981" y="505205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524" y="0"/>
                </a:moveTo>
                <a:lnTo>
                  <a:pt x="5334" y="0"/>
                </a:lnTo>
                <a:lnTo>
                  <a:pt x="5334" y="3809"/>
                </a:lnTo>
                <a:lnTo>
                  <a:pt x="3810" y="5333"/>
                </a:lnTo>
                <a:lnTo>
                  <a:pt x="1524" y="3809"/>
                </a:lnTo>
                <a:lnTo>
                  <a:pt x="0" y="2285"/>
                </a:lnTo>
                <a:lnTo>
                  <a:pt x="152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04317" y="503301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-876" y="2666"/>
                </a:moveTo>
                <a:lnTo>
                  <a:pt x="6210" y="2666"/>
                </a:lnTo>
              </a:path>
            </a:pathLst>
          </a:custGeom>
          <a:ln w="83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24891" y="501395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1523"/>
                </a:moveTo>
                <a:lnTo>
                  <a:pt x="2286" y="0"/>
                </a:lnTo>
                <a:lnTo>
                  <a:pt x="5334" y="1523"/>
                </a:lnTo>
                <a:lnTo>
                  <a:pt x="5334" y="5333"/>
                </a:lnTo>
                <a:lnTo>
                  <a:pt x="0" y="5333"/>
                </a:lnTo>
                <a:lnTo>
                  <a:pt x="0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46227" y="499643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0"/>
                </a:moveTo>
                <a:lnTo>
                  <a:pt x="3809" y="0"/>
                </a:lnTo>
                <a:lnTo>
                  <a:pt x="5333" y="1523"/>
                </a:lnTo>
                <a:lnTo>
                  <a:pt x="1523" y="5333"/>
                </a:lnTo>
                <a:lnTo>
                  <a:pt x="0" y="304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67563" y="4976621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0" y="0"/>
                </a:moveTo>
                <a:lnTo>
                  <a:pt x="3048" y="0"/>
                </a:lnTo>
                <a:lnTo>
                  <a:pt x="4572" y="2285"/>
                </a:lnTo>
                <a:lnTo>
                  <a:pt x="3048" y="5333"/>
                </a:lnTo>
                <a:lnTo>
                  <a:pt x="0" y="533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88137" y="495757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1523"/>
                </a:moveTo>
                <a:lnTo>
                  <a:pt x="1524" y="0"/>
                </a:lnTo>
                <a:lnTo>
                  <a:pt x="3810" y="1523"/>
                </a:lnTo>
                <a:lnTo>
                  <a:pt x="5334" y="3809"/>
                </a:lnTo>
                <a:lnTo>
                  <a:pt x="3810" y="5333"/>
                </a:lnTo>
                <a:lnTo>
                  <a:pt x="0" y="5333"/>
                </a:lnTo>
                <a:lnTo>
                  <a:pt x="0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607187" y="4938521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5">
                <a:moveTo>
                  <a:pt x="2286" y="1523"/>
                </a:moveTo>
                <a:lnTo>
                  <a:pt x="3810" y="0"/>
                </a:lnTo>
                <a:lnTo>
                  <a:pt x="5334" y="1523"/>
                </a:lnTo>
                <a:lnTo>
                  <a:pt x="7620" y="3047"/>
                </a:lnTo>
                <a:lnTo>
                  <a:pt x="5334" y="5333"/>
                </a:lnTo>
                <a:lnTo>
                  <a:pt x="3810" y="6857"/>
                </a:lnTo>
                <a:lnTo>
                  <a:pt x="0" y="3047"/>
                </a:lnTo>
                <a:lnTo>
                  <a:pt x="2286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28524" y="492099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523" y="0"/>
                </a:moveTo>
                <a:lnTo>
                  <a:pt x="5333" y="0"/>
                </a:lnTo>
                <a:lnTo>
                  <a:pt x="5333" y="3047"/>
                </a:lnTo>
                <a:lnTo>
                  <a:pt x="3809" y="5333"/>
                </a:lnTo>
                <a:lnTo>
                  <a:pt x="0" y="1523"/>
                </a:lnTo>
                <a:lnTo>
                  <a:pt x="152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49859" y="490118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524" y="0"/>
                </a:moveTo>
                <a:lnTo>
                  <a:pt x="5334" y="0"/>
                </a:lnTo>
                <a:lnTo>
                  <a:pt x="5334" y="5333"/>
                </a:lnTo>
                <a:lnTo>
                  <a:pt x="1524" y="5333"/>
                </a:lnTo>
                <a:lnTo>
                  <a:pt x="0" y="3809"/>
                </a:lnTo>
                <a:lnTo>
                  <a:pt x="152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70433" y="488213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286" y="1523"/>
                </a:moveTo>
                <a:lnTo>
                  <a:pt x="3810" y="0"/>
                </a:lnTo>
                <a:lnTo>
                  <a:pt x="5334" y="1523"/>
                </a:lnTo>
                <a:lnTo>
                  <a:pt x="5334" y="5333"/>
                </a:lnTo>
                <a:lnTo>
                  <a:pt x="2286" y="5333"/>
                </a:lnTo>
                <a:lnTo>
                  <a:pt x="0" y="3809"/>
                </a:lnTo>
                <a:lnTo>
                  <a:pt x="2286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91769" y="486460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0"/>
                </a:moveTo>
                <a:lnTo>
                  <a:pt x="5333" y="0"/>
                </a:lnTo>
                <a:lnTo>
                  <a:pt x="5333" y="3809"/>
                </a:lnTo>
                <a:lnTo>
                  <a:pt x="3809" y="5333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713105" y="4845557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-876" y="2667"/>
                </a:moveTo>
                <a:lnTo>
                  <a:pt x="5448" y="2667"/>
                </a:lnTo>
              </a:path>
            </a:pathLst>
          </a:custGeom>
          <a:ln w="83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733679" y="482650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79">
                <a:moveTo>
                  <a:pt x="0" y="1523"/>
                </a:moveTo>
                <a:lnTo>
                  <a:pt x="1523" y="0"/>
                </a:lnTo>
                <a:lnTo>
                  <a:pt x="5334" y="1523"/>
                </a:lnTo>
                <a:lnTo>
                  <a:pt x="5334" y="4571"/>
                </a:lnTo>
                <a:lnTo>
                  <a:pt x="0" y="4571"/>
                </a:lnTo>
                <a:lnTo>
                  <a:pt x="0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55015" y="4806696"/>
            <a:ext cx="5715" cy="6985"/>
          </a:xfrm>
          <a:custGeom>
            <a:avLst/>
            <a:gdLst/>
            <a:ahLst/>
            <a:cxnLst/>
            <a:rect l="l" t="t" r="r" b="b"/>
            <a:pathLst>
              <a:path w="5715" h="6985">
                <a:moveTo>
                  <a:pt x="0" y="1523"/>
                </a:moveTo>
                <a:lnTo>
                  <a:pt x="1524" y="0"/>
                </a:lnTo>
                <a:lnTo>
                  <a:pt x="5334" y="3809"/>
                </a:lnTo>
                <a:lnTo>
                  <a:pt x="3048" y="5333"/>
                </a:lnTo>
                <a:lnTo>
                  <a:pt x="1524" y="6857"/>
                </a:lnTo>
                <a:lnTo>
                  <a:pt x="0" y="5333"/>
                </a:lnTo>
                <a:lnTo>
                  <a:pt x="0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55090" y="4719780"/>
            <a:ext cx="96520" cy="98425"/>
          </a:xfrm>
          <a:custGeom>
            <a:avLst/>
            <a:gdLst/>
            <a:ahLst/>
            <a:cxnLst/>
            <a:rect l="l" t="t" r="r" b="b"/>
            <a:pathLst>
              <a:path w="96520" h="98425">
                <a:moveTo>
                  <a:pt x="12117" y="81581"/>
                </a:moveTo>
                <a:lnTo>
                  <a:pt x="8307" y="78533"/>
                </a:lnTo>
                <a:lnTo>
                  <a:pt x="6783" y="73199"/>
                </a:lnTo>
                <a:lnTo>
                  <a:pt x="2283" y="63551"/>
                </a:lnTo>
                <a:lnTo>
                  <a:pt x="92" y="53912"/>
                </a:lnTo>
                <a:lnTo>
                  <a:pt x="0" y="44480"/>
                </a:lnTo>
                <a:lnTo>
                  <a:pt x="1797" y="35449"/>
                </a:lnTo>
                <a:lnTo>
                  <a:pt x="31788" y="3207"/>
                </a:lnTo>
                <a:lnTo>
                  <a:pt x="49673" y="0"/>
                </a:lnTo>
                <a:lnTo>
                  <a:pt x="59038" y="1257"/>
                </a:lnTo>
                <a:lnTo>
                  <a:pt x="68406" y="4685"/>
                </a:lnTo>
                <a:lnTo>
                  <a:pt x="87555" y="20621"/>
                </a:lnTo>
                <a:lnTo>
                  <a:pt x="89079" y="23669"/>
                </a:lnTo>
                <a:lnTo>
                  <a:pt x="92889" y="29003"/>
                </a:lnTo>
                <a:lnTo>
                  <a:pt x="94413" y="32813"/>
                </a:lnTo>
                <a:lnTo>
                  <a:pt x="95937" y="38147"/>
                </a:lnTo>
                <a:lnTo>
                  <a:pt x="95937" y="55673"/>
                </a:lnTo>
                <a:lnTo>
                  <a:pt x="94413" y="61007"/>
                </a:lnTo>
                <a:lnTo>
                  <a:pt x="94413" y="66341"/>
                </a:lnTo>
                <a:lnTo>
                  <a:pt x="58847" y="96187"/>
                </a:lnTo>
                <a:lnTo>
                  <a:pt x="46833" y="97837"/>
                </a:lnTo>
                <a:lnTo>
                  <a:pt x="28119" y="92249"/>
                </a:lnTo>
                <a:lnTo>
                  <a:pt x="18975" y="88439"/>
                </a:lnTo>
                <a:lnTo>
                  <a:pt x="12117" y="81581"/>
                </a:lnTo>
              </a:path>
            </a:pathLst>
          </a:custGeom>
          <a:ln w="52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48341" y="3611117"/>
            <a:ext cx="207010" cy="0"/>
          </a:xfrm>
          <a:custGeom>
            <a:avLst/>
            <a:gdLst/>
            <a:ahLst/>
            <a:cxnLst/>
            <a:rect l="l" t="t" r="r" b="b"/>
            <a:pathLst>
              <a:path w="207010">
                <a:moveTo>
                  <a:pt x="0" y="0"/>
                </a:moveTo>
                <a:lnTo>
                  <a:pt x="206502" y="0"/>
                </a:lnTo>
              </a:path>
            </a:pathLst>
          </a:custGeom>
          <a:ln w="52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44175" y="3572255"/>
            <a:ext cx="120014" cy="79375"/>
          </a:xfrm>
          <a:custGeom>
            <a:avLst/>
            <a:gdLst/>
            <a:ahLst/>
            <a:cxnLst/>
            <a:rect l="l" t="t" r="r" b="b"/>
            <a:pathLst>
              <a:path w="120014" h="79375">
                <a:moveTo>
                  <a:pt x="119634" y="38862"/>
                </a:moveTo>
                <a:lnTo>
                  <a:pt x="0" y="0"/>
                </a:lnTo>
                <a:lnTo>
                  <a:pt x="0" y="79248"/>
                </a:lnTo>
                <a:lnTo>
                  <a:pt x="119634" y="38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224407" y="3611117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5">
                <a:moveTo>
                  <a:pt x="0" y="0"/>
                </a:moveTo>
                <a:lnTo>
                  <a:pt x="207264" y="0"/>
                </a:lnTo>
              </a:path>
            </a:pathLst>
          </a:custGeom>
          <a:ln w="52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22527" y="3572255"/>
            <a:ext cx="117475" cy="79375"/>
          </a:xfrm>
          <a:custGeom>
            <a:avLst/>
            <a:gdLst/>
            <a:ahLst/>
            <a:cxnLst/>
            <a:rect l="l" t="t" r="r" b="b"/>
            <a:pathLst>
              <a:path w="117475" h="79375">
                <a:moveTo>
                  <a:pt x="117348" y="38862"/>
                </a:moveTo>
                <a:lnTo>
                  <a:pt x="0" y="0"/>
                </a:lnTo>
                <a:lnTo>
                  <a:pt x="0" y="79248"/>
                </a:lnTo>
                <a:lnTo>
                  <a:pt x="117348" y="38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118995" y="4504944"/>
            <a:ext cx="0" cy="208915"/>
          </a:xfrm>
          <a:custGeom>
            <a:avLst/>
            <a:gdLst/>
            <a:ahLst/>
            <a:cxnLst/>
            <a:rect l="l" t="t" r="r" b="b"/>
            <a:pathLst>
              <a:path h="208914">
                <a:moveTo>
                  <a:pt x="0" y="0"/>
                </a:moveTo>
                <a:lnTo>
                  <a:pt x="0" y="208788"/>
                </a:lnTo>
              </a:path>
            </a:pathLst>
          </a:custGeom>
          <a:ln w="52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078596" y="4703064"/>
            <a:ext cx="78740" cy="118110"/>
          </a:xfrm>
          <a:custGeom>
            <a:avLst/>
            <a:gdLst/>
            <a:ahLst/>
            <a:cxnLst/>
            <a:rect l="l" t="t" r="r" b="b"/>
            <a:pathLst>
              <a:path w="78740" h="118110">
                <a:moveTo>
                  <a:pt x="78486" y="0"/>
                </a:moveTo>
                <a:lnTo>
                  <a:pt x="0" y="0"/>
                </a:lnTo>
                <a:lnTo>
                  <a:pt x="40386" y="118110"/>
                </a:lnTo>
                <a:lnTo>
                  <a:pt x="784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5671" y="797813"/>
            <a:ext cx="6513576" cy="299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3689" y="2634995"/>
            <a:ext cx="1664335" cy="520700"/>
          </a:xfrm>
          <a:custGeom>
            <a:avLst/>
            <a:gdLst/>
            <a:ahLst/>
            <a:cxnLst/>
            <a:rect l="l" t="t" r="r" b="b"/>
            <a:pathLst>
              <a:path w="1664335" h="520700">
                <a:moveTo>
                  <a:pt x="0" y="0"/>
                </a:moveTo>
                <a:lnTo>
                  <a:pt x="0" y="520446"/>
                </a:lnTo>
                <a:lnTo>
                  <a:pt x="1664208" y="520446"/>
                </a:lnTo>
                <a:lnTo>
                  <a:pt x="1664208" y="0"/>
                </a:lnTo>
                <a:lnTo>
                  <a:pt x="0" y="0"/>
                </a:lnTo>
                <a:close/>
              </a:path>
            </a:pathLst>
          </a:custGeom>
          <a:ln w="5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10311" y="2787453"/>
            <a:ext cx="25146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: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A</a:t>
            </a:r>
            <a:endParaRPr sz="14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35087" y="2894838"/>
            <a:ext cx="1769110" cy="0"/>
          </a:xfrm>
          <a:custGeom>
            <a:avLst/>
            <a:gdLst/>
            <a:ahLst/>
            <a:cxnLst/>
            <a:rect l="l" t="t" r="r" b="b"/>
            <a:pathLst>
              <a:path w="1769110">
                <a:moveTo>
                  <a:pt x="1768602" y="0"/>
                </a:moveTo>
                <a:lnTo>
                  <a:pt x="0" y="0"/>
                </a:lnTo>
              </a:path>
            </a:pathLst>
          </a:custGeom>
          <a:ln w="5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81511" y="2696013"/>
            <a:ext cx="47625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msg1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83921" y="2634995"/>
            <a:ext cx="1664335" cy="520700"/>
          </a:xfrm>
          <a:custGeom>
            <a:avLst/>
            <a:gdLst/>
            <a:ahLst/>
            <a:cxnLst/>
            <a:rect l="l" t="t" r="r" b="b"/>
            <a:pathLst>
              <a:path w="1664334" h="520700">
                <a:moveTo>
                  <a:pt x="0" y="0"/>
                </a:moveTo>
                <a:lnTo>
                  <a:pt x="0" y="520446"/>
                </a:lnTo>
                <a:lnTo>
                  <a:pt x="1664208" y="520446"/>
                </a:lnTo>
                <a:lnTo>
                  <a:pt x="1664208" y="0"/>
                </a:lnTo>
                <a:lnTo>
                  <a:pt x="0" y="0"/>
                </a:lnTo>
                <a:close/>
              </a:path>
            </a:pathLst>
          </a:custGeom>
          <a:ln w="5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90543" y="2787453"/>
            <a:ext cx="252095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: B</a:t>
            </a:r>
            <a:endParaRPr sz="14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67897" y="2894838"/>
            <a:ext cx="1716405" cy="0"/>
          </a:xfrm>
          <a:custGeom>
            <a:avLst/>
            <a:gdLst/>
            <a:ahLst/>
            <a:cxnLst/>
            <a:rect l="l" t="t" r="r" b="b"/>
            <a:pathLst>
              <a:path w="1716404">
                <a:moveTo>
                  <a:pt x="1716024" y="0"/>
                </a:moveTo>
                <a:lnTo>
                  <a:pt x="0" y="0"/>
                </a:lnTo>
              </a:path>
            </a:pathLst>
          </a:custGeom>
          <a:ln w="5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85543" y="2696013"/>
            <a:ext cx="68326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1</a:t>
            </a:r>
            <a:r>
              <a:rPr sz="1450" dirty="0">
                <a:latin typeface="Arial"/>
                <a:cs typeface="Arial"/>
              </a:rPr>
              <a:t>: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m</a:t>
            </a:r>
            <a:r>
              <a:rPr sz="1450" spc="-10" dirty="0">
                <a:latin typeface="Arial"/>
                <a:cs typeface="Arial"/>
              </a:rPr>
              <a:t>s</a:t>
            </a:r>
            <a:r>
              <a:rPr sz="1450" spc="5" dirty="0">
                <a:latin typeface="Arial"/>
                <a:cs typeface="Arial"/>
              </a:rPr>
              <a:t>g</a:t>
            </a:r>
            <a:r>
              <a:rPr sz="1450" dirty="0">
                <a:latin typeface="Arial"/>
                <a:cs typeface="Arial"/>
              </a:rPr>
              <a:t>2</a:t>
            </a:r>
            <a:endParaRPr sz="14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83921" y="4299203"/>
            <a:ext cx="1664335" cy="520700"/>
          </a:xfrm>
          <a:custGeom>
            <a:avLst/>
            <a:gdLst/>
            <a:ahLst/>
            <a:cxnLst/>
            <a:rect l="l" t="t" r="r" b="b"/>
            <a:pathLst>
              <a:path w="1664334" h="520700">
                <a:moveTo>
                  <a:pt x="0" y="0"/>
                </a:moveTo>
                <a:lnTo>
                  <a:pt x="0" y="520446"/>
                </a:lnTo>
                <a:lnTo>
                  <a:pt x="1664208" y="520446"/>
                </a:lnTo>
                <a:lnTo>
                  <a:pt x="1664208" y="0"/>
                </a:lnTo>
                <a:lnTo>
                  <a:pt x="0" y="0"/>
                </a:lnTo>
                <a:close/>
              </a:path>
            </a:pathLst>
          </a:custGeom>
          <a:ln w="5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085209" y="4451661"/>
            <a:ext cx="262255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: C</a:t>
            </a:r>
            <a:endParaRPr sz="14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16013" y="3155442"/>
            <a:ext cx="0" cy="1144270"/>
          </a:xfrm>
          <a:custGeom>
            <a:avLst/>
            <a:gdLst/>
            <a:ahLst/>
            <a:cxnLst/>
            <a:rect l="l" t="t" r="r" b="b"/>
            <a:pathLst>
              <a:path h="1144270">
                <a:moveTo>
                  <a:pt x="0" y="1143762"/>
                </a:moveTo>
                <a:lnTo>
                  <a:pt x="0" y="0"/>
                </a:lnTo>
              </a:path>
            </a:pathLst>
          </a:custGeom>
          <a:ln w="5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0311" y="3418389"/>
            <a:ext cx="837565" cy="655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latin typeface="Arial"/>
                <a:cs typeface="Arial"/>
              </a:rPr>
              <a:t>1.1</a:t>
            </a:r>
            <a:r>
              <a:rPr sz="1450" dirty="0">
                <a:latin typeface="Arial"/>
                <a:cs typeface="Arial"/>
              </a:rPr>
              <a:t>:</a:t>
            </a:r>
            <a:r>
              <a:rPr sz="1450" spc="5" dirty="0">
                <a:latin typeface="Arial"/>
                <a:cs typeface="Arial"/>
              </a:rPr>
              <a:t> </a:t>
            </a:r>
            <a:r>
              <a:rPr sz="1450" spc="-5" dirty="0">
                <a:latin typeface="Arial"/>
                <a:cs typeface="Arial"/>
              </a:rPr>
              <a:t>msg3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50" spc="-5" dirty="0">
                <a:latin typeface="Arial"/>
                <a:cs typeface="Arial"/>
              </a:rPr>
              <a:t>2.1</a:t>
            </a:r>
            <a:r>
              <a:rPr sz="1450" dirty="0">
                <a:latin typeface="Arial"/>
                <a:cs typeface="Arial"/>
              </a:rPr>
              <a:t>:</a:t>
            </a:r>
            <a:r>
              <a:rPr sz="1450" spc="5" dirty="0">
                <a:latin typeface="Arial"/>
                <a:cs typeface="Arial"/>
              </a:rPr>
              <a:t> </a:t>
            </a:r>
            <a:r>
              <a:rPr sz="1450" spc="-5" dirty="0">
                <a:latin typeface="Arial"/>
                <a:cs typeface="Arial"/>
              </a:rPr>
              <a:t>msg5</a:t>
            </a:r>
            <a:endParaRPr sz="14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35793" y="3155442"/>
            <a:ext cx="2548255" cy="1403985"/>
          </a:xfrm>
          <a:custGeom>
            <a:avLst/>
            <a:gdLst/>
            <a:ahLst/>
            <a:cxnLst/>
            <a:rect l="l" t="t" r="r" b="b"/>
            <a:pathLst>
              <a:path w="2548254" h="1403985">
                <a:moveTo>
                  <a:pt x="2548128" y="1403603"/>
                </a:moveTo>
                <a:lnTo>
                  <a:pt x="0" y="1403604"/>
                </a:lnTo>
                <a:lnTo>
                  <a:pt x="0" y="0"/>
                </a:lnTo>
              </a:path>
            </a:pathLst>
          </a:custGeom>
          <a:ln w="5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769491" y="4360221"/>
            <a:ext cx="68326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2</a:t>
            </a:r>
            <a:r>
              <a:rPr sz="1450" dirty="0">
                <a:latin typeface="Arial"/>
                <a:cs typeface="Arial"/>
              </a:rPr>
              <a:t>: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m</a:t>
            </a:r>
            <a:r>
              <a:rPr sz="1450" spc="-10" dirty="0">
                <a:latin typeface="Arial"/>
                <a:cs typeface="Arial"/>
              </a:rPr>
              <a:t>s</a:t>
            </a:r>
            <a:r>
              <a:rPr sz="1450" spc="5" dirty="0">
                <a:latin typeface="Arial"/>
                <a:cs typeface="Arial"/>
              </a:rPr>
              <a:t>g</a:t>
            </a:r>
            <a:r>
              <a:rPr sz="1450" dirty="0">
                <a:latin typeface="Arial"/>
                <a:cs typeface="Arial"/>
              </a:rPr>
              <a:t>4</a:t>
            </a:r>
            <a:endParaRPr sz="14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383921" y="5963411"/>
            <a:ext cx="1664335" cy="520700"/>
          </a:xfrm>
          <a:custGeom>
            <a:avLst/>
            <a:gdLst/>
            <a:ahLst/>
            <a:cxnLst/>
            <a:rect l="l" t="t" r="r" b="b"/>
            <a:pathLst>
              <a:path w="1664334" h="520700">
                <a:moveTo>
                  <a:pt x="0" y="0"/>
                </a:moveTo>
                <a:lnTo>
                  <a:pt x="0" y="520446"/>
                </a:lnTo>
                <a:lnTo>
                  <a:pt x="1664208" y="520446"/>
                </a:lnTo>
                <a:lnTo>
                  <a:pt x="1664208" y="0"/>
                </a:lnTo>
                <a:lnTo>
                  <a:pt x="0" y="0"/>
                </a:lnTo>
                <a:close/>
              </a:path>
            </a:pathLst>
          </a:custGeom>
          <a:ln w="5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085209" y="6115869"/>
            <a:ext cx="262255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: D</a:t>
            </a:r>
            <a:endParaRPr sz="14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216013" y="4819650"/>
            <a:ext cx="0" cy="1144270"/>
          </a:xfrm>
          <a:custGeom>
            <a:avLst/>
            <a:gdLst/>
            <a:ahLst/>
            <a:cxnLst/>
            <a:rect l="l" t="t" r="r" b="b"/>
            <a:pathLst>
              <a:path h="1144270">
                <a:moveTo>
                  <a:pt x="0" y="1143762"/>
                </a:moveTo>
                <a:lnTo>
                  <a:pt x="0" y="0"/>
                </a:lnTo>
              </a:path>
            </a:pathLst>
          </a:custGeom>
          <a:ln w="5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168523" y="5290623"/>
            <a:ext cx="837565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2</a:t>
            </a:r>
            <a:r>
              <a:rPr sz="1450" dirty="0">
                <a:latin typeface="Arial"/>
                <a:cs typeface="Arial"/>
              </a:rPr>
              <a:t>.2: m</a:t>
            </a:r>
            <a:r>
              <a:rPr sz="1450" spc="-15" dirty="0">
                <a:latin typeface="Arial"/>
                <a:cs typeface="Arial"/>
              </a:rPr>
              <a:t>s</a:t>
            </a:r>
            <a:r>
              <a:rPr sz="1450" spc="-10" dirty="0">
                <a:latin typeface="Arial"/>
                <a:cs typeface="Arial"/>
              </a:rPr>
              <a:t>g</a:t>
            </a:r>
            <a:r>
              <a:rPr sz="1450" dirty="0">
                <a:latin typeface="Arial"/>
                <a:cs typeface="Arial"/>
              </a:rPr>
              <a:t>6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27033" y="1594866"/>
            <a:ext cx="1040130" cy="467995"/>
          </a:xfrm>
          <a:prstGeom prst="rect">
            <a:avLst/>
          </a:prstGeom>
          <a:ln w="519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fir</a:t>
            </a:r>
            <a:r>
              <a:rPr sz="1450" spc="-15" dirty="0">
                <a:latin typeface="Arial"/>
                <a:cs typeface="Arial"/>
              </a:rPr>
              <a:t>s</a:t>
            </a:r>
            <a:r>
              <a:rPr sz="1450" dirty="0">
                <a:latin typeface="Arial"/>
                <a:cs typeface="Arial"/>
              </a:rPr>
              <a:t>t</a:t>
            </a:r>
            <a:endParaRPr sz="14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35515" y="1594866"/>
            <a:ext cx="231775" cy="234315"/>
          </a:xfrm>
          <a:custGeom>
            <a:avLst/>
            <a:gdLst/>
            <a:ahLst/>
            <a:cxnLst/>
            <a:rect l="l" t="t" r="r" b="b"/>
            <a:pathLst>
              <a:path w="231775" h="234314">
                <a:moveTo>
                  <a:pt x="231647" y="233934"/>
                </a:moveTo>
                <a:lnTo>
                  <a:pt x="231647" y="0"/>
                </a:lnTo>
                <a:lnTo>
                  <a:pt x="0" y="0"/>
                </a:lnTo>
                <a:lnTo>
                  <a:pt x="231647" y="2339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35515" y="1594866"/>
            <a:ext cx="231775" cy="234315"/>
          </a:xfrm>
          <a:custGeom>
            <a:avLst/>
            <a:gdLst/>
            <a:ahLst/>
            <a:cxnLst/>
            <a:rect l="l" t="t" r="r" b="b"/>
            <a:pathLst>
              <a:path w="231775" h="234314">
                <a:moveTo>
                  <a:pt x="231648" y="233934"/>
                </a:moveTo>
                <a:lnTo>
                  <a:pt x="0" y="0"/>
                </a:lnTo>
                <a:lnTo>
                  <a:pt x="0" y="233934"/>
                </a:lnTo>
                <a:lnTo>
                  <a:pt x="231648" y="2339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35515" y="1594866"/>
            <a:ext cx="231775" cy="234315"/>
          </a:xfrm>
          <a:custGeom>
            <a:avLst/>
            <a:gdLst/>
            <a:ahLst/>
            <a:cxnLst/>
            <a:rect l="l" t="t" r="r" b="b"/>
            <a:pathLst>
              <a:path w="231775" h="234314">
                <a:moveTo>
                  <a:pt x="231648" y="233934"/>
                </a:moveTo>
                <a:lnTo>
                  <a:pt x="0" y="0"/>
                </a:lnTo>
                <a:lnTo>
                  <a:pt x="0" y="233934"/>
                </a:lnTo>
                <a:lnTo>
                  <a:pt x="231648" y="233934"/>
                </a:lnTo>
                <a:close/>
              </a:path>
            </a:pathLst>
          </a:custGeom>
          <a:ln w="5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240159" y="1594866"/>
            <a:ext cx="1040130" cy="467995"/>
          </a:xfrm>
          <a:prstGeom prst="rect">
            <a:avLst/>
          </a:prstGeom>
          <a:ln w="519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second</a:t>
            </a:r>
            <a:endParaRPr sz="14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47879" y="1594866"/>
            <a:ext cx="232410" cy="234315"/>
          </a:xfrm>
          <a:custGeom>
            <a:avLst/>
            <a:gdLst/>
            <a:ahLst/>
            <a:cxnLst/>
            <a:rect l="l" t="t" r="r" b="b"/>
            <a:pathLst>
              <a:path w="232410" h="234314">
                <a:moveTo>
                  <a:pt x="232410" y="233934"/>
                </a:moveTo>
                <a:lnTo>
                  <a:pt x="232410" y="0"/>
                </a:lnTo>
                <a:lnTo>
                  <a:pt x="0" y="0"/>
                </a:lnTo>
                <a:lnTo>
                  <a:pt x="232410" y="2339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47866" y="1594866"/>
            <a:ext cx="232410" cy="234315"/>
          </a:xfrm>
          <a:custGeom>
            <a:avLst/>
            <a:gdLst/>
            <a:ahLst/>
            <a:cxnLst/>
            <a:rect l="l" t="t" r="r" b="b"/>
            <a:pathLst>
              <a:path w="232410" h="234314">
                <a:moveTo>
                  <a:pt x="232410" y="233934"/>
                </a:moveTo>
                <a:lnTo>
                  <a:pt x="0" y="0"/>
                </a:lnTo>
                <a:lnTo>
                  <a:pt x="0" y="233934"/>
                </a:lnTo>
                <a:lnTo>
                  <a:pt x="232410" y="2339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47866" y="1594866"/>
            <a:ext cx="232410" cy="234315"/>
          </a:xfrm>
          <a:custGeom>
            <a:avLst/>
            <a:gdLst/>
            <a:ahLst/>
            <a:cxnLst/>
            <a:rect l="l" t="t" r="r" b="b"/>
            <a:pathLst>
              <a:path w="232410" h="234314">
                <a:moveTo>
                  <a:pt x="232410" y="233934"/>
                </a:moveTo>
                <a:lnTo>
                  <a:pt x="0" y="0"/>
                </a:lnTo>
                <a:lnTo>
                  <a:pt x="0" y="233934"/>
                </a:lnTo>
                <a:lnTo>
                  <a:pt x="232410" y="233934"/>
                </a:lnTo>
                <a:close/>
              </a:path>
            </a:pathLst>
          </a:custGeom>
          <a:ln w="5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575189" y="4975097"/>
            <a:ext cx="1040130" cy="468630"/>
          </a:xfrm>
          <a:prstGeom prst="rect">
            <a:avLst/>
          </a:prstGeom>
          <a:ln w="519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f</a:t>
            </a:r>
            <a:r>
              <a:rPr sz="1450" spc="-10" dirty="0">
                <a:latin typeface="Arial"/>
                <a:cs typeface="Arial"/>
              </a:rPr>
              <a:t>ou</a:t>
            </a:r>
            <a:r>
              <a:rPr sz="1450" spc="5" dirty="0">
                <a:latin typeface="Arial"/>
                <a:cs typeface="Arial"/>
              </a:rPr>
              <a:t>r</a:t>
            </a:r>
            <a:r>
              <a:rPr sz="1450" dirty="0">
                <a:latin typeface="Arial"/>
                <a:cs typeface="Arial"/>
              </a:rPr>
              <a:t>th</a:t>
            </a:r>
            <a:endParaRPr sz="14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383671" y="4975097"/>
            <a:ext cx="231775" cy="234950"/>
          </a:xfrm>
          <a:custGeom>
            <a:avLst/>
            <a:gdLst/>
            <a:ahLst/>
            <a:cxnLst/>
            <a:rect l="l" t="t" r="r" b="b"/>
            <a:pathLst>
              <a:path w="231775" h="234950">
                <a:moveTo>
                  <a:pt x="231647" y="234696"/>
                </a:moveTo>
                <a:lnTo>
                  <a:pt x="231647" y="0"/>
                </a:lnTo>
                <a:lnTo>
                  <a:pt x="0" y="0"/>
                </a:lnTo>
                <a:lnTo>
                  <a:pt x="231647" y="23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83671" y="4975097"/>
            <a:ext cx="231775" cy="234950"/>
          </a:xfrm>
          <a:custGeom>
            <a:avLst/>
            <a:gdLst/>
            <a:ahLst/>
            <a:cxnLst/>
            <a:rect l="l" t="t" r="r" b="b"/>
            <a:pathLst>
              <a:path w="231775" h="234950">
                <a:moveTo>
                  <a:pt x="231648" y="234696"/>
                </a:moveTo>
                <a:lnTo>
                  <a:pt x="0" y="0"/>
                </a:lnTo>
                <a:lnTo>
                  <a:pt x="0" y="234696"/>
                </a:lnTo>
                <a:lnTo>
                  <a:pt x="231648" y="2346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83671" y="4975097"/>
            <a:ext cx="231775" cy="234950"/>
          </a:xfrm>
          <a:custGeom>
            <a:avLst/>
            <a:gdLst/>
            <a:ahLst/>
            <a:cxnLst/>
            <a:rect l="l" t="t" r="r" b="b"/>
            <a:pathLst>
              <a:path w="231775" h="234950">
                <a:moveTo>
                  <a:pt x="231648" y="234696"/>
                </a:moveTo>
                <a:lnTo>
                  <a:pt x="0" y="0"/>
                </a:lnTo>
                <a:lnTo>
                  <a:pt x="0" y="234696"/>
                </a:lnTo>
                <a:lnTo>
                  <a:pt x="231648" y="234696"/>
                </a:lnTo>
                <a:close/>
              </a:path>
            </a:pathLst>
          </a:custGeom>
          <a:ln w="5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719713" y="5807964"/>
            <a:ext cx="1040130" cy="467995"/>
          </a:xfrm>
          <a:prstGeom prst="rect">
            <a:avLst/>
          </a:prstGeom>
          <a:ln w="519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s</a:t>
            </a:r>
            <a:r>
              <a:rPr sz="1450" spc="5" dirty="0">
                <a:latin typeface="Arial"/>
                <a:cs typeface="Arial"/>
              </a:rPr>
              <a:t>i</a:t>
            </a:r>
            <a:r>
              <a:rPr sz="1450" spc="-10" dirty="0">
                <a:latin typeface="Arial"/>
                <a:cs typeface="Arial"/>
              </a:rPr>
              <a:t>x</a:t>
            </a:r>
            <a:r>
              <a:rPr sz="1450" dirty="0">
                <a:latin typeface="Arial"/>
                <a:cs typeface="Arial"/>
              </a:rPr>
              <a:t>th</a:t>
            </a:r>
            <a:endParaRPr sz="145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527433" y="5807964"/>
            <a:ext cx="232410" cy="234315"/>
          </a:xfrm>
          <a:custGeom>
            <a:avLst/>
            <a:gdLst/>
            <a:ahLst/>
            <a:cxnLst/>
            <a:rect l="l" t="t" r="r" b="b"/>
            <a:pathLst>
              <a:path w="232410" h="234314">
                <a:moveTo>
                  <a:pt x="232410" y="233934"/>
                </a:moveTo>
                <a:lnTo>
                  <a:pt x="232410" y="0"/>
                </a:lnTo>
                <a:lnTo>
                  <a:pt x="0" y="0"/>
                </a:lnTo>
                <a:lnTo>
                  <a:pt x="232410" y="2339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27433" y="5807964"/>
            <a:ext cx="232410" cy="234315"/>
          </a:xfrm>
          <a:custGeom>
            <a:avLst/>
            <a:gdLst/>
            <a:ahLst/>
            <a:cxnLst/>
            <a:rect l="l" t="t" r="r" b="b"/>
            <a:pathLst>
              <a:path w="232410" h="234314">
                <a:moveTo>
                  <a:pt x="232410" y="233934"/>
                </a:moveTo>
                <a:lnTo>
                  <a:pt x="0" y="0"/>
                </a:lnTo>
                <a:lnTo>
                  <a:pt x="0" y="233934"/>
                </a:lnTo>
                <a:lnTo>
                  <a:pt x="232410" y="2339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27433" y="5807964"/>
            <a:ext cx="232410" cy="234315"/>
          </a:xfrm>
          <a:custGeom>
            <a:avLst/>
            <a:gdLst/>
            <a:ahLst/>
            <a:cxnLst/>
            <a:rect l="l" t="t" r="r" b="b"/>
            <a:pathLst>
              <a:path w="232410" h="234314">
                <a:moveTo>
                  <a:pt x="232410" y="233934"/>
                </a:moveTo>
                <a:lnTo>
                  <a:pt x="0" y="0"/>
                </a:lnTo>
                <a:lnTo>
                  <a:pt x="0" y="233934"/>
                </a:lnTo>
                <a:lnTo>
                  <a:pt x="232410" y="233934"/>
                </a:lnTo>
                <a:close/>
              </a:path>
            </a:pathLst>
          </a:custGeom>
          <a:ln w="5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360536" y="4975097"/>
            <a:ext cx="1040130" cy="468630"/>
          </a:xfrm>
          <a:prstGeom prst="rect">
            <a:avLst/>
          </a:prstGeom>
          <a:ln w="519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fifth</a:t>
            </a:r>
            <a:endParaRPr sz="145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168269" y="4975097"/>
            <a:ext cx="232410" cy="234950"/>
          </a:xfrm>
          <a:custGeom>
            <a:avLst/>
            <a:gdLst/>
            <a:ahLst/>
            <a:cxnLst/>
            <a:rect l="l" t="t" r="r" b="b"/>
            <a:pathLst>
              <a:path w="232409" h="234950">
                <a:moveTo>
                  <a:pt x="232410" y="234696"/>
                </a:moveTo>
                <a:lnTo>
                  <a:pt x="232410" y="0"/>
                </a:lnTo>
                <a:lnTo>
                  <a:pt x="0" y="0"/>
                </a:lnTo>
                <a:lnTo>
                  <a:pt x="232410" y="23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168269" y="4975097"/>
            <a:ext cx="232410" cy="234950"/>
          </a:xfrm>
          <a:custGeom>
            <a:avLst/>
            <a:gdLst/>
            <a:ahLst/>
            <a:cxnLst/>
            <a:rect l="l" t="t" r="r" b="b"/>
            <a:pathLst>
              <a:path w="232409" h="234950">
                <a:moveTo>
                  <a:pt x="232409" y="234695"/>
                </a:moveTo>
                <a:lnTo>
                  <a:pt x="0" y="0"/>
                </a:lnTo>
                <a:lnTo>
                  <a:pt x="0" y="234695"/>
                </a:lnTo>
                <a:lnTo>
                  <a:pt x="232409" y="2346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168269" y="4975097"/>
            <a:ext cx="232410" cy="234950"/>
          </a:xfrm>
          <a:custGeom>
            <a:avLst/>
            <a:gdLst/>
            <a:ahLst/>
            <a:cxnLst/>
            <a:rect l="l" t="t" r="r" b="b"/>
            <a:pathLst>
              <a:path w="232409" h="234950">
                <a:moveTo>
                  <a:pt x="232409" y="234695"/>
                </a:moveTo>
                <a:lnTo>
                  <a:pt x="0" y="0"/>
                </a:lnTo>
                <a:lnTo>
                  <a:pt x="0" y="234695"/>
                </a:lnTo>
                <a:lnTo>
                  <a:pt x="232409" y="234695"/>
                </a:lnTo>
                <a:close/>
              </a:path>
            </a:pathLst>
          </a:custGeom>
          <a:ln w="5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360536" y="2010917"/>
            <a:ext cx="1040130" cy="467995"/>
          </a:xfrm>
          <a:prstGeom prst="rect">
            <a:avLst/>
          </a:prstGeom>
          <a:ln w="519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t</a:t>
            </a:r>
            <a:r>
              <a:rPr sz="1450" spc="-10" dirty="0">
                <a:latin typeface="Arial"/>
                <a:cs typeface="Arial"/>
              </a:rPr>
              <a:t>h</a:t>
            </a:r>
            <a:r>
              <a:rPr sz="1450" dirty="0">
                <a:latin typeface="Arial"/>
                <a:cs typeface="Arial"/>
              </a:rPr>
              <a:t>ird</a:t>
            </a:r>
            <a:endParaRPr sz="145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168269" y="2010917"/>
            <a:ext cx="232410" cy="234315"/>
          </a:xfrm>
          <a:custGeom>
            <a:avLst/>
            <a:gdLst/>
            <a:ahLst/>
            <a:cxnLst/>
            <a:rect l="l" t="t" r="r" b="b"/>
            <a:pathLst>
              <a:path w="232409" h="234314">
                <a:moveTo>
                  <a:pt x="232410" y="233934"/>
                </a:moveTo>
                <a:lnTo>
                  <a:pt x="232410" y="0"/>
                </a:lnTo>
                <a:lnTo>
                  <a:pt x="0" y="0"/>
                </a:lnTo>
                <a:lnTo>
                  <a:pt x="232410" y="2339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168269" y="2010917"/>
            <a:ext cx="232410" cy="234315"/>
          </a:xfrm>
          <a:custGeom>
            <a:avLst/>
            <a:gdLst/>
            <a:ahLst/>
            <a:cxnLst/>
            <a:rect l="l" t="t" r="r" b="b"/>
            <a:pathLst>
              <a:path w="232409" h="234314">
                <a:moveTo>
                  <a:pt x="232409" y="233934"/>
                </a:moveTo>
                <a:lnTo>
                  <a:pt x="0" y="0"/>
                </a:lnTo>
                <a:lnTo>
                  <a:pt x="0" y="233934"/>
                </a:lnTo>
                <a:lnTo>
                  <a:pt x="232409" y="2339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168269" y="2010917"/>
            <a:ext cx="232410" cy="234315"/>
          </a:xfrm>
          <a:custGeom>
            <a:avLst/>
            <a:gdLst/>
            <a:ahLst/>
            <a:cxnLst/>
            <a:rect l="l" t="t" r="r" b="b"/>
            <a:pathLst>
              <a:path w="232409" h="234314">
                <a:moveTo>
                  <a:pt x="232409" y="233934"/>
                </a:moveTo>
                <a:lnTo>
                  <a:pt x="0" y="0"/>
                </a:lnTo>
                <a:lnTo>
                  <a:pt x="0" y="233934"/>
                </a:lnTo>
                <a:lnTo>
                  <a:pt x="232409" y="233934"/>
                </a:lnTo>
                <a:close/>
              </a:path>
            </a:pathLst>
          </a:custGeom>
          <a:ln w="5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167775" y="2061210"/>
            <a:ext cx="683260" cy="489584"/>
          </a:xfrm>
          <a:custGeom>
            <a:avLst/>
            <a:gdLst/>
            <a:ahLst/>
            <a:cxnLst/>
            <a:rect l="l" t="t" r="r" b="b"/>
            <a:pathLst>
              <a:path w="683260" h="489585">
                <a:moveTo>
                  <a:pt x="682752" y="3810"/>
                </a:moveTo>
                <a:lnTo>
                  <a:pt x="682752" y="0"/>
                </a:lnTo>
                <a:lnTo>
                  <a:pt x="678180" y="0"/>
                </a:lnTo>
                <a:lnTo>
                  <a:pt x="678180" y="3810"/>
                </a:lnTo>
                <a:lnTo>
                  <a:pt x="679704" y="5334"/>
                </a:lnTo>
                <a:lnTo>
                  <a:pt x="681228" y="5334"/>
                </a:lnTo>
                <a:lnTo>
                  <a:pt x="682752" y="3810"/>
                </a:lnTo>
                <a:close/>
              </a:path>
              <a:path w="683260" h="489585">
                <a:moveTo>
                  <a:pt x="660654" y="19050"/>
                </a:moveTo>
                <a:lnTo>
                  <a:pt x="660654" y="17526"/>
                </a:lnTo>
                <a:lnTo>
                  <a:pt x="659130" y="15240"/>
                </a:lnTo>
                <a:lnTo>
                  <a:pt x="655320" y="15240"/>
                </a:lnTo>
                <a:lnTo>
                  <a:pt x="655320" y="19050"/>
                </a:lnTo>
                <a:lnTo>
                  <a:pt x="656844" y="20574"/>
                </a:lnTo>
                <a:lnTo>
                  <a:pt x="659130" y="20574"/>
                </a:lnTo>
                <a:lnTo>
                  <a:pt x="660654" y="19050"/>
                </a:lnTo>
                <a:close/>
              </a:path>
              <a:path w="683260" h="489585">
                <a:moveTo>
                  <a:pt x="637794" y="34290"/>
                </a:moveTo>
                <a:lnTo>
                  <a:pt x="637794" y="32766"/>
                </a:lnTo>
                <a:lnTo>
                  <a:pt x="634746" y="31242"/>
                </a:lnTo>
                <a:lnTo>
                  <a:pt x="632460" y="32766"/>
                </a:lnTo>
                <a:lnTo>
                  <a:pt x="632460" y="36576"/>
                </a:lnTo>
                <a:lnTo>
                  <a:pt x="636270" y="36576"/>
                </a:lnTo>
                <a:lnTo>
                  <a:pt x="637794" y="34290"/>
                </a:lnTo>
                <a:close/>
              </a:path>
              <a:path w="683260" h="489585">
                <a:moveTo>
                  <a:pt x="615696" y="50292"/>
                </a:moveTo>
                <a:lnTo>
                  <a:pt x="615696" y="48768"/>
                </a:lnTo>
                <a:lnTo>
                  <a:pt x="610362" y="48768"/>
                </a:lnTo>
                <a:lnTo>
                  <a:pt x="610362" y="51816"/>
                </a:lnTo>
                <a:lnTo>
                  <a:pt x="611886" y="54102"/>
                </a:lnTo>
                <a:lnTo>
                  <a:pt x="613410" y="54102"/>
                </a:lnTo>
                <a:lnTo>
                  <a:pt x="613410" y="51816"/>
                </a:lnTo>
                <a:lnTo>
                  <a:pt x="615696" y="50292"/>
                </a:lnTo>
                <a:close/>
              </a:path>
              <a:path w="683260" h="489585">
                <a:moveTo>
                  <a:pt x="592836" y="67818"/>
                </a:moveTo>
                <a:lnTo>
                  <a:pt x="592836" y="65532"/>
                </a:lnTo>
                <a:lnTo>
                  <a:pt x="591312" y="65532"/>
                </a:lnTo>
                <a:lnTo>
                  <a:pt x="589788" y="64008"/>
                </a:lnTo>
                <a:lnTo>
                  <a:pt x="587502" y="64008"/>
                </a:lnTo>
                <a:lnTo>
                  <a:pt x="587502" y="67818"/>
                </a:lnTo>
                <a:lnTo>
                  <a:pt x="589788" y="69342"/>
                </a:lnTo>
                <a:lnTo>
                  <a:pt x="591312" y="69342"/>
                </a:lnTo>
                <a:lnTo>
                  <a:pt x="592836" y="67818"/>
                </a:lnTo>
                <a:close/>
              </a:path>
              <a:path w="683260" h="489585">
                <a:moveTo>
                  <a:pt x="570738" y="83058"/>
                </a:moveTo>
                <a:lnTo>
                  <a:pt x="570738" y="81534"/>
                </a:lnTo>
                <a:lnTo>
                  <a:pt x="568452" y="81534"/>
                </a:lnTo>
                <a:lnTo>
                  <a:pt x="566928" y="80010"/>
                </a:lnTo>
                <a:lnTo>
                  <a:pt x="565404" y="80010"/>
                </a:lnTo>
                <a:lnTo>
                  <a:pt x="565404" y="84582"/>
                </a:lnTo>
                <a:lnTo>
                  <a:pt x="568452" y="84582"/>
                </a:lnTo>
                <a:lnTo>
                  <a:pt x="570738" y="83058"/>
                </a:lnTo>
                <a:close/>
              </a:path>
              <a:path w="683260" h="489585">
                <a:moveTo>
                  <a:pt x="547878" y="99060"/>
                </a:moveTo>
                <a:lnTo>
                  <a:pt x="546354" y="96774"/>
                </a:lnTo>
                <a:lnTo>
                  <a:pt x="544068" y="95250"/>
                </a:lnTo>
                <a:lnTo>
                  <a:pt x="542544" y="96774"/>
                </a:lnTo>
                <a:lnTo>
                  <a:pt x="542544" y="100584"/>
                </a:lnTo>
                <a:lnTo>
                  <a:pt x="544068" y="102108"/>
                </a:lnTo>
                <a:lnTo>
                  <a:pt x="546354" y="100584"/>
                </a:lnTo>
                <a:lnTo>
                  <a:pt x="547878" y="99060"/>
                </a:lnTo>
                <a:close/>
              </a:path>
              <a:path w="683260" h="489585">
                <a:moveTo>
                  <a:pt x="525018" y="115824"/>
                </a:moveTo>
                <a:lnTo>
                  <a:pt x="523494" y="112776"/>
                </a:lnTo>
                <a:lnTo>
                  <a:pt x="520446" y="112776"/>
                </a:lnTo>
                <a:lnTo>
                  <a:pt x="520446" y="115824"/>
                </a:lnTo>
                <a:lnTo>
                  <a:pt x="521970" y="118110"/>
                </a:lnTo>
                <a:lnTo>
                  <a:pt x="523494" y="118110"/>
                </a:lnTo>
                <a:lnTo>
                  <a:pt x="525018" y="115824"/>
                </a:lnTo>
                <a:close/>
              </a:path>
              <a:path w="683260" h="489585">
                <a:moveTo>
                  <a:pt x="502920" y="131826"/>
                </a:moveTo>
                <a:lnTo>
                  <a:pt x="499110" y="128016"/>
                </a:lnTo>
                <a:lnTo>
                  <a:pt x="497586" y="128016"/>
                </a:lnTo>
                <a:lnTo>
                  <a:pt x="497586" y="133350"/>
                </a:lnTo>
                <a:lnTo>
                  <a:pt x="501396" y="133350"/>
                </a:lnTo>
                <a:lnTo>
                  <a:pt x="502920" y="131826"/>
                </a:lnTo>
                <a:close/>
              </a:path>
              <a:path w="683260" h="489585">
                <a:moveTo>
                  <a:pt x="480060" y="147066"/>
                </a:moveTo>
                <a:lnTo>
                  <a:pt x="477012" y="144018"/>
                </a:lnTo>
                <a:lnTo>
                  <a:pt x="474726" y="145542"/>
                </a:lnTo>
                <a:lnTo>
                  <a:pt x="473202" y="147066"/>
                </a:lnTo>
                <a:lnTo>
                  <a:pt x="474726" y="149352"/>
                </a:lnTo>
                <a:lnTo>
                  <a:pt x="477012" y="150876"/>
                </a:lnTo>
                <a:lnTo>
                  <a:pt x="478536" y="149352"/>
                </a:lnTo>
                <a:lnTo>
                  <a:pt x="480060" y="147066"/>
                </a:lnTo>
                <a:close/>
              </a:path>
              <a:path w="683260" h="489585">
                <a:moveTo>
                  <a:pt x="457962" y="164592"/>
                </a:moveTo>
                <a:lnTo>
                  <a:pt x="457962" y="163068"/>
                </a:lnTo>
                <a:lnTo>
                  <a:pt x="455676" y="161544"/>
                </a:lnTo>
                <a:lnTo>
                  <a:pt x="452628" y="161544"/>
                </a:lnTo>
                <a:lnTo>
                  <a:pt x="451104" y="163068"/>
                </a:lnTo>
                <a:lnTo>
                  <a:pt x="454152" y="166116"/>
                </a:lnTo>
                <a:lnTo>
                  <a:pt x="455676" y="166116"/>
                </a:lnTo>
                <a:lnTo>
                  <a:pt x="457962" y="164592"/>
                </a:lnTo>
                <a:close/>
              </a:path>
              <a:path w="683260" h="489585">
                <a:moveTo>
                  <a:pt x="435102" y="180594"/>
                </a:moveTo>
                <a:lnTo>
                  <a:pt x="435102" y="178308"/>
                </a:lnTo>
                <a:lnTo>
                  <a:pt x="433578" y="178308"/>
                </a:lnTo>
                <a:lnTo>
                  <a:pt x="432054" y="176784"/>
                </a:lnTo>
                <a:lnTo>
                  <a:pt x="429768" y="176784"/>
                </a:lnTo>
                <a:lnTo>
                  <a:pt x="428244" y="178308"/>
                </a:lnTo>
                <a:lnTo>
                  <a:pt x="429768" y="180594"/>
                </a:lnTo>
                <a:lnTo>
                  <a:pt x="432054" y="182118"/>
                </a:lnTo>
                <a:lnTo>
                  <a:pt x="433578" y="182118"/>
                </a:lnTo>
                <a:lnTo>
                  <a:pt x="435102" y="180594"/>
                </a:lnTo>
                <a:close/>
              </a:path>
              <a:path w="683260" h="489585">
                <a:moveTo>
                  <a:pt x="412242" y="195834"/>
                </a:moveTo>
                <a:lnTo>
                  <a:pt x="409194" y="192786"/>
                </a:lnTo>
                <a:lnTo>
                  <a:pt x="407670" y="194310"/>
                </a:lnTo>
                <a:lnTo>
                  <a:pt x="405384" y="195834"/>
                </a:lnTo>
                <a:lnTo>
                  <a:pt x="407670" y="197358"/>
                </a:lnTo>
                <a:lnTo>
                  <a:pt x="410718" y="197358"/>
                </a:lnTo>
                <a:lnTo>
                  <a:pt x="412242" y="195834"/>
                </a:lnTo>
                <a:close/>
              </a:path>
              <a:path w="683260" h="489585">
                <a:moveTo>
                  <a:pt x="390144" y="211836"/>
                </a:moveTo>
                <a:lnTo>
                  <a:pt x="388620" y="209550"/>
                </a:lnTo>
                <a:lnTo>
                  <a:pt x="384810" y="209550"/>
                </a:lnTo>
                <a:lnTo>
                  <a:pt x="383286" y="211836"/>
                </a:lnTo>
                <a:lnTo>
                  <a:pt x="383286" y="213360"/>
                </a:lnTo>
                <a:lnTo>
                  <a:pt x="384810" y="213360"/>
                </a:lnTo>
                <a:lnTo>
                  <a:pt x="386334" y="214884"/>
                </a:lnTo>
                <a:lnTo>
                  <a:pt x="388620" y="213360"/>
                </a:lnTo>
                <a:lnTo>
                  <a:pt x="390144" y="211836"/>
                </a:lnTo>
                <a:close/>
              </a:path>
              <a:path w="683260" h="489585">
                <a:moveTo>
                  <a:pt x="367284" y="228600"/>
                </a:moveTo>
                <a:lnTo>
                  <a:pt x="364236" y="225552"/>
                </a:lnTo>
                <a:lnTo>
                  <a:pt x="361950" y="225552"/>
                </a:lnTo>
                <a:lnTo>
                  <a:pt x="360426" y="227076"/>
                </a:lnTo>
                <a:lnTo>
                  <a:pt x="364236" y="230886"/>
                </a:lnTo>
                <a:lnTo>
                  <a:pt x="365760" y="230886"/>
                </a:lnTo>
                <a:lnTo>
                  <a:pt x="367284" y="228600"/>
                </a:lnTo>
                <a:close/>
              </a:path>
              <a:path w="683260" h="489585">
                <a:moveTo>
                  <a:pt x="345186" y="244602"/>
                </a:moveTo>
                <a:lnTo>
                  <a:pt x="342900" y="243078"/>
                </a:lnTo>
                <a:lnTo>
                  <a:pt x="341376" y="240792"/>
                </a:lnTo>
                <a:lnTo>
                  <a:pt x="339852" y="240792"/>
                </a:lnTo>
                <a:lnTo>
                  <a:pt x="338328" y="244602"/>
                </a:lnTo>
                <a:lnTo>
                  <a:pt x="339852" y="246126"/>
                </a:lnTo>
                <a:lnTo>
                  <a:pt x="342900" y="246126"/>
                </a:lnTo>
                <a:lnTo>
                  <a:pt x="345186" y="244602"/>
                </a:lnTo>
                <a:close/>
              </a:path>
              <a:path w="683260" h="489585">
                <a:moveTo>
                  <a:pt x="320802" y="262128"/>
                </a:moveTo>
                <a:lnTo>
                  <a:pt x="320802" y="258318"/>
                </a:lnTo>
                <a:lnTo>
                  <a:pt x="316992" y="258318"/>
                </a:lnTo>
                <a:lnTo>
                  <a:pt x="315468" y="259842"/>
                </a:lnTo>
                <a:lnTo>
                  <a:pt x="316992" y="262128"/>
                </a:lnTo>
                <a:lnTo>
                  <a:pt x="319278" y="263652"/>
                </a:lnTo>
                <a:lnTo>
                  <a:pt x="320802" y="262128"/>
                </a:lnTo>
                <a:close/>
              </a:path>
              <a:path w="683260" h="489585">
                <a:moveTo>
                  <a:pt x="297942" y="278892"/>
                </a:moveTo>
                <a:lnTo>
                  <a:pt x="297942" y="273558"/>
                </a:lnTo>
                <a:lnTo>
                  <a:pt x="294894" y="273558"/>
                </a:lnTo>
                <a:lnTo>
                  <a:pt x="292608" y="275844"/>
                </a:lnTo>
                <a:lnTo>
                  <a:pt x="292608" y="277368"/>
                </a:lnTo>
                <a:lnTo>
                  <a:pt x="294894" y="277368"/>
                </a:lnTo>
                <a:lnTo>
                  <a:pt x="296418" y="278892"/>
                </a:lnTo>
                <a:lnTo>
                  <a:pt x="297942" y="278892"/>
                </a:lnTo>
                <a:close/>
              </a:path>
              <a:path w="683260" h="489585">
                <a:moveTo>
                  <a:pt x="275844" y="294894"/>
                </a:moveTo>
                <a:lnTo>
                  <a:pt x="275844" y="291084"/>
                </a:lnTo>
                <a:lnTo>
                  <a:pt x="273558" y="289560"/>
                </a:lnTo>
                <a:lnTo>
                  <a:pt x="272034" y="289560"/>
                </a:lnTo>
                <a:lnTo>
                  <a:pt x="270510" y="291084"/>
                </a:lnTo>
                <a:lnTo>
                  <a:pt x="270510" y="292608"/>
                </a:lnTo>
                <a:lnTo>
                  <a:pt x="272034" y="294894"/>
                </a:lnTo>
                <a:lnTo>
                  <a:pt x="275844" y="294894"/>
                </a:lnTo>
                <a:close/>
              </a:path>
              <a:path w="683260" h="489585">
                <a:moveTo>
                  <a:pt x="252984" y="310134"/>
                </a:moveTo>
                <a:lnTo>
                  <a:pt x="252984" y="307086"/>
                </a:lnTo>
                <a:lnTo>
                  <a:pt x="251460" y="304800"/>
                </a:lnTo>
                <a:lnTo>
                  <a:pt x="249936" y="304800"/>
                </a:lnTo>
                <a:lnTo>
                  <a:pt x="249936" y="307086"/>
                </a:lnTo>
                <a:lnTo>
                  <a:pt x="247650" y="308610"/>
                </a:lnTo>
                <a:lnTo>
                  <a:pt x="249936" y="310134"/>
                </a:lnTo>
                <a:lnTo>
                  <a:pt x="251460" y="312420"/>
                </a:lnTo>
                <a:lnTo>
                  <a:pt x="252984" y="310134"/>
                </a:lnTo>
                <a:close/>
              </a:path>
              <a:path w="683260" h="489585">
                <a:moveTo>
                  <a:pt x="230886" y="327660"/>
                </a:moveTo>
                <a:lnTo>
                  <a:pt x="230886" y="322326"/>
                </a:lnTo>
                <a:lnTo>
                  <a:pt x="227076" y="322326"/>
                </a:lnTo>
                <a:lnTo>
                  <a:pt x="225552" y="323850"/>
                </a:lnTo>
                <a:lnTo>
                  <a:pt x="225552" y="326136"/>
                </a:lnTo>
                <a:lnTo>
                  <a:pt x="228600" y="327660"/>
                </a:lnTo>
                <a:lnTo>
                  <a:pt x="230886" y="327660"/>
                </a:lnTo>
                <a:close/>
              </a:path>
              <a:path w="683260" h="489585">
                <a:moveTo>
                  <a:pt x="208026" y="342900"/>
                </a:moveTo>
                <a:lnTo>
                  <a:pt x="208026" y="339852"/>
                </a:lnTo>
                <a:lnTo>
                  <a:pt x="206502" y="338328"/>
                </a:lnTo>
                <a:lnTo>
                  <a:pt x="204216" y="338328"/>
                </a:lnTo>
                <a:lnTo>
                  <a:pt x="202692" y="339852"/>
                </a:lnTo>
                <a:lnTo>
                  <a:pt x="202692" y="342900"/>
                </a:lnTo>
                <a:lnTo>
                  <a:pt x="208026" y="342900"/>
                </a:lnTo>
                <a:close/>
              </a:path>
              <a:path w="683260" h="489585">
                <a:moveTo>
                  <a:pt x="185166" y="358902"/>
                </a:moveTo>
                <a:lnTo>
                  <a:pt x="185166" y="355092"/>
                </a:lnTo>
                <a:lnTo>
                  <a:pt x="183642" y="353568"/>
                </a:lnTo>
                <a:lnTo>
                  <a:pt x="182118" y="355092"/>
                </a:lnTo>
                <a:lnTo>
                  <a:pt x="180594" y="357378"/>
                </a:lnTo>
                <a:lnTo>
                  <a:pt x="180594" y="358902"/>
                </a:lnTo>
                <a:lnTo>
                  <a:pt x="185166" y="358902"/>
                </a:lnTo>
                <a:close/>
              </a:path>
              <a:path w="683260" h="489585">
                <a:moveTo>
                  <a:pt x="163068" y="376428"/>
                </a:moveTo>
                <a:lnTo>
                  <a:pt x="163068" y="371094"/>
                </a:lnTo>
                <a:lnTo>
                  <a:pt x="159258" y="371094"/>
                </a:lnTo>
                <a:lnTo>
                  <a:pt x="157734" y="372618"/>
                </a:lnTo>
                <a:lnTo>
                  <a:pt x="157734" y="374142"/>
                </a:lnTo>
                <a:lnTo>
                  <a:pt x="159258" y="376428"/>
                </a:lnTo>
                <a:lnTo>
                  <a:pt x="163068" y="376428"/>
                </a:lnTo>
                <a:close/>
              </a:path>
              <a:path w="683260" h="489585">
                <a:moveTo>
                  <a:pt x="140208" y="391668"/>
                </a:moveTo>
                <a:lnTo>
                  <a:pt x="140208" y="388620"/>
                </a:lnTo>
                <a:lnTo>
                  <a:pt x="138684" y="386334"/>
                </a:lnTo>
                <a:lnTo>
                  <a:pt x="137160" y="386334"/>
                </a:lnTo>
                <a:lnTo>
                  <a:pt x="134874" y="388620"/>
                </a:lnTo>
                <a:lnTo>
                  <a:pt x="134874" y="390144"/>
                </a:lnTo>
                <a:lnTo>
                  <a:pt x="137160" y="391668"/>
                </a:lnTo>
                <a:lnTo>
                  <a:pt x="140208" y="391668"/>
                </a:lnTo>
                <a:close/>
              </a:path>
              <a:path w="683260" h="489585">
                <a:moveTo>
                  <a:pt x="118110" y="407670"/>
                </a:moveTo>
                <a:lnTo>
                  <a:pt x="118110" y="403860"/>
                </a:lnTo>
                <a:lnTo>
                  <a:pt x="115824" y="402336"/>
                </a:lnTo>
                <a:lnTo>
                  <a:pt x="114300" y="402336"/>
                </a:lnTo>
                <a:lnTo>
                  <a:pt x="112776" y="405384"/>
                </a:lnTo>
                <a:lnTo>
                  <a:pt x="112776" y="407670"/>
                </a:lnTo>
                <a:lnTo>
                  <a:pt x="118110" y="407670"/>
                </a:lnTo>
                <a:close/>
              </a:path>
              <a:path w="683260" h="489585">
                <a:moveTo>
                  <a:pt x="95250" y="422910"/>
                </a:moveTo>
                <a:lnTo>
                  <a:pt x="95250" y="419862"/>
                </a:lnTo>
                <a:lnTo>
                  <a:pt x="92202" y="419862"/>
                </a:lnTo>
                <a:lnTo>
                  <a:pt x="89916" y="421386"/>
                </a:lnTo>
                <a:lnTo>
                  <a:pt x="89916" y="422910"/>
                </a:lnTo>
                <a:lnTo>
                  <a:pt x="92202" y="424434"/>
                </a:lnTo>
                <a:lnTo>
                  <a:pt x="95250" y="422910"/>
                </a:lnTo>
                <a:close/>
              </a:path>
              <a:path w="683260" h="489585">
                <a:moveTo>
                  <a:pt x="73152" y="440436"/>
                </a:moveTo>
                <a:lnTo>
                  <a:pt x="73152" y="435102"/>
                </a:lnTo>
                <a:lnTo>
                  <a:pt x="69342" y="435102"/>
                </a:lnTo>
                <a:lnTo>
                  <a:pt x="67818" y="436626"/>
                </a:lnTo>
                <a:lnTo>
                  <a:pt x="67818" y="438912"/>
                </a:lnTo>
                <a:lnTo>
                  <a:pt x="69342" y="440436"/>
                </a:lnTo>
                <a:lnTo>
                  <a:pt x="73152" y="440436"/>
                </a:lnTo>
                <a:close/>
              </a:path>
              <a:path w="683260" h="489585">
                <a:moveTo>
                  <a:pt x="50292" y="455676"/>
                </a:moveTo>
                <a:lnTo>
                  <a:pt x="50292" y="452628"/>
                </a:lnTo>
                <a:lnTo>
                  <a:pt x="48768" y="451104"/>
                </a:lnTo>
                <a:lnTo>
                  <a:pt x="46482" y="451104"/>
                </a:lnTo>
                <a:lnTo>
                  <a:pt x="44958" y="452628"/>
                </a:lnTo>
                <a:lnTo>
                  <a:pt x="44958" y="455676"/>
                </a:lnTo>
                <a:lnTo>
                  <a:pt x="50292" y="455676"/>
                </a:lnTo>
                <a:close/>
              </a:path>
              <a:path w="683260" h="489585">
                <a:moveTo>
                  <a:pt x="27432" y="471678"/>
                </a:moveTo>
                <a:lnTo>
                  <a:pt x="27432" y="467868"/>
                </a:lnTo>
                <a:lnTo>
                  <a:pt x="25908" y="466344"/>
                </a:lnTo>
                <a:lnTo>
                  <a:pt x="24384" y="467868"/>
                </a:lnTo>
                <a:lnTo>
                  <a:pt x="22860" y="470154"/>
                </a:lnTo>
                <a:lnTo>
                  <a:pt x="22860" y="471678"/>
                </a:lnTo>
                <a:lnTo>
                  <a:pt x="24384" y="473202"/>
                </a:lnTo>
                <a:lnTo>
                  <a:pt x="25908" y="473202"/>
                </a:lnTo>
                <a:lnTo>
                  <a:pt x="27432" y="471678"/>
                </a:lnTo>
                <a:close/>
              </a:path>
              <a:path w="683260" h="489585">
                <a:moveTo>
                  <a:pt x="5334" y="489204"/>
                </a:moveTo>
                <a:lnTo>
                  <a:pt x="5334" y="483870"/>
                </a:lnTo>
                <a:lnTo>
                  <a:pt x="1524" y="483870"/>
                </a:lnTo>
                <a:lnTo>
                  <a:pt x="0" y="485394"/>
                </a:lnTo>
                <a:lnTo>
                  <a:pt x="0" y="486918"/>
                </a:lnTo>
                <a:lnTo>
                  <a:pt x="1524" y="489204"/>
                </a:lnTo>
                <a:lnTo>
                  <a:pt x="5334" y="4892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45955" y="2061210"/>
            <a:ext cx="5080" cy="5715"/>
          </a:xfrm>
          <a:custGeom>
            <a:avLst/>
            <a:gdLst/>
            <a:ahLst/>
            <a:cxnLst/>
            <a:rect l="l" t="t" r="r" b="b"/>
            <a:pathLst>
              <a:path w="5080" h="5714">
                <a:moveTo>
                  <a:pt x="3048" y="5334"/>
                </a:moveTo>
                <a:lnTo>
                  <a:pt x="1524" y="5334"/>
                </a:lnTo>
                <a:lnTo>
                  <a:pt x="0" y="3810"/>
                </a:lnTo>
                <a:lnTo>
                  <a:pt x="0" y="0"/>
                </a:lnTo>
                <a:lnTo>
                  <a:pt x="4572" y="0"/>
                </a:lnTo>
                <a:lnTo>
                  <a:pt x="4572" y="3810"/>
                </a:lnTo>
                <a:lnTo>
                  <a:pt x="3048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23095" y="207645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809" y="5334"/>
                </a:moveTo>
                <a:lnTo>
                  <a:pt x="1523" y="5334"/>
                </a:lnTo>
                <a:lnTo>
                  <a:pt x="0" y="3810"/>
                </a:lnTo>
                <a:lnTo>
                  <a:pt x="0" y="0"/>
                </a:lnTo>
                <a:lnTo>
                  <a:pt x="3809" y="0"/>
                </a:lnTo>
                <a:lnTo>
                  <a:pt x="5333" y="2286"/>
                </a:lnTo>
                <a:lnTo>
                  <a:pt x="5333" y="3810"/>
                </a:lnTo>
                <a:lnTo>
                  <a:pt x="3809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00235" y="209245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810" y="5333"/>
                </a:moveTo>
                <a:lnTo>
                  <a:pt x="0" y="5333"/>
                </a:lnTo>
                <a:lnTo>
                  <a:pt x="0" y="1523"/>
                </a:lnTo>
                <a:lnTo>
                  <a:pt x="2286" y="0"/>
                </a:lnTo>
                <a:lnTo>
                  <a:pt x="5334" y="1523"/>
                </a:lnTo>
                <a:lnTo>
                  <a:pt x="5334" y="3047"/>
                </a:lnTo>
                <a:lnTo>
                  <a:pt x="3810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78137" y="210997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048" y="3047"/>
                </a:moveTo>
                <a:lnTo>
                  <a:pt x="3048" y="5333"/>
                </a:lnTo>
                <a:lnTo>
                  <a:pt x="1524" y="5333"/>
                </a:lnTo>
                <a:lnTo>
                  <a:pt x="0" y="3047"/>
                </a:lnTo>
                <a:lnTo>
                  <a:pt x="0" y="0"/>
                </a:lnTo>
                <a:lnTo>
                  <a:pt x="5334" y="0"/>
                </a:lnTo>
                <a:lnTo>
                  <a:pt x="5334" y="1523"/>
                </a:lnTo>
                <a:lnTo>
                  <a:pt x="3048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55277" y="212521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809" y="5333"/>
                </a:moveTo>
                <a:lnTo>
                  <a:pt x="2285" y="5333"/>
                </a:lnTo>
                <a:lnTo>
                  <a:pt x="0" y="3809"/>
                </a:lnTo>
                <a:lnTo>
                  <a:pt x="0" y="0"/>
                </a:lnTo>
                <a:lnTo>
                  <a:pt x="2285" y="0"/>
                </a:lnTo>
                <a:lnTo>
                  <a:pt x="3809" y="1523"/>
                </a:lnTo>
                <a:lnTo>
                  <a:pt x="5333" y="1523"/>
                </a:lnTo>
                <a:lnTo>
                  <a:pt x="5333" y="3809"/>
                </a:lnTo>
                <a:lnTo>
                  <a:pt x="3809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33179" y="214122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048" y="4572"/>
                </a:moveTo>
                <a:lnTo>
                  <a:pt x="0" y="4572"/>
                </a:lnTo>
                <a:lnTo>
                  <a:pt x="0" y="0"/>
                </a:lnTo>
                <a:lnTo>
                  <a:pt x="1524" y="0"/>
                </a:lnTo>
                <a:lnTo>
                  <a:pt x="3048" y="1524"/>
                </a:lnTo>
                <a:lnTo>
                  <a:pt x="5334" y="1524"/>
                </a:lnTo>
                <a:lnTo>
                  <a:pt x="5334" y="3048"/>
                </a:lnTo>
                <a:lnTo>
                  <a:pt x="3048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10319" y="2156460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5">
                <a:moveTo>
                  <a:pt x="3809" y="5334"/>
                </a:moveTo>
                <a:lnTo>
                  <a:pt x="1523" y="6858"/>
                </a:lnTo>
                <a:lnTo>
                  <a:pt x="0" y="5334"/>
                </a:lnTo>
                <a:lnTo>
                  <a:pt x="0" y="1524"/>
                </a:lnTo>
                <a:lnTo>
                  <a:pt x="1523" y="0"/>
                </a:lnTo>
                <a:lnTo>
                  <a:pt x="3809" y="1524"/>
                </a:lnTo>
                <a:lnTo>
                  <a:pt x="5333" y="3810"/>
                </a:lnTo>
                <a:lnTo>
                  <a:pt x="3809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688221" y="2173985"/>
            <a:ext cx="5080" cy="5715"/>
          </a:xfrm>
          <a:custGeom>
            <a:avLst/>
            <a:gdLst/>
            <a:ahLst/>
            <a:cxnLst/>
            <a:rect l="l" t="t" r="r" b="b"/>
            <a:pathLst>
              <a:path w="5080" h="5714">
                <a:moveTo>
                  <a:pt x="3047" y="5334"/>
                </a:moveTo>
                <a:lnTo>
                  <a:pt x="1523" y="5334"/>
                </a:lnTo>
                <a:lnTo>
                  <a:pt x="0" y="3048"/>
                </a:lnTo>
                <a:lnTo>
                  <a:pt x="0" y="0"/>
                </a:lnTo>
                <a:lnTo>
                  <a:pt x="3047" y="0"/>
                </a:lnTo>
                <a:lnTo>
                  <a:pt x="4571" y="3048"/>
                </a:lnTo>
                <a:lnTo>
                  <a:pt x="3047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665361" y="218922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810" y="5333"/>
                </a:moveTo>
                <a:lnTo>
                  <a:pt x="0" y="5333"/>
                </a:lnTo>
                <a:lnTo>
                  <a:pt x="0" y="0"/>
                </a:lnTo>
                <a:lnTo>
                  <a:pt x="1524" y="0"/>
                </a:lnTo>
                <a:lnTo>
                  <a:pt x="5334" y="3809"/>
                </a:lnTo>
                <a:lnTo>
                  <a:pt x="3810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640977" y="2205227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5333" y="5333"/>
                </a:moveTo>
                <a:lnTo>
                  <a:pt x="3809" y="6857"/>
                </a:lnTo>
                <a:lnTo>
                  <a:pt x="1523" y="5333"/>
                </a:lnTo>
                <a:lnTo>
                  <a:pt x="0" y="3047"/>
                </a:lnTo>
                <a:lnTo>
                  <a:pt x="1523" y="1523"/>
                </a:lnTo>
                <a:lnTo>
                  <a:pt x="3809" y="0"/>
                </a:lnTo>
                <a:lnTo>
                  <a:pt x="6857" y="3047"/>
                </a:lnTo>
                <a:lnTo>
                  <a:pt x="5333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618879" y="2222754"/>
            <a:ext cx="6985" cy="5080"/>
          </a:xfrm>
          <a:custGeom>
            <a:avLst/>
            <a:gdLst/>
            <a:ahLst/>
            <a:cxnLst/>
            <a:rect l="l" t="t" r="r" b="b"/>
            <a:pathLst>
              <a:path w="6985" h="5080">
                <a:moveTo>
                  <a:pt x="4572" y="4571"/>
                </a:moveTo>
                <a:lnTo>
                  <a:pt x="3048" y="4571"/>
                </a:lnTo>
                <a:lnTo>
                  <a:pt x="0" y="1523"/>
                </a:lnTo>
                <a:lnTo>
                  <a:pt x="1524" y="0"/>
                </a:lnTo>
                <a:lnTo>
                  <a:pt x="4572" y="0"/>
                </a:lnTo>
                <a:lnTo>
                  <a:pt x="6858" y="1523"/>
                </a:lnTo>
                <a:lnTo>
                  <a:pt x="6858" y="3047"/>
                </a:lnTo>
                <a:lnTo>
                  <a:pt x="4572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96019" y="2237994"/>
            <a:ext cx="6985" cy="5715"/>
          </a:xfrm>
          <a:custGeom>
            <a:avLst/>
            <a:gdLst/>
            <a:ahLst/>
            <a:cxnLst/>
            <a:rect l="l" t="t" r="r" b="b"/>
            <a:pathLst>
              <a:path w="6985" h="5714">
                <a:moveTo>
                  <a:pt x="5333" y="5334"/>
                </a:moveTo>
                <a:lnTo>
                  <a:pt x="3809" y="5334"/>
                </a:lnTo>
                <a:lnTo>
                  <a:pt x="1523" y="3810"/>
                </a:lnTo>
                <a:lnTo>
                  <a:pt x="0" y="1524"/>
                </a:lnTo>
                <a:lnTo>
                  <a:pt x="1523" y="0"/>
                </a:lnTo>
                <a:lnTo>
                  <a:pt x="3809" y="0"/>
                </a:lnTo>
                <a:lnTo>
                  <a:pt x="5333" y="1524"/>
                </a:lnTo>
                <a:lnTo>
                  <a:pt x="6857" y="1524"/>
                </a:lnTo>
                <a:lnTo>
                  <a:pt x="6857" y="3810"/>
                </a:lnTo>
                <a:lnTo>
                  <a:pt x="5333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73159" y="2253995"/>
            <a:ext cx="6985" cy="5080"/>
          </a:xfrm>
          <a:custGeom>
            <a:avLst/>
            <a:gdLst/>
            <a:ahLst/>
            <a:cxnLst/>
            <a:rect l="l" t="t" r="r" b="b"/>
            <a:pathLst>
              <a:path w="6985" h="5080">
                <a:moveTo>
                  <a:pt x="5333" y="4572"/>
                </a:moveTo>
                <a:lnTo>
                  <a:pt x="2285" y="4572"/>
                </a:lnTo>
                <a:lnTo>
                  <a:pt x="0" y="3048"/>
                </a:lnTo>
                <a:lnTo>
                  <a:pt x="2285" y="1524"/>
                </a:lnTo>
                <a:lnTo>
                  <a:pt x="3809" y="0"/>
                </a:lnTo>
                <a:lnTo>
                  <a:pt x="6857" y="3048"/>
                </a:lnTo>
                <a:lnTo>
                  <a:pt x="5333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551061" y="2270760"/>
            <a:ext cx="6985" cy="5715"/>
          </a:xfrm>
          <a:custGeom>
            <a:avLst/>
            <a:gdLst/>
            <a:ahLst/>
            <a:cxnLst/>
            <a:rect l="l" t="t" r="r" b="b"/>
            <a:pathLst>
              <a:path w="6985" h="5714">
                <a:moveTo>
                  <a:pt x="5334" y="3810"/>
                </a:moveTo>
                <a:lnTo>
                  <a:pt x="3048" y="5334"/>
                </a:lnTo>
                <a:lnTo>
                  <a:pt x="1524" y="3810"/>
                </a:lnTo>
                <a:lnTo>
                  <a:pt x="0" y="3810"/>
                </a:lnTo>
                <a:lnTo>
                  <a:pt x="0" y="2286"/>
                </a:lnTo>
                <a:lnTo>
                  <a:pt x="1524" y="0"/>
                </a:lnTo>
                <a:lnTo>
                  <a:pt x="5334" y="0"/>
                </a:lnTo>
                <a:lnTo>
                  <a:pt x="6858" y="2286"/>
                </a:lnTo>
                <a:lnTo>
                  <a:pt x="5334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528201" y="2286761"/>
            <a:ext cx="6985" cy="5715"/>
          </a:xfrm>
          <a:custGeom>
            <a:avLst/>
            <a:gdLst/>
            <a:ahLst/>
            <a:cxnLst/>
            <a:rect l="l" t="t" r="r" b="b"/>
            <a:pathLst>
              <a:path w="6985" h="5714">
                <a:moveTo>
                  <a:pt x="5333" y="5334"/>
                </a:moveTo>
                <a:lnTo>
                  <a:pt x="3809" y="5334"/>
                </a:lnTo>
                <a:lnTo>
                  <a:pt x="0" y="1524"/>
                </a:lnTo>
                <a:lnTo>
                  <a:pt x="1523" y="0"/>
                </a:lnTo>
                <a:lnTo>
                  <a:pt x="3809" y="0"/>
                </a:lnTo>
                <a:lnTo>
                  <a:pt x="6857" y="3048"/>
                </a:lnTo>
                <a:lnTo>
                  <a:pt x="5333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506103" y="2302001"/>
            <a:ext cx="6985" cy="5715"/>
          </a:xfrm>
          <a:custGeom>
            <a:avLst/>
            <a:gdLst/>
            <a:ahLst/>
            <a:cxnLst/>
            <a:rect l="l" t="t" r="r" b="b"/>
            <a:pathLst>
              <a:path w="6985" h="5714">
                <a:moveTo>
                  <a:pt x="4571" y="5333"/>
                </a:moveTo>
                <a:lnTo>
                  <a:pt x="1524" y="5333"/>
                </a:lnTo>
                <a:lnTo>
                  <a:pt x="0" y="3809"/>
                </a:lnTo>
                <a:lnTo>
                  <a:pt x="1524" y="0"/>
                </a:lnTo>
                <a:lnTo>
                  <a:pt x="3047" y="0"/>
                </a:lnTo>
                <a:lnTo>
                  <a:pt x="4571" y="2285"/>
                </a:lnTo>
                <a:lnTo>
                  <a:pt x="6857" y="3809"/>
                </a:lnTo>
                <a:lnTo>
                  <a:pt x="4571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83243" y="231952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5334" y="3809"/>
                </a:moveTo>
                <a:lnTo>
                  <a:pt x="3810" y="5333"/>
                </a:lnTo>
                <a:lnTo>
                  <a:pt x="1524" y="3809"/>
                </a:lnTo>
                <a:lnTo>
                  <a:pt x="0" y="1523"/>
                </a:lnTo>
                <a:lnTo>
                  <a:pt x="1524" y="0"/>
                </a:lnTo>
                <a:lnTo>
                  <a:pt x="5334" y="0"/>
                </a:lnTo>
                <a:lnTo>
                  <a:pt x="5334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460383" y="233476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5333" y="5333"/>
                </a:moveTo>
                <a:lnTo>
                  <a:pt x="3809" y="5333"/>
                </a:lnTo>
                <a:lnTo>
                  <a:pt x="2285" y="3810"/>
                </a:lnTo>
                <a:lnTo>
                  <a:pt x="0" y="3810"/>
                </a:lnTo>
                <a:lnTo>
                  <a:pt x="0" y="2285"/>
                </a:lnTo>
                <a:lnTo>
                  <a:pt x="2285" y="0"/>
                </a:lnTo>
                <a:lnTo>
                  <a:pt x="5333" y="0"/>
                </a:lnTo>
                <a:lnTo>
                  <a:pt x="5333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38285" y="235077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5334" y="5334"/>
                </a:moveTo>
                <a:lnTo>
                  <a:pt x="1524" y="5334"/>
                </a:lnTo>
                <a:lnTo>
                  <a:pt x="0" y="3048"/>
                </a:lnTo>
                <a:lnTo>
                  <a:pt x="0" y="1524"/>
                </a:lnTo>
                <a:lnTo>
                  <a:pt x="1524" y="0"/>
                </a:lnTo>
                <a:lnTo>
                  <a:pt x="3048" y="0"/>
                </a:lnTo>
                <a:lnTo>
                  <a:pt x="5334" y="1524"/>
                </a:lnTo>
                <a:lnTo>
                  <a:pt x="5334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15425" y="2366010"/>
            <a:ext cx="5715" cy="7620"/>
          </a:xfrm>
          <a:custGeom>
            <a:avLst/>
            <a:gdLst/>
            <a:ahLst/>
            <a:cxnLst/>
            <a:rect l="l" t="t" r="r" b="b"/>
            <a:pathLst>
              <a:path w="5714" h="7619">
                <a:moveTo>
                  <a:pt x="5334" y="5334"/>
                </a:moveTo>
                <a:lnTo>
                  <a:pt x="3810" y="7620"/>
                </a:lnTo>
                <a:lnTo>
                  <a:pt x="2286" y="5334"/>
                </a:lnTo>
                <a:lnTo>
                  <a:pt x="0" y="3810"/>
                </a:lnTo>
                <a:lnTo>
                  <a:pt x="2286" y="2286"/>
                </a:lnTo>
                <a:lnTo>
                  <a:pt x="2286" y="0"/>
                </a:lnTo>
                <a:lnTo>
                  <a:pt x="3810" y="0"/>
                </a:lnTo>
                <a:lnTo>
                  <a:pt x="5334" y="2286"/>
                </a:lnTo>
                <a:lnTo>
                  <a:pt x="5334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393327" y="238353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5333" y="5334"/>
                </a:moveTo>
                <a:lnTo>
                  <a:pt x="3047" y="5334"/>
                </a:lnTo>
                <a:lnTo>
                  <a:pt x="0" y="3810"/>
                </a:lnTo>
                <a:lnTo>
                  <a:pt x="0" y="1524"/>
                </a:lnTo>
                <a:lnTo>
                  <a:pt x="1523" y="0"/>
                </a:lnTo>
                <a:lnTo>
                  <a:pt x="5333" y="0"/>
                </a:lnTo>
                <a:lnTo>
                  <a:pt x="5333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370467" y="239953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5334" y="4571"/>
                </a:moveTo>
                <a:lnTo>
                  <a:pt x="0" y="4571"/>
                </a:lnTo>
                <a:lnTo>
                  <a:pt x="0" y="1523"/>
                </a:lnTo>
                <a:lnTo>
                  <a:pt x="1524" y="0"/>
                </a:lnTo>
                <a:lnTo>
                  <a:pt x="3810" y="0"/>
                </a:lnTo>
                <a:lnTo>
                  <a:pt x="5334" y="1523"/>
                </a:lnTo>
                <a:lnTo>
                  <a:pt x="5334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348369" y="2414777"/>
            <a:ext cx="5080" cy="5715"/>
          </a:xfrm>
          <a:custGeom>
            <a:avLst/>
            <a:gdLst/>
            <a:ahLst/>
            <a:cxnLst/>
            <a:rect l="l" t="t" r="r" b="b"/>
            <a:pathLst>
              <a:path w="5080" h="5714">
                <a:moveTo>
                  <a:pt x="4571" y="5333"/>
                </a:moveTo>
                <a:lnTo>
                  <a:pt x="0" y="5333"/>
                </a:lnTo>
                <a:lnTo>
                  <a:pt x="0" y="3809"/>
                </a:lnTo>
                <a:lnTo>
                  <a:pt x="1523" y="1523"/>
                </a:lnTo>
                <a:lnTo>
                  <a:pt x="3047" y="0"/>
                </a:lnTo>
                <a:lnTo>
                  <a:pt x="4571" y="1523"/>
                </a:lnTo>
                <a:lnTo>
                  <a:pt x="4571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325509" y="243230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5334" y="5333"/>
                </a:moveTo>
                <a:lnTo>
                  <a:pt x="1523" y="5333"/>
                </a:lnTo>
                <a:lnTo>
                  <a:pt x="0" y="3047"/>
                </a:lnTo>
                <a:lnTo>
                  <a:pt x="0" y="1523"/>
                </a:lnTo>
                <a:lnTo>
                  <a:pt x="1523" y="0"/>
                </a:lnTo>
                <a:lnTo>
                  <a:pt x="5334" y="0"/>
                </a:lnTo>
                <a:lnTo>
                  <a:pt x="5334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302649" y="244754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5334" y="5334"/>
                </a:moveTo>
                <a:lnTo>
                  <a:pt x="2286" y="5334"/>
                </a:lnTo>
                <a:lnTo>
                  <a:pt x="0" y="3810"/>
                </a:lnTo>
                <a:lnTo>
                  <a:pt x="0" y="2286"/>
                </a:lnTo>
                <a:lnTo>
                  <a:pt x="2286" y="0"/>
                </a:lnTo>
                <a:lnTo>
                  <a:pt x="3810" y="0"/>
                </a:lnTo>
                <a:lnTo>
                  <a:pt x="5334" y="2286"/>
                </a:lnTo>
                <a:lnTo>
                  <a:pt x="5334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280551" y="246354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5333" y="5334"/>
                </a:moveTo>
                <a:lnTo>
                  <a:pt x="0" y="5334"/>
                </a:lnTo>
                <a:lnTo>
                  <a:pt x="0" y="3048"/>
                </a:lnTo>
                <a:lnTo>
                  <a:pt x="1523" y="0"/>
                </a:lnTo>
                <a:lnTo>
                  <a:pt x="3047" y="0"/>
                </a:lnTo>
                <a:lnTo>
                  <a:pt x="5333" y="1524"/>
                </a:lnTo>
                <a:lnTo>
                  <a:pt x="5333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257691" y="248107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5334" y="3048"/>
                </a:moveTo>
                <a:lnTo>
                  <a:pt x="2285" y="4572"/>
                </a:lnTo>
                <a:lnTo>
                  <a:pt x="0" y="3048"/>
                </a:lnTo>
                <a:lnTo>
                  <a:pt x="0" y="1524"/>
                </a:lnTo>
                <a:lnTo>
                  <a:pt x="2285" y="0"/>
                </a:lnTo>
                <a:lnTo>
                  <a:pt x="5334" y="0"/>
                </a:lnTo>
                <a:lnTo>
                  <a:pt x="5334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235593" y="249631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5333" y="5333"/>
                </a:moveTo>
                <a:lnTo>
                  <a:pt x="1523" y="5333"/>
                </a:lnTo>
                <a:lnTo>
                  <a:pt x="0" y="3809"/>
                </a:lnTo>
                <a:lnTo>
                  <a:pt x="0" y="1523"/>
                </a:lnTo>
                <a:lnTo>
                  <a:pt x="1523" y="0"/>
                </a:lnTo>
                <a:lnTo>
                  <a:pt x="5333" y="0"/>
                </a:lnTo>
                <a:lnTo>
                  <a:pt x="5333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212733" y="251231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5333" y="4571"/>
                </a:moveTo>
                <a:lnTo>
                  <a:pt x="0" y="4571"/>
                </a:lnTo>
                <a:lnTo>
                  <a:pt x="0" y="1523"/>
                </a:lnTo>
                <a:lnTo>
                  <a:pt x="1523" y="0"/>
                </a:lnTo>
                <a:lnTo>
                  <a:pt x="3809" y="0"/>
                </a:lnTo>
                <a:lnTo>
                  <a:pt x="5333" y="1523"/>
                </a:lnTo>
                <a:lnTo>
                  <a:pt x="5333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190635" y="2527554"/>
            <a:ext cx="5080" cy="6985"/>
          </a:xfrm>
          <a:custGeom>
            <a:avLst/>
            <a:gdLst/>
            <a:ahLst/>
            <a:cxnLst/>
            <a:rect l="l" t="t" r="r" b="b"/>
            <a:pathLst>
              <a:path w="5080" h="6985">
                <a:moveTo>
                  <a:pt x="4572" y="5333"/>
                </a:moveTo>
                <a:lnTo>
                  <a:pt x="3048" y="6857"/>
                </a:lnTo>
                <a:lnTo>
                  <a:pt x="1524" y="6857"/>
                </a:lnTo>
                <a:lnTo>
                  <a:pt x="0" y="5333"/>
                </a:lnTo>
                <a:lnTo>
                  <a:pt x="0" y="3809"/>
                </a:lnTo>
                <a:lnTo>
                  <a:pt x="1524" y="1523"/>
                </a:lnTo>
                <a:lnTo>
                  <a:pt x="3048" y="0"/>
                </a:lnTo>
                <a:lnTo>
                  <a:pt x="4572" y="1523"/>
                </a:lnTo>
                <a:lnTo>
                  <a:pt x="4572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167775" y="254507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5334" y="5333"/>
                </a:moveTo>
                <a:lnTo>
                  <a:pt x="1524" y="5333"/>
                </a:lnTo>
                <a:lnTo>
                  <a:pt x="0" y="3047"/>
                </a:lnTo>
                <a:lnTo>
                  <a:pt x="0" y="1523"/>
                </a:lnTo>
                <a:lnTo>
                  <a:pt x="1524" y="0"/>
                </a:lnTo>
                <a:lnTo>
                  <a:pt x="5334" y="0"/>
                </a:lnTo>
                <a:lnTo>
                  <a:pt x="5334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072071" y="2535506"/>
            <a:ext cx="95885" cy="96520"/>
          </a:xfrm>
          <a:custGeom>
            <a:avLst/>
            <a:gdLst/>
            <a:ahLst/>
            <a:cxnLst/>
            <a:rect l="l" t="t" r="r" b="b"/>
            <a:pathLst>
              <a:path w="95885" h="96519">
                <a:moveTo>
                  <a:pt x="87321" y="19479"/>
                </a:moveTo>
                <a:lnTo>
                  <a:pt x="88845" y="24813"/>
                </a:lnTo>
                <a:lnTo>
                  <a:pt x="91893" y="28623"/>
                </a:lnTo>
                <a:lnTo>
                  <a:pt x="91893" y="33957"/>
                </a:lnTo>
                <a:lnTo>
                  <a:pt x="94179" y="37005"/>
                </a:lnTo>
                <a:lnTo>
                  <a:pt x="95703" y="42339"/>
                </a:lnTo>
                <a:lnTo>
                  <a:pt x="95703" y="56055"/>
                </a:lnTo>
                <a:lnTo>
                  <a:pt x="91893" y="65199"/>
                </a:lnTo>
                <a:lnTo>
                  <a:pt x="88845" y="73581"/>
                </a:lnTo>
                <a:lnTo>
                  <a:pt x="75129" y="87297"/>
                </a:lnTo>
                <a:lnTo>
                  <a:pt x="71319" y="88821"/>
                </a:lnTo>
                <a:lnTo>
                  <a:pt x="65985" y="92631"/>
                </a:lnTo>
                <a:lnTo>
                  <a:pt x="62937" y="92631"/>
                </a:lnTo>
                <a:lnTo>
                  <a:pt x="57603" y="94155"/>
                </a:lnTo>
                <a:lnTo>
                  <a:pt x="53793" y="96441"/>
                </a:lnTo>
                <a:lnTo>
                  <a:pt x="40077" y="96441"/>
                </a:lnTo>
                <a:lnTo>
                  <a:pt x="31695" y="92631"/>
                </a:lnTo>
                <a:lnTo>
                  <a:pt x="22551" y="88821"/>
                </a:lnTo>
                <a:lnTo>
                  <a:pt x="14169" y="81963"/>
                </a:lnTo>
                <a:lnTo>
                  <a:pt x="8835" y="75105"/>
                </a:lnTo>
                <a:lnTo>
                  <a:pt x="5787" y="72057"/>
                </a:lnTo>
                <a:lnTo>
                  <a:pt x="1691" y="61263"/>
                </a:lnTo>
                <a:lnTo>
                  <a:pt x="0" y="50734"/>
                </a:lnTo>
                <a:lnTo>
                  <a:pt x="488" y="40672"/>
                </a:lnTo>
                <a:lnTo>
                  <a:pt x="2935" y="31274"/>
                </a:lnTo>
                <a:lnTo>
                  <a:pt x="36724" y="1227"/>
                </a:lnTo>
                <a:lnTo>
                  <a:pt x="46232" y="0"/>
                </a:lnTo>
                <a:lnTo>
                  <a:pt x="56136" y="830"/>
                </a:lnTo>
                <a:lnTo>
                  <a:pt x="66212" y="3919"/>
                </a:lnTo>
                <a:lnTo>
                  <a:pt x="80463" y="12621"/>
                </a:lnTo>
                <a:lnTo>
                  <a:pt x="87321" y="19479"/>
                </a:lnTo>
              </a:path>
            </a:pathLst>
          </a:custGeom>
          <a:ln w="5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474093" y="2061210"/>
            <a:ext cx="289560" cy="383540"/>
          </a:xfrm>
          <a:custGeom>
            <a:avLst/>
            <a:gdLst/>
            <a:ahLst/>
            <a:cxnLst/>
            <a:rect l="l" t="t" r="r" b="b"/>
            <a:pathLst>
              <a:path w="289560" h="383539">
                <a:moveTo>
                  <a:pt x="289560" y="3810"/>
                </a:moveTo>
                <a:lnTo>
                  <a:pt x="289560" y="1524"/>
                </a:lnTo>
                <a:lnTo>
                  <a:pt x="287274" y="0"/>
                </a:lnTo>
                <a:lnTo>
                  <a:pt x="284226" y="0"/>
                </a:lnTo>
                <a:lnTo>
                  <a:pt x="284226" y="5334"/>
                </a:lnTo>
                <a:lnTo>
                  <a:pt x="287274" y="5334"/>
                </a:lnTo>
                <a:lnTo>
                  <a:pt x="289560" y="3810"/>
                </a:lnTo>
                <a:close/>
              </a:path>
              <a:path w="289560" h="383539">
                <a:moveTo>
                  <a:pt x="272034" y="25908"/>
                </a:moveTo>
                <a:lnTo>
                  <a:pt x="272034" y="22860"/>
                </a:lnTo>
                <a:lnTo>
                  <a:pt x="268224" y="20574"/>
                </a:lnTo>
                <a:lnTo>
                  <a:pt x="266700" y="22860"/>
                </a:lnTo>
                <a:lnTo>
                  <a:pt x="266700" y="24384"/>
                </a:lnTo>
                <a:lnTo>
                  <a:pt x="268224" y="25908"/>
                </a:lnTo>
                <a:lnTo>
                  <a:pt x="270510" y="27432"/>
                </a:lnTo>
                <a:lnTo>
                  <a:pt x="272034" y="25908"/>
                </a:lnTo>
                <a:close/>
              </a:path>
              <a:path w="289560" h="383539">
                <a:moveTo>
                  <a:pt x="256032" y="46482"/>
                </a:moveTo>
                <a:lnTo>
                  <a:pt x="252984" y="43434"/>
                </a:lnTo>
                <a:lnTo>
                  <a:pt x="251460" y="43434"/>
                </a:lnTo>
                <a:lnTo>
                  <a:pt x="251460" y="44958"/>
                </a:lnTo>
                <a:lnTo>
                  <a:pt x="249174" y="46482"/>
                </a:lnTo>
                <a:lnTo>
                  <a:pt x="251460" y="48768"/>
                </a:lnTo>
                <a:lnTo>
                  <a:pt x="254508" y="48768"/>
                </a:lnTo>
                <a:lnTo>
                  <a:pt x="256032" y="46482"/>
                </a:lnTo>
                <a:close/>
              </a:path>
              <a:path w="289560" h="383539">
                <a:moveTo>
                  <a:pt x="239268" y="70866"/>
                </a:moveTo>
                <a:lnTo>
                  <a:pt x="239268" y="69342"/>
                </a:lnTo>
                <a:lnTo>
                  <a:pt x="236982" y="65532"/>
                </a:lnTo>
                <a:lnTo>
                  <a:pt x="235458" y="65532"/>
                </a:lnTo>
                <a:lnTo>
                  <a:pt x="233934" y="67818"/>
                </a:lnTo>
                <a:lnTo>
                  <a:pt x="233934" y="69342"/>
                </a:lnTo>
                <a:lnTo>
                  <a:pt x="235458" y="70866"/>
                </a:lnTo>
                <a:lnTo>
                  <a:pt x="239268" y="70866"/>
                </a:lnTo>
                <a:close/>
              </a:path>
              <a:path w="289560" h="383539">
                <a:moveTo>
                  <a:pt x="221742" y="93726"/>
                </a:moveTo>
                <a:lnTo>
                  <a:pt x="221742" y="88392"/>
                </a:lnTo>
                <a:lnTo>
                  <a:pt x="217932" y="88392"/>
                </a:lnTo>
                <a:lnTo>
                  <a:pt x="217932" y="89916"/>
                </a:lnTo>
                <a:lnTo>
                  <a:pt x="216408" y="89916"/>
                </a:lnTo>
                <a:lnTo>
                  <a:pt x="216408" y="92202"/>
                </a:lnTo>
                <a:lnTo>
                  <a:pt x="217932" y="93726"/>
                </a:lnTo>
                <a:lnTo>
                  <a:pt x="221742" y="93726"/>
                </a:lnTo>
                <a:close/>
              </a:path>
              <a:path w="289560" h="383539">
                <a:moveTo>
                  <a:pt x="205740" y="114300"/>
                </a:moveTo>
                <a:lnTo>
                  <a:pt x="205740" y="112776"/>
                </a:lnTo>
                <a:lnTo>
                  <a:pt x="204216" y="111252"/>
                </a:lnTo>
                <a:lnTo>
                  <a:pt x="201168" y="111252"/>
                </a:lnTo>
                <a:lnTo>
                  <a:pt x="201168" y="115824"/>
                </a:lnTo>
                <a:lnTo>
                  <a:pt x="204216" y="115824"/>
                </a:lnTo>
                <a:lnTo>
                  <a:pt x="205740" y="114300"/>
                </a:lnTo>
                <a:close/>
              </a:path>
              <a:path w="289560" h="383539">
                <a:moveTo>
                  <a:pt x="188976" y="137160"/>
                </a:moveTo>
                <a:lnTo>
                  <a:pt x="188976" y="133350"/>
                </a:lnTo>
                <a:lnTo>
                  <a:pt x="185166" y="131826"/>
                </a:lnTo>
                <a:lnTo>
                  <a:pt x="183642" y="133350"/>
                </a:lnTo>
                <a:lnTo>
                  <a:pt x="183642" y="134874"/>
                </a:lnTo>
                <a:lnTo>
                  <a:pt x="185166" y="137160"/>
                </a:lnTo>
                <a:lnTo>
                  <a:pt x="186690" y="138684"/>
                </a:lnTo>
                <a:lnTo>
                  <a:pt x="188976" y="137160"/>
                </a:lnTo>
                <a:close/>
              </a:path>
              <a:path w="289560" h="383539">
                <a:moveTo>
                  <a:pt x="172974" y="157734"/>
                </a:moveTo>
                <a:lnTo>
                  <a:pt x="171450" y="156210"/>
                </a:lnTo>
                <a:lnTo>
                  <a:pt x="169926" y="153924"/>
                </a:lnTo>
                <a:lnTo>
                  <a:pt x="166116" y="157734"/>
                </a:lnTo>
                <a:lnTo>
                  <a:pt x="167640" y="159258"/>
                </a:lnTo>
                <a:lnTo>
                  <a:pt x="171450" y="159258"/>
                </a:lnTo>
                <a:lnTo>
                  <a:pt x="172974" y="157734"/>
                </a:lnTo>
                <a:close/>
              </a:path>
              <a:path w="289560" h="383539">
                <a:moveTo>
                  <a:pt x="155448" y="182118"/>
                </a:moveTo>
                <a:lnTo>
                  <a:pt x="155448" y="180594"/>
                </a:lnTo>
                <a:lnTo>
                  <a:pt x="153924" y="176784"/>
                </a:lnTo>
                <a:lnTo>
                  <a:pt x="152400" y="176784"/>
                </a:lnTo>
                <a:lnTo>
                  <a:pt x="150876" y="178308"/>
                </a:lnTo>
                <a:lnTo>
                  <a:pt x="150876" y="180594"/>
                </a:lnTo>
                <a:lnTo>
                  <a:pt x="152400" y="182118"/>
                </a:lnTo>
                <a:lnTo>
                  <a:pt x="155448" y="182118"/>
                </a:lnTo>
                <a:close/>
              </a:path>
              <a:path w="289560" h="383539">
                <a:moveTo>
                  <a:pt x="138684" y="204216"/>
                </a:moveTo>
                <a:lnTo>
                  <a:pt x="138684" y="199644"/>
                </a:lnTo>
                <a:lnTo>
                  <a:pt x="134874" y="199644"/>
                </a:lnTo>
                <a:lnTo>
                  <a:pt x="134874" y="201168"/>
                </a:lnTo>
                <a:lnTo>
                  <a:pt x="133350" y="201168"/>
                </a:lnTo>
                <a:lnTo>
                  <a:pt x="133350" y="202692"/>
                </a:lnTo>
                <a:lnTo>
                  <a:pt x="134874" y="204216"/>
                </a:lnTo>
                <a:lnTo>
                  <a:pt x="138684" y="204216"/>
                </a:lnTo>
                <a:close/>
              </a:path>
              <a:path w="289560" h="383539">
                <a:moveTo>
                  <a:pt x="122682" y="225552"/>
                </a:moveTo>
                <a:lnTo>
                  <a:pt x="122682" y="223266"/>
                </a:lnTo>
                <a:lnTo>
                  <a:pt x="121158" y="221742"/>
                </a:lnTo>
                <a:lnTo>
                  <a:pt x="117348" y="221742"/>
                </a:lnTo>
                <a:lnTo>
                  <a:pt x="117348" y="227076"/>
                </a:lnTo>
                <a:lnTo>
                  <a:pt x="121158" y="227076"/>
                </a:lnTo>
                <a:lnTo>
                  <a:pt x="122682" y="225552"/>
                </a:lnTo>
                <a:close/>
              </a:path>
              <a:path w="289560" h="383539">
                <a:moveTo>
                  <a:pt x="105156" y="247650"/>
                </a:moveTo>
                <a:lnTo>
                  <a:pt x="105156" y="244602"/>
                </a:lnTo>
                <a:lnTo>
                  <a:pt x="100584" y="244602"/>
                </a:lnTo>
                <a:lnTo>
                  <a:pt x="100584" y="246126"/>
                </a:lnTo>
                <a:lnTo>
                  <a:pt x="102108" y="247650"/>
                </a:lnTo>
                <a:lnTo>
                  <a:pt x="103632" y="249936"/>
                </a:lnTo>
                <a:lnTo>
                  <a:pt x="105156" y="247650"/>
                </a:lnTo>
                <a:close/>
              </a:path>
              <a:path w="289560" h="383539">
                <a:moveTo>
                  <a:pt x="89916" y="268986"/>
                </a:moveTo>
                <a:lnTo>
                  <a:pt x="88392" y="266700"/>
                </a:lnTo>
                <a:lnTo>
                  <a:pt x="86106" y="265176"/>
                </a:lnTo>
                <a:lnTo>
                  <a:pt x="84582" y="266700"/>
                </a:lnTo>
                <a:lnTo>
                  <a:pt x="83058" y="268986"/>
                </a:lnTo>
                <a:lnTo>
                  <a:pt x="84582" y="270510"/>
                </a:lnTo>
                <a:lnTo>
                  <a:pt x="86106" y="270510"/>
                </a:lnTo>
                <a:lnTo>
                  <a:pt x="86106" y="272034"/>
                </a:lnTo>
                <a:lnTo>
                  <a:pt x="88392" y="270510"/>
                </a:lnTo>
                <a:lnTo>
                  <a:pt x="89916" y="268986"/>
                </a:lnTo>
                <a:close/>
              </a:path>
              <a:path w="289560" h="383539">
                <a:moveTo>
                  <a:pt x="72390" y="292608"/>
                </a:moveTo>
                <a:lnTo>
                  <a:pt x="72390" y="291084"/>
                </a:lnTo>
                <a:lnTo>
                  <a:pt x="70866" y="288036"/>
                </a:lnTo>
                <a:lnTo>
                  <a:pt x="69342" y="288036"/>
                </a:lnTo>
                <a:lnTo>
                  <a:pt x="67056" y="289560"/>
                </a:lnTo>
                <a:lnTo>
                  <a:pt x="67056" y="291084"/>
                </a:lnTo>
                <a:lnTo>
                  <a:pt x="69342" y="292608"/>
                </a:lnTo>
                <a:lnTo>
                  <a:pt x="72390" y="292608"/>
                </a:lnTo>
                <a:close/>
              </a:path>
              <a:path w="289560" h="383539">
                <a:moveTo>
                  <a:pt x="54864" y="315468"/>
                </a:moveTo>
                <a:lnTo>
                  <a:pt x="54864" y="310134"/>
                </a:lnTo>
                <a:lnTo>
                  <a:pt x="53340" y="310134"/>
                </a:lnTo>
                <a:lnTo>
                  <a:pt x="51816" y="312420"/>
                </a:lnTo>
                <a:lnTo>
                  <a:pt x="50292" y="313944"/>
                </a:lnTo>
                <a:lnTo>
                  <a:pt x="51816" y="315468"/>
                </a:lnTo>
                <a:lnTo>
                  <a:pt x="54864" y="315468"/>
                </a:lnTo>
                <a:close/>
              </a:path>
              <a:path w="289560" h="383539">
                <a:moveTo>
                  <a:pt x="39624" y="336042"/>
                </a:moveTo>
                <a:lnTo>
                  <a:pt x="39624" y="334518"/>
                </a:lnTo>
                <a:lnTo>
                  <a:pt x="38100" y="332994"/>
                </a:lnTo>
                <a:lnTo>
                  <a:pt x="34290" y="332994"/>
                </a:lnTo>
                <a:lnTo>
                  <a:pt x="34290" y="338328"/>
                </a:lnTo>
                <a:lnTo>
                  <a:pt x="35814" y="338328"/>
                </a:lnTo>
                <a:lnTo>
                  <a:pt x="39624" y="336042"/>
                </a:lnTo>
                <a:close/>
              </a:path>
              <a:path w="289560" h="383539">
                <a:moveTo>
                  <a:pt x="22098" y="358902"/>
                </a:moveTo>
                <a:lnTo>
                  <a:pt x="22098" y="355092"/>
                </a:lnTo>
                <a:lnTo>
                  <a:pt x="16764" y="355092"/>
                </a:lnTo>
                <a:lnTo>
                  <a:pt x="16764" y="357378"/>
                </a:lnTo>
                <a:lnTo>
                  <a:pt x="19050" y="358902"/>
                </a:lnTo>
                <a:lnTo>
                  <a:pt x="20574" y="360426"/>
                </a:lnTo>
                <a:lnTo>
                  <a:pt x="22098" y="358902"/>
                </a:lnTo>
                <a:close/>
              </a:path>
              <a:path w="289560" h="383539">
                <a:moveTo>
                  <a:pt x="6858" y="379476"/>
                </a:moveTo>
                <a:lnTo>
                  <a:pt x="4572" y="377952"/>
                </a:lnTo>
                <a:lnTo>
                  <a:pt x="3048" y="376428"/>
                </a:lnTo>
                <a:lnTo>
                  <a:pt x="0" y="379476"/>
                </a:lnTo>
                <a:lnTo>
                  <a:pt x="1524" y="381762"/>
                </a:lnTo>
                <a:lnTo>
                  <a:pt x="3048" y="381762"/>
                </a:lnTo>
                <a:lnTo>
                  <a:pt x="3048" y="383286"/>
                </a:lnTo>
                <a:lnTo>
                  <a:pt x="6858" y="3794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758319" y="206121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5334" y="3810"/>
                </a:moveTo>
                <a:lnTo>
                  <a:pt x="3048" y="5334"/>
                </a:lnTo>
                <a:lnTo>
                  <a:pt x="0" y="5334"/>
                </a:lnTo>
                <a:lnTo>
                  <a:pt x="0" y="0"/>
                </a:lnTo>
                <a:lnTo>
                  <a:pt x="3048" y="0"/>
                </a:lnTo>
                <a:lnTo>
                  <a:pt x="5334" y="1524"/>
                </a:lnTo>
                <a:lnTo>
                  <a:pt x="5334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740793" y="2081783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5">
                <a:moveTo>
                  <a:pt x="5334" y="5334"/>
                </a:moveTo>
                <a:lnTo>
                  <a:pt x="3810" y="6858"/>
                </a:lnTo>
                <a:lnTo>
                  <a:pt x="1524" y="5334"/>
                </a:lnTo>
                <a:lnTo>
                  <a:pt x="0" y="3810"/>
                </a:lnTo>
                <a:lnTo>
                  <a:pt x="0" y="2286"/>
                </a:lnTo>
                <a:lnTo>
                  <a:pt x="1524" y="0"/>
                </a:lnTo>
                <a:lnTo>
                  <a:pt x="5334" y="2286"/>
                </a:lnTo>
                <a:lnTo>
                  <a:pt x="5334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723267" y="2104644"/>
            <a:ext cx="6985" cy="5715"/>
          </a:xfrm>
          <a:custGeom>
            <a:avLst/>
            <a:gdLst/>
            <a:ahLst/>
            <a:cxnLst/>
            <a:rect l="l" t="t" r="r" b="b"/>
            <a:pathLst>
              <a:path w="6985" h="5714">
                <a:moveTo>
                  <a:pt x="5334" y="5333"/>
                </a:moveTo>
                <a:lnTo>
                  <a:pt x="2286" y="5333"/>
                </a:lnTo>
                <a:lnTo>
                  <a:pt x="0" y="3047"/>
                </a:lnTo>
                <a:lnTo>
                  <a:pt x="2286" y="1523"/>
                </a:lnTo>
                <a:lnTo>
                  <a:pt x="2286" y="0"/>
                </a:lnTo>
                <a:lnTo>
                  <a:pt x="3810" y="0"/>
                </a:lnTo>
                <a:lnTo>
                  <a:pt x="6858" y="3047"/>
                </a:lnTo>
                <a:lnTo>
                  <a:pt x="5334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708027" y="212674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5333" y="5333"/>
                </a:moveTo>
                <a:lnTo>
                  <a:pt x="1523" y="5333"/>
                </a:lnTo>
                <a:lnTo>
                  <a:pt x="0" y="3809"/>
                </a:lnTo>
                <a:lnTo>
                  <a:pt x="0" y="2285"/>
                </a:lnTo>
                <a:lnTo>
                  <a:pt x="1523" y="0"/>
                </a:lnTo>
                <a:lnTo>
                  <a:pt x="3047" y="0"/>
                </a:lnTo>
                <a:lnTo>
                  <a:pt x="5333" y="3809"/>
                </a:lnTo>
                <a:lnTo>
                  <a:pt x="5333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690501" y="214960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5333" y="5333"/>
                </a:moveTo>
                <a:lnTo>
                  <a:pt x="1523" y="5333"/>
                </a:lnTo>
                <a:lnTo>
                  <a:pt x="0" y="3809"/>
                </a:lnTo>
                <a:lnTo>
                  <a:pt x="0" y="1523"/>
                </a:lnTo>
                <a:lnTo>
                  <a:pt x="1523" y="1523"/>
                </a:lnTo>
                <a:lnTo>
                  <a:pt x="1523" y="0"/>
                </a:lnTo>
                <a:lnTo>
                  <a:pt x="5333" y="0"/>
                </a:lnTo>
                <a:lnTo>
                  <a:pt x="5333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675261" y="2172461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80">
                <a:moveTo>
                  <a:pt x="4571" y="3048"/>
                </a:moveTo>
                <a:lnTo>
                  <a:pt x="3047" y="4572"/>
                </a:lnTo>
                <a:lnTo>
                  <a:pt x="0" y="4572"/>
                </a:lnTo>
                <a:lnTo>
                  <a:pt x="0" y="0"/>
                </a:lnTo>
                <a:lnTo>
                  <a:pt x="3047" y="0"/>
                </a:lnTo>
                <a:lnTo>
                  <a:pt x="4571" y="1524"/>
                </a:lnTo>
                <a:lnTo>
                  <a:pt x="4571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657735" y="2193035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5">
                <a:moveTo>
                  <a:pt x="5333" y="5334"/>
                </a:moveTo>
                <a:lnTo>
                  <a:pt x="3047" y="6858"/>
                </a:lnTo>
                <a:lnTo>
                  <a:pt x="1523" y="5334"/>
                </a:lnTo>
                <a:lnTo>
                  <a:pt x="0" y="3048"/>
                </a:lnTo>
                <a:lnTo>
                  <a:pt x="0" y="1524"/>
                </a:lnTo>
                <a:lnTo>
                  <a:pt x="1523" y="0"/>
                </a:lnTo>
                <a:lnTo>
                  <a:pt x="5333" y="1524"/>
                </a:lnTo>
                <a:lnTo>
                  <a:pt x="5333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640209" y="2215133"/>
            <a:ext cx="6985" cy="5715"/>
          </a:xfrm>
          <a:custGeom>
            <a:avLst/>
            <a:gdLst/>
            <a:ahLst/>
            <a:cxnLst/>
            <a:rect l="l" t="t" r="r" b="b"/>
            <a:pathLst>
              <a:path w="6985" h="5714">
                <a:moveTo>
                  <a:pt x="5334" y="5334"/>
                </a:moveTo>
                <a:lnTo>
                  <a:pt x="1524" y="5334"/>
                </a:lnTo>
                <a:lnTo>
                  <a:pt x="0" y="3810"/>
                </a:lnTo>
                <a:lnTo>
                  <a:pt x="3810" y="0"/>
                </a:lnTo>
                <a:lnTo>
                  <a:pt x="5334" y="2286"/>
                </a:lnTo>
                <a:lnTo>
                  <a:pt x="6858" y="3810"/>
                </a:lnTo>
                <a:lnTo>
                  <a:pt x="5334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624969" y="2237994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4572" y="5333"/>
                </a:moveTo>
                <a:lnTo>
                  <a:pt x="1524" y="5333"/>
                </a:lnTo>
                <a:lnTo>
                  <a:pt x="0" y="3809"/>
                </a:lnTo>
                <a:lnTo>
                  <a:pt x="0" y="1523"/>
                </a:lnTo>
                <a:lnTo>
                  <a:pt x="1524" y="0"/>
                </a:lnTo>
                <a:lnTo>
                  <a:pt x="3048" y="0"/>
                </a:lnTo>
                <a:lnTo>
                  <a:pt x="4572" y="3809"/>
                </a:lnTo>
                <a:lnTo>
                  <a:pt x="4572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607443" y="226085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5334" y="4571"/>
                </a:moveTo>
                <a:lnTo>
                  <a:pt x="1524" y="4571"/>
                </a:lnTo>
                <a:lnTo>
                  <a:pt x="0" y="3047"/>
                </a:lnTo>
                <a:lnTo>
                  <a:pt x="0" y="1523"/>
                </a:lnTo>
                <a:lnTo>
                  <a:pt x="1524" y="1523"/>
                </a:lnTo>
                <a:lnTo>
                  <a:pt x="1524" y="0"/>
                </a:lnTo>
                <a:lnTo>
                  <a:pt x="5334" y="0"/>
                </a:lnTo>
                <a:lnTo>
                  <a:pt x="5334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591441" y="228295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5334" y="3809"/>
                </a:moveTo>
                <a:lnTo>
                  <a:pt x="3810" y="5333"/>
                </a:lnTo>
                <a:lnTo>
                  <a:pt x="0" y="5333"/>
                </a:lnTo>
                <a:lnTo>
                  <a:pt x="0" y="0"/>
                </a:lnTo>
                <a:lnTo>
                  <a:pt x="3810" y="0"/>
                </a:lnTo>
                <a:lnTo>
                  <a:pt x="5334" y="1523"/>
                </a:lnTo>
                <a:lnTo>
                  <a:pt x="5334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574677" y="2305811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4571" y="3048"/>
                </a:moveTo>
                <a:lnTo>
                  <a:pt x="3047" y="5334"/>
                </a:lnTo>
                <a:lnTo>
                  <a:pt x="1523" y="3048"/>
                </a:lnTo>
                <a:lnTo>
                  <a:pt x="0" y="1524"/>
                </a:lnTo>
                <a:lnTo>
                  <a:pt x="0" y="0"/>
                </a:lnTo>
                <a:lnTo>
                  <a:pt x="4571" y="0"/>
                </a:lnTo>
                <a:lnTo>
                  <a:pt x="4571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557151" y="2326385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5333" y="5334"/>
                </a:moveTo>
                <a:lnTo>
                  <a:pt x="3047" y="6858"/>
                </a:lnTo>
                <a:lnTo>
                  <a:pt x="3047" y="5334"/>
                </a:lnTo>
                <a:lnTo>
                  <a:pt x="1523" y="5334"/>
                </a:lnTo>
                <a:lnTo>
                  <a:pt x="0" y="3810"/>
                </a:lnTo>
                <a:lnTo>
                  <a:pt x="1523" y="1524"/>
                </a:lnTo>
                <a:lnTo>
                  <a:pt x="3047" y="0"/>
                </a:lnTo>
                <a:lnTo>
                  <a:pt x="5333" y="1524"/>
                </a:lnTo>
                <a:lnTo>
                  <a:pt x="6857" y="3810"/>
                </a:lnTo>
                <a:lnTo>
                  <a:pt x="5333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541149" y="234924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5333" y="4572"/>
                </a:moveTo>
                <a:lnTo>
                  <a:pt x="2285" y="4572"/>
                </a:lnTo>
                <a:lnTo>
                  <a:pt x="0" y="3048"/>
                </a:lnTo>
                <a:lnTo>
                  <a:pt x="0" y="1524"/>
                </a:lnTo>
                <a:lnTo>
                  <a:pt x="2285" y="0"/>
                </a:lnTo>
                <a:lnTo>
                  <a:pt x="3809" y="0"/>
                </a:lnTo>
                <a:lnTo>
                  <a:pt x="5333" y="3048"/>
                </a:lnTo>
                <a:lnTo>
                  <a:pt x="5333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524385" y="2371344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4571" y="5333"/>
                </a:moveTo>
                <a:lnTo>
                  <a:pt x="1523" y="5333"/>
                </a:lnTo>
                <a:lnTo>
                  <a:pt x="0" y="3809"/>
                </a:lnTo>
                <a:lnTo>
                  <a:pt x="1523" y="2285"/>
                </a:lnTo>
                <a:lnTo>
                  <a:pt x="3047" y="0"/>
                </a:lnTo>
                <a:lnTo>
                  <a:pt x="4571" y="0"/>
                </a:lnTo>
                <a:lnTo>
                  <a:pt x="4571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508383" y="239420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5334" y="3047"/>
                </a:moveTo>
                <a:lnTo>
                  <a:pt x="1524" y="5333"/>
                </a:lnTo>
                <a:lnTo>
                  <a:pt x="0" y="5333"/>
                </a:lnTo>
                <a:lnTo>
                  <a:pt x="0" y="0"/>
                </a:lnTo>
                <a:lnTo>
                  <a:pt x="3810" y="0"/>
                </a:lnTo>
                <a:lnTo>
                  <a:pt x="5334" y="1523"/>
                </a:lnTo>
                <a:lnTo>
                  <a:pt x="5334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490857" y="241630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5334" y="3809"/>
                </a:moveTo>
                <a:lnTo>
                  <a:pt x="3810" y="5333"/>
                </a:lnTo>
                <a:lnTo>
                  <a:pt x="2286" y="3809"/>
                </a:lnTo>
                <a:lnTo>
                  <a:pt x="0" y="2285"/>
                </a:lnTo>
                <a:lnTo>
                  <a:pt x="0" y="0"/>
                </a:lnTo>
                <a:lnTo>
                  <a:pt x="5334" y="0"/>
                </a:lnTo>
                <a:lnTo>
                  <a:pt x="5334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474093" y="2437638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4572" y="5334"/>
                </a:moveTo>
                <a:lnTo>
                  <a:pt x="3048" y="6858"/>
                </a:lnTo>
                <a:lnTo>
                  <a:pt x="3048" y="5334"/>
                </a:lnTo>
                <a:lnTo>
                  <a:pt x="1524" y="5334"/>
                </a:lnTo>
                <a:lnTo>
                  <a:pt x="0" y="3048"/>
                </a:lnTo>
                <a:lnTo>
                  <a:pt x="3048" y="0"/>
                </a:lnTo>
                <a:lnTo>
                  <a:pt x="4572" y="1524"/>
                </a:lnTo>
                <a:lnTo>
                  <a:pt x="6858" y="3048"/>
                </a:lnTo>
                <a:lnTo>
                  <a:pt x="4572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400319" y="2431550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19">
                <a:moveTo>
                  <a:pt x="76822" y="9135"/>
                </a:moveTo>
                <a:lnTo>
                  <a:pt x="96075" y="51244"/>
                </a:lnTo>
                <a:lnTo>
                  <a:pt x="94369" y="60218"/>
                </a:lnTo>
                <a:lnTo>
                  <a:pt x="65046" y="92595"/>
                </a:lnTo>
                <a:lnTo>
                  <a:pt x="47609" y="96053"/>
                </a:lnTo>
                <a:lnTo>
                  <a:pt x="38525" y="94964"/>
                </a:lnTo>
                <a:lnTo>
                  <a:pt x="5956" y="71619"/>
                </a:lnTo>
                <a:lnTo>
                  <a:pt x="0" y="50259"/>
                </a:lnTo>
                <a:lnTo>
                  <a:pt x="616" y="40049"/>
                </a:lnTo>
                <a:lnTo>
                  <a:pt x="21763" y="8006"/>
                </a:lnTo>
                <a:lnTo>
                  <a:pt x="50898" y="0"/>
                </a:lnTo>
                <a:lnTo>
                  <a:pt x="61931" y="1677"/>
                </a:lnTo>
                <a:lnTo>
                  <a:pt x="73774" y="7611"/>
                </a:lnTo>
                <a:lnTo>
                  <a:pt x="76822" y="9135"/>
                </a:lnTo>
              </a:path>
            </a:pathLst>
          </a:custGeom>
          <a:ln w="5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094111" y="4689347"/>
            <a:ext cx="668020" cy="289560"/>
          </a:xfrm>
          <a:custGeom>
            <a:avLst/>
            <a:gdLst/>
            <a:ahLst/>
            <a:cxnLst/>
            <a:rect l="l" t="t" r="r" b="b"/>
            <a:pathLst>
              <a:path w="668020" h="289560">
                <a:moveTo>
                  <a:pt x="4572" y="288035"/>
                </a:moveTo>
                <a:lnTo>
                  <a:pt x="4572" y="285749"/>
                </a:lnTo>
                <a:lnTo>
                  <a:pt x="3048" y="284225"/>
                </a:lnTo>
                <a:lnTo>
                  <a:pt x="1524" y="284225"/>
                </a:lnTo>
                <a:lnTo>
                  <a:pt x="0" y="285749"/>
                </a:lnTo>
                <a:lnTo>
                  <a:pt x="0" y="288035"/>
                </a:lnTo>
                <a:lnTo>
                  <a:pt x="1524" y="289559"/>
                </a:lnTo>
                <a:lnTo>
                  <a:pt x="3048" y="289559"/>
                </a:lnTo>
                <a:lnTo>
                  <a:pt x="4572" y="288035"/>
                </a:lnTo>
                <a:close/>
              </a:path>
              <a:path w="668020" h="289560">
                <a:moveTo>
                  <a:pt x="28956" y="277367"/>
                </a:moveTo>
                <a:lnTo>
                  <a:pt x="28956" y="272033"/>
                </a:lnTo>
                <a:lnTo>
                  <a:pt x="27432" y="272033"/>
                </a:lnTo>
                <a:lnTo>
                  <a:pt x="25908" y="274319"/>
                </a:lnTo>
                <a:lnTo>
                  <a:pt x="24384" y="274319"/>
                </a:lnTo>
                <a:lnTo>
                  <a:pt x="24384" y="275843"/>
                </a:lnTo>
                <a:lnTo>
                  <a:pt x="27432" y="278891"/>
                </a:lnTo>
                <a:lnTo>
                  <a:pt x="28956" y="277367"/>
                </a:lnTo>
                <a:close/>
              </a:path>
              <a:path w="668020" h="289560">
                <a:moveTo>
                  <a:pt x="54864" y="265175"/>
                </a:moveTo>
                <a:lnTo>
                  <a:pt x="54864" y="263651"/>
                </a:lnTo>
                <a:lnTo>
                  <a:pt x="53340" y="262127"/>
                </a:lnTo>
                <a:lnTo>
                  <a:pt x="51816" y="262127"/>
                </a:lnTo>
                <a:lnTo>
                  <a:pt x="50292" y="263651"/>
                </a:lnTo>
                <a:lnTo>
                  <a:pt x="50292" y="265175"/>
                </a:lnTo>
                <a:lnTo>
                  <a:pt x="51816" y="266699"/>
                </a:lnTo>
                <a:lnTo>
                  <a:pt x="53340" y="266699"/>
                </a:lnTo>
                <a:lnTo>
                  <a:pt x="54864" y="265175"/>
                </a:lnTo>
                <a:close/>
              </a:path>
              <a:path w="668020" h="289560">
                <a:moveTo>
                  <a:pt x="81534" y="255269"/>
                </a:moveTo>
                <a:lnTo>
                  <a:pt x="81534" y="252983"/>
                </a:lnTo>
                <a:lnTo>
                  <a:pt x="79248" y="251459"/>
                </a:lnTo>
                <a:lnTo>
                  <a:pt x="77724" y="251459"/>
                </a:lnTo>
                <a:lnTo>
                  <a:pt x="76200" y="252983"/>
                </a:lnTo>
                <a:lnTo>
                  <a:pt x="76200" y="255269"/>
                </a:lnTo>
                <a:lnTo>
                  <a:pt x="77724" y="256793"/>
                </a:lnTo>
                <a:lnTo>
                  <a:pt x="79248" y="256793"/>
                </a:lnTo>
                <a:lnTo>
                  <a:pt x="81534" y="255269"/>
                </a:lnTo>
                <a:close/>
              </a:path>
              <a:path w="668020" h="289560">
                <a:moveTo>
                  <a:pt x="107442" y="244601"/>
                </a:moveTo>
                <a:lnTo>
                  <a:pt x="107442" y="240791"/>
                </a:lnTo>
                <a:lnTo>
                  <a:pt x="105156" y="240791"/>
                </a:lnTo>
                <a:lnTo>
                  <a:pt x="103632" y="239267"/>
                </a:lnTo>
                <a:lnTo>
                  <a:pt x="102108" y="240791"/>
                </a:lnTo>
                <a:lnTo>
                  <a:pt x="102108" y="243077"/>
                </a:lnTo>
                <a:lnTo>
                  <a:pt x="100584" y="243077"/>
                </a:lnTo>
                <a:lnTo>
                  <a:pt x="103632" y="246125"/>
                </a:lnTo>
                <a:lnTo>
                  <a:pt x="105156" y="246125"/>
                </a:lnTo>
                <a:lnTo>
                  <a:pt x="107442" y="244601"/>
                </a:lnTo>
                <a:close/>
              </a:path>
              <a:path w="668020" h="289560">
                <a:moveTo>
                  <a:pt x="131826" y="233933"/>
                </a:moveTo>
                <a:lnTo>
                  <a:pt x="131826" y="230885"/>
                </a:lnTo>
                <a:lnTo>
                  <a:pt x="129540" y="228599"/>
                </a:lnTo>
                <a:lnTo>
                  <a:pt x="128016" y="228599"/>
                </a:lnTo>
                <a:lnTo>
                  <a:pt x="126492" y="230885"/>
                </a:lnTo>
                <a:lnTo>
                  <a:pt x="126492" y="232409"/>
                </a:lnTo>
                <a:lnTo>
                  <a:pt x="128016" y="233933"/>
                </a:lnTo>
                <a:lnTo>
                  <a:pt x="131826" y="233933"/>
                </a:lnTo>
                <a:close/>
              </a:path>
              <a:path w="668020" h="289560">
                <a:moveTo>
                  <a:pt x="157734" y="221741"/>
                </a:moveTo>
                <a:lnTo>
                  <a:pt x="157734" y="220217"/>
                </a:lnTo>
                <a:lnTo>
                  <a:pt x="155448" y="218693"/>
                </a:lnTo>
                <a:lnTo>
                  <a:pt x="153924" y="218693"/>
                </a:lnTo>
                <a:lnTo>
                  <a:pt x="152400" y="220217"/>
                </a:lnTo>
                <a:lnTo>
                  <a:pt x="152400" y="221741"/>
                </a:lnTo>
                <a:lnTo>
                  <a:pt x="153924" y="224027"/>
                </a:lnTo>
                <a:lnTo>
                  <a:pt x="155448" y="224027"/>
                </a:lnTo>
                <a:lnTo>
                  <a:pt x="157734" y="221741"/>
                </a:lnTo>
                <a:close/>
              </a:path>
              <a:path w="668020" h="289560">
                <a:moveTo>
                  <a:pt x="188252" y="212496"/>
                </a:moveTo>
                <a:lnTo>
                  <a:pt x="182118" y="208025"/>
                </a:lnTo>
                <a:lnTo>
                  <a:pt x="179832" y="208025"/>
                </a:lnTo>
                <a:lnTo>
                  <a:pt x="178308" y="209549"/>
                </a:lnTo>
                <a:lnTo>
                  <a:pt x="177025" y="217093"/>
                </a:lnTo>
                <a:lnTo>
                  <a:pt x="188252" y="212496"/>
                </a:lnTo>
                <a:close/>
              </a:path>
              <a:path w="668020" h="289560">
                <a:moveTo>
                  <a:pt x="208026" y="201167"/>
                </a:moveTo>
                <a:lnTo>
                  <a:pt x="208026" y="195833"/>
                </a:lnTo>
                <a:lnTo>
                  <a:pt x="204216" y="195833"/>
                </a:lnTo>
                <a:lnTo>
                  <a:pt x="202692" y="197357"/>
                </a:lnTo>
                <a:lnTo>
                  <a:pt x="202692" y="199643"/>
                </a:lnTo>
                <a:lnTo>
                  <a:pt x="204216" y="201167"/>
                </a:lnTo>
                <a:lnTo>
                  <a:pt x="208026" y="201167"/>
                </a:lnTo>
                <a:close/>
              </a:path>
              <a:path w="668020" h="289560">
                <a:moveTo>
                  <a:pt x="209550" y="199643"/>
                </a:moveTo>
                <a:lnTo>
                  <a:pt x="208026" y="197357"/>
                </a:lnTo>
                <a:lnTo>
                  <a:pt x="208026" y="199643"/>
                </a:lnTo>
                <a:lnTo>
                  <a:pt x="209550" y="199643"/>
                </a:lnTo>
                <a:close/>
              </a:path>
              <a:path w="668020" h="289560">
                <a:moveTo>
                  <a:pt x="233934" y="188975"/>
                </a:moveTo>
                <a:lnTo>
                  <a:pt x="233934" y="187451"/>
                </a:lnTo>
                <a:lnTo>
                  <a:pt x="232410" y="185165"/>
                </a:lnTo>
                <a:lnTo>
                  <a:pt x="228600" y="185165"/>
                </a:lnTo>
                <a:lnTo>
                  <a:pt x="228600" y="188975"/>
                </a:lnTo>
                <a:lnTo>
                  <a:pt x="230124" y="190499"/>
                </a:lnTo>
                <a:lnTo>
                  <a:pt x="232410" y="190499"/>
                </a:lnTo>
                <a:lnTo>
                  <a:pt x="233934" y="188975"/>
                </a:lnTo>
                <a:close/>
              </a:path>
              <a:path w="668020" h="289560">
                <a:moveTo>
                  <a:pt x="259842" y="178307"/>
                </a:moveTo>
                <a:lnTo>
                  <a:pt x="259842" y="176783"/>
                </a:lnTo>
                <a:lnTo>
                  <a:pt x="258318" y="175259"/>
                </a:lnTo>
                <a:lnTo>
                  <a:pt x="256032" y="175259"/>
                </a:lnTo>
                <a:lnTo>
                  <a:pt x="254508" y="176783"/>
                </a:lnTo>
                <a:lnTo>
                  <a:pt x="254508" y="178307"/>
                </a:lnTo>
                <a:lnTo>
                  <a:pt x="256032" y="180593"/>
                </a:lnTo>
                <a:lnTo>
                  <a:pt x="258318" y="180593"/>
                </a:lnTo>
                <a:lnTo>
                  <a:pt x="259842" y="178307"/>
                </a:lnTo>
                <a:close/>
              </a:path>
              <a:path w="668020" h="289560">
                <a:moveTo>
                  <a:pt x="285750" y="166115"/>
                </a:moveTo>
                <a:lnTo>
                  <a:pt x="285750" y="164591"/>
                </a:lnTo>
                <a:lnTo>
                  <a:pt x="284226" y="163067"/>
                </a:lnTo>
                <a:lnTo>
                  <a:pt x="282702" y="163067"/>
                </a:lnTo>
                <a:lnTo>
                  <a:pt x="280416" y="164591"/>
                </a:lnTo>
                <a:lnTo>
                  <a:pt x="278892" y="166115"/>
                </a:lnTo>
                <a:lnTo>
                  <a:pt x="280416" y="168401"/>
                </a:lnTo>
                <a:lnTo>
                  <a:pt x="282702" y="168401"/>
                </a:lnTo>
                <a:lnTo>
                  <a:pt x="282702" y="169925"/>
                </a:lnTo>
                <a:lnTo>
                  <a:pt x="284226" y="168401"/>
                </a:lnTo>
                <a:lnTo>
                  <a:pt x="285750" y="166115"/>
                </a:lnTo>
                <a:close/>
              </a:path>
              <a:path w="668020" h="289560">
                <a:moveTo>
                  <a:pt x="310134" y="157733"/>
                </a:moveTo>
                <a:lnTo>
                  <a:pt x="310134" y="154685"/>
                </a:lnTo>
                <a:lnTo>
                  <a:pt x="308610" y="152399"/>
                </a:lnTo>
                <a:lnTo>
                  <a:pt x="306324" y="152399"/>
                </a:lnTo>
                <a:lnTo>
                  <a:pt x="304800" y="154685"/>
                </a:lnTo>
                <a:lnTo>
                  <a:pt x="304800" y="156209"/>
                </a:lnTo>
                <a:lnTo>
                  <a:pt x="306324" y="157733"/>
                </a:lnTo>
                <a:lnTo>
                  <a:pt x="310134" y="157733"/>
                </a:lnTo>
                <a:close/>
              </a:path>
              <a:path w="668020" h="289560">
                <a:moveTo>
                  <a:pt x="336042" y="145541"/>
                </a:moveTo>
                <a:lnTo>
                  <a:pt x="336042" y="142493"/>
                </a:lnTo>
                <a:lnTo>
                  <a:pt x="332232" y="142493"/>
                </a:lnTo>
                <a:lnTo>
                  <a:pt x="330708" y="144017"/>
                </a:lnTo>
                <a:lnTo>
                  <a:pt x="330708" y="145541"/>
                </a:lnTo>
                <a:lnTo>
                  <a:pt x="332232" y="147065"/>
                </a:lnTo>
                <a:lnTo>
                  <a:pt x="334518" y="147065"/>
                </a:lnTo>
                <a:lnTo>
                  <a:pt x="336042" y="145541"/>
                </a:lnTo>
                <a:close/>
              </a:path>
              <a:path w="668020" h="289560">
                <a:moveTo>
                  <a:pt x="361950" y="135635"/>
                </a:moveTo>
                <a:lnTo>
                  <a:pt x="361950" y="131825"/>
                </a:lnTo>
                <a:lnTo>
                  <a:pt x="360426" y="130301"/>
                </a:lnTo>
                <a:lnTo>
                  <a:pt x="358902" y="130301"/>
                </a:lnTo>
                <a:lnTo>
                  <a:pt x="358902" y="131825"/>
                </a:lnTo>
                <a:lnTo>
                  <a:pt x="356616" y="131825"/>
                </a:lnTo>
                <a:lnTo>
                  <a:pt x="356616" y="135635"/>
                </a:lnTo>
                <a:lnTo>
                  <a:pt x="358902" y="137159"/>
                </a:lnTo>
                <a:lnTo>
                  <a:pt x="360426" y="137159"/>
                </a:lnTo>
                <a:lnTo>
                  <a:pt x="361950" y="135635"/>
                </a:lnTo>
                <a:close/>
              </a:path>
              <a:path w="668020" h="289560">
                <a:moveTo>
                  <a:pt x="387858" y="123443"/>
                </a:moveTo>
                <a:lnTo>
                  <a:pt x="386334" y="121157"/>
                </a:lnTo>
                <a:lnTo>
                  <a:pt x="384810" y="119633"/>
                </a:lnTo>
                <a:lnTo>
                  <a:pt x="382524" y="119633"/>
                </a:lnTo>
                <a:lnTo>
                  <a:pt x="381000" y="121157"/>
                </a:lnTo>
                <a:lnTo>
                  <a:pt x="382524" y="123443"/>
                </a:lnTo>
                <a:lnTo>
                  <a:pt x="382524" y="124967"/>
                </a:lnTo>
                <a:lnTo>
                  <a:pt x="386334" y="124967"/>
                </a:lnTo>
                <a:lnTo>
                  <a:pt x="386334" y="123443"/>
                </a:lnTo>
                <a:lnTo>
                  <a:pt x="387858" y="123443"/>
                </a:lnTo>
                <a:close/>
              </a:path>
              <a:path w="668020" h="289560">
                <a:moveTo>
                  <a:pt x="412242" y="112775"/>
                </a:moveTo>
                <a:lnTo>
                  <a:pt x="412242" y="111251"/>
                </a:lnTo>
                <a:lnTo>
                  <a:pt x="410718" y="108965"/>
                </a:lnTo>
                <a:lnTo>
                  <a:pt x="406908" y="108965"/>
                </a:lnTo>
                <a:lnTo>
                  <a:pt x="406908" y="112775"/>
                </a:lnTo>
                <a:lnTo>
                  <a:pt x="409194" y="114299"/>
                </a:lnTo>
                <a:lnTo>
                  <a:pt x="410718" y="114299"/>
                </a:lnTo>
                <a:lnTo>
                  <a:pt x="412242" y="112775"/>
                </a:lnTo>
                <a:close/>
              </a:path>
              <a:path w="668020" h="289560">
                <a:moveTo>
                  <a:pt x="438150" y="102107"/>
                </a:moveTo>
                <a:lnTo>
                  <a:pt x="438150" y="99059"/>
                </a:lnTo>
                <a:lnTo>
                  <a:pt x="436626" y="99059"/>
                </a:lnTo>
                <a:lnTo>
                  <a:pt x="435102" y="96773"/>
                </a:lnTo>
                <a:lnTo>
                  <a:pt x="435102" y="99059"/>
                </a:lnTo>
                <a:lnTo>
                  <a:pt x="432816" y="100583"/>
                </a:lnTo>
                <a:lnTo>
                  <a:pt x="432816" y="102107"/>
                </a:lnTo>
                <a:lnTo>
                  <a:pt x="435102" y="104393"/>
                </a:lnTo>
                <a:lnTo>
                  <a:pt x="436626" y="104393"/>
                </a:lnTo>
                <a:lnTo>
                  <a:pt x="438150" y="102107"/>
                </a:lnTo>
                <a:close/>
              </a:path>
              <a:path w="668020" h="289560">
                <a:moveTo>
                  <a:pt x="464058" y="89915"/>
                </a:moveTo>
                <a:lnTo>
                  <a:pt x="464058" y="88391"/>
                </a:lnTo>
                <a:lnTo>
                  <a:pt x="462534" y="86867"/>
                </a:lnTo>
                <a:lnTo>
                  <a:pt x="459486" y="86867"/>
                </a:lnTo>
                <a:lnTo>
                  <a:pt x="459486" y="92201"/>
                </a:lnTo>
                <a:lnTo>
                  <a:pt x="462534" y="92201"/>
                </a:lnTo>
                <a:lnTo>
                  <a:pt x="464058" y="89915"/>
                </a:lnTo>
                <a:close/>
              </a:path>
              <a:path w="668020" h="289560">
                <a:moveTo>
                  <a:pt x="488442" y="81533"/>
                </a:moveTo>
                <a:lnTo>
                  <a:pt x="488442" y="77723"/>
                </a:lnTo>
                <a:lnTo>
                  <a:pt x="486918" y="76199"/>
                </a:lnTo>
                <a:lnTo>
                  <a:pt x="485394" y="76199"/>
                </a:lnTo>
                <a:lnTo>
                  <a:pt x="483108" y="77723"/>
                </a:lnTo>
                <a:lnTo>
                  <a:pt x="483108" y="80009"/>
                </a:lnTo>
                <a:lnTo>
                  <a:pt x="485394" y="81533"/>
                </a:lnTo>
                <a:lnTo>
                  <a:pt x="488442" y="81533"/>
                </a:lnTo>
                <a:close/>
              </a:path>
              <a:path w="668020" h="289560">
                <a:moveTo>
                  <a:pt x="514350" y="69341"/>
                </a:moveTo>
                <a:lnTo>
                  <a:pt x="514350" y="67817"/>
                </a:lnTo>
                <a:lnTo>
                  <a:pt x="512826" y="66293"/>
                </a:lnTo>
                <a:lnTo>
                  <a:pt x="511302" y="66293"/>
                </a:lnTo>
                <a:lnTo>
                  <a:pt x="509778" y="67817"/>
                </a:lnTo>
                <a:lnTo>
                  <a:pt x="509778" y="69341"/>
                </a:lnTo>
                <a:lnTo>
                  <a:pt x="511302" y="70865"/>
                </a:lnTo>
                <a:lnTo>
                  <a:pt x="512826" y="70865"/>
                </a:lnTo>
                <a:lnTo>
                  <a:pt x="514350" y="69341"/>
                </a:lnTo>
                <a:close/>
              </a:path>
              <a:path w="668020" h="289560">
                <a:moveTo>
                  <a:pt x="540258" y="57149"/>
                </a:moveTo>
                <a:lnTo>
                  <a:pt x="540258" y="55625"/>
                </a:lnTo>
                <a:lnTo>
                  <a:pt x="538734" y="54101"/>
                </a:lnTo>
                <a:lnTo>
                  <a:pt x="537210" y="54101"/>
                </a:lnTo>
                <a:lnTo>
                  <a:pt x="535686" y="55625"/>
                </a:lnTo>
                <a:lnTo>
                  <a:pt x="535686" y="58673"/>
                </a:lnTo>
                <a:lnTo>
                  <a:pt x="537210" y="58673"/>
                </a:lnTo>
                <a:lnTo>
                  <a:pt x="537210" y="60959"/>
                </a:lnTo>
                <a:lnTo>
                  <a:pt x="538734" y="58673"/>
                </a:lnTo>
                <a:lnTo>
                  <a:pt x="540258" y="57149"/>
                </a:lnTo>
                <a:close/>
              </a:path>
              <a:path w="668020" h="289560">
                <a:moveTo>
                  <a:pt x="564642" y="48767"/>
                </a:moveTo>
                <a:lnTo>
                  <a:pt x="564642" y="44957"/>
                </a:lnTo>
                <a:lnTo>
                  <a:pt x="563118" y="43433"/>
                </a:lnTo>
                <a:lnTo>
                  <a:pt x="561594" y="43433"/>
                </a:lnTo>
                <a:lnTo>
                  <a:pt x="560070" y="44957"/>
                </a:lnTo>
                <a:lnTo>
                  <a:pt x="560070" y="46481"/>
                </a:lnTo>
                <a:lnTo>
                  <a:pt x="561594" y="48767"/>
                </a:lnTo>
                <a:lnTo>
                  <a:pt x="564642" y="48767"/>
                </a:lnTo>
                <a:close/>
              </a:path>
              <a:path w="668020" h="289560">
                <a:moveTo>
                  <a:pt x="590550" y="36575"/>
                </a:moveTo>
                <a:lnTo>
                  <a:pt x="590550" y="35051"/>
                </a:lnTo>
                <a:lnTo>
                  <a:pt x="589026" y="32765"/>
                </a:lnTo>
                <a:lnTo>
                  <a:pt x="587502" y="32765"/>
                </a:lnTo>
                <a:lnTo>
                  <a:pt x="585978" y="35051"/>
                </a:lnTo>
                <a:lnTo>
                  <a:pt x="585978" y="36575"/>
                </a:lnTo>
                <a:lnTo>
                  <a:pt x="587502" y="38099"/>
                </a:lnTo>
                <a:lnTo>
                  <a:pt x="589026" y="38099"/>
                </a:lnTo>
                <a:lnTo>
                  <a:pt x="590550" y="36575"/>
                </a:lnTo>
                <a:close/>
              </a:path>
              <a:path w="668020" h="289560">
                <a:moveTo>
                  <a:pt x="613410" y="25907"/>
                </a:moveTo>
                <a:lnTo>
                  <a:pt x="613410" y="22859"/>
                </a:lnTo>
                <a:lnTo>
                  <a:pt x="611886" y="22859"/>
                </a:lnTo>
                <a:lnTo>
                  <a:pt x="611886" y="25907"/>
                </a:lnTo>
                <a:lnTo>
                  <a:pt x="613410" y="25907"/>
                </a:lnTo>
                <a:close/>
              </a:path>
              <a:path w="668020" h="289560">
                <a:moveTo>
                  <a:pt x="617220" y="25907"/>
                </a:moveTo>
                <a:lnTo>
                  <a:pt x="617220" y="22859"/>
                </a:lnTo>
                <a:lnTo>
                  <a:pt x="614934" y="20573"/>
                </a:lnTo>
                <a:lnTo>
                  <a:pt x="613410" y="20573"/>
                </a:lnTo>
                <a:lnTo>
                  <a:pt x="613410" y="27431"/>
                </a:lnTo>
                <a:lnTo>
                  <a:pt x="614934" y="25907"/>
                </a:lnTo>
                <a:lnTo>
                  <a:pt x="617220" y="25907"/>
                </a:lnTo>
                <a:close/>
              </a:path>
              <a:path w="668020" h="289560">
                <a:moveTo>
                  <a:pt x="643128" y="13715"/>
                </a:moveTo>
                <a:lnTo>
                  <a:pt x="643128" y="12191"/>
                </a:lnTo>
                <a:lnTo>
                  <a:pt x="640842" y="10667"/>
                </a:lnTo>
                <a:lnTo>
                  <a:pt x="637794" y="10667"/>
                </a:lnTo>
                <a:lnTo>
                  <a:pt x="636270" y="12191"/>
                </a:lnTo>
                <a:lnTo>
                  <a:pt x="636270" y="13715"/>
                </a:lnTo>
                <a:lnTo>
                  <a:pt x="637794" y="13715"/>
                </a:lnTo>
                <a:lnTo>
                  <a:pt x="637794" y="16001"/>
                </a:lnTo>
                <a:lnTo>
                  <a:pt x="640842" y="16001"/>
                </a:lnTo>
                <a:lnTo>
                  <a:pt x="643128" y="13715"/>
                </a:lnTo>
                <a:close/>
              </a:path>
              <a:path w="668020" h="289560">
                <a:moveTo>
                  <a:pt x="667512" y="3809"/>
                </a:moveTo>
                <a:lnTo>
                  <a:pt x="667512" y="1523"/>
                </a:lnTo>
                <a:lnTo>
                  <a:pt x="665226" y="0"/>
                </a:lnTo>
                <a:lnTo>
                  <a:pt x="663702" y="0"/>
                </a:lnTo>
                <a:lnTo>
                  <a:pt x="662178" y="1523"/>
                </a:lnTo>
                <a:lnTo>
                  <a:pt x="662178" y="3809"/>
                </a:lnTo>
                <a:lnTo>
                  <a:pt x="663702" y="5333"/>
                </a:lnTo>
                <a:lnTo>
                  <a:pt x="665226" y="5333"/>
                </a:lnTo>
                <a:lnTo>
                  <a:pt x="667512" y="3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094111" y="4973573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1524" y="0"/>
                </a:moveTo>
                <a:lnTo>
                  <a:pt x="3048" y="0"/>
                </a:lnTo>
                <a:lnTo>
                  <a:pt x="4572" y="1523"/>
                </a:lnTo>
                <a:lnTo>
                  <a:pt x="4572" y="3810"/>
                </a:lnTo>
                <a:lnTo>
                  <a:pt x="3048" y="5334"/>
                </a:lnTo>
                <a:lnTo>
                  <a:pt x="1524" y="5334"/>
                </a:lnTo>
                <a:lnTo>
                  <a:pt x="0" y="3810"/>
                </a:lnTo>
                <a:lnTo>
                  <a:pt x="0" y="1524"/>
                </a:lnTo>
                <a:lnTo>
                  <a:pt x="152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118495" y="4961382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5">
                <a:moveTo>
                  <a:pt x="1523" y="2286"/>
                </a:moveTo>
                <a:lnTo>
                  <a:pt x="3047" y="0"/>
                </a:lnTo>
                <a:lnTo>
                  <a:pt x="4571" y="0"/>
                </a:lnTo>
                <a:lnTo>
                  <a:pt x="4571" y="5334"/>
                </a:lnTo>
                <a:lnTo>
                  <a:pt x="3047" y="6858"/>
                </a:lnTo>
                <a:lnTo>
                  <a:pt x="0" y="3810"/>
                </a:lnTo>
                <a:lnTo>
                  <a:pt x="0" y="2286"/>
                </a:lnTo>
                <a:lnTo>
                  <a:pt x="1523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144403" y="4951476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1524" y="0"/>
                </a:moveTo>
                <a:lnTo>
                  <a:pt x="3048" y="0"/>
                </a:lnTo>
                <a:lnTo>
                  <a:pt x="4572" y="1524"/>
                </a:lnTo>
                <a:lnTo>
                  <a:pt x="4572" y="3048"/>
                </a:lnTo>
                <a:lnTo>
                  <a:pt x="3048" y="4572"/>
                </a:lnTo>
                <a:lnTo>
                  <a:pt x="1524" y="4572"/>
                </a:lnTo>
                <a:lnTo>
                  <a:pt x="0" y="3048"/>
                </a:lnTo>
                <a:lnTo>
                  <a:pt x="0" y="1524"/>
                </a:lnTo>
                <a:lnTo>
                  <a:pt x="152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170311" y="494080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524" y="0"/>
                </a:moveTo>
                <a:lnTo>
                  <a:pt x="3048" y="0"/>
                </a:lnTo>
                <a:lnTo>
                  <a:pt x="5334" y="1524"/>
                </a:lnTo>
                <a:lnTo>
                  <a:pt x="5334" y="3810"/>
                </a:lnTo>
                <a:lnTo>
                  <a:pt x="3048" y="5334"/>
                </a:lnTo>
                <a:lnTo>
                  <a:pt x="1524" y="5334"/>
                </a:lnTo>
                <a:lnTo>
                  <a:pt x="0" y="3810"/>
                </a:lnTo>
                <a:lnTo>
                  <a:pt x="0" y="1524"/>
                </a:lnTo>
                <a:lnTo>
                  <a:pt x="152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194695" y="4928615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1523" y="1523"/>
                </a:moveTo>
                <a:lnTo>
                  <a:pt x="3047" y="0"/>
                </a:lnTo>
                <a:lnTo>
                  <a:pt x="4571" y="1523"/>
                </a:lnTo>
                <a:lnTo>
                  <a:pt x="6857" y="1523"/>
                </a:lnTo>
                <a:lnTo>
                  <a:pt x="6857" y="5333"/>
                </a:lnTo>
                <a:lnTo>
                  <a:pt x="4571" y="6857"/>
                </a:lnTo>
                <a:lnTo>
                  <a:pt x="3047" y="6857"/>
                </a:lnTo>
                <a:lnTo>
                  <a:pt x="0" y="3809"/>
                </a:lnTo>
                <a:lnTo>
                  <a:pt x="1523" y="3809"/>
                </a:lnTo>
                <a:lnTo>
                  <a:pt x="1523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220603" y="491794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524" y="0"/>
                </a:moveTo>
                <a:lnTo>
                  <a:pt x="3048" y="0"/>
                </a:lnTo>
                <a:lnTo>
                  <a:pt x="5334" y="2285"/>
                </a:lnTo>
                <a:lnTo>
                  <a:pt x="5334" y="5333"/>
                </a:lnTo>
                <a:lnTo>
                  <a:pt x="1524" y="5333"/>
                </a:lnTo>
                <a:lnTo>
                  <a:pt x="0" y="3809"/>
                </a:lnTo>
                <a:lnTo>
                  <a:pt x="0" y="2285"/>
                </a:lnTo>
                <a:lnTo>
                  <a:pt x="152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246511" y="490804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524" y="0"/>
                </a:moveTo>
                <a:lnTo>
                  <a:pt x="3048" y="0"/>
                </a:lnTo>
                <a:lnTo>
                  <a:pt x="5334" y="1523"/>
                </a:lnTo>
                <a:lnTo>
                  <a:pt x="5334" y="3047"/>
                </a:lnTo>
                <a:lnTo>
                  <a:pt x="3048" y="5333"/>
                </a:lnTo>
                <a:lnTo>
                  <a:pt x="1524" y="5333"/>
                </a:lnTo>
                <a:lnTo>
                  <a:pt x="0" y="3047"/>
                </a:lnTo>
                <a:lnTo>
                  <a:pt x="0" y="1523"/>
                </a:lnTo>
                <a:lnTo>
                  <a:pt x="152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271136" y="4897373"/>
            <a:ext cx="11430" cy="9525"/>
          </a:xfrm>
          <a:custGeom>
            <a:avLst/>
            <a:gdLst/>
            <a:ahLst/>
            <a:cxnLst/>
            <a:rect l="l" t="t" r="r" b="b"/>
            <a:pathLst>
              <a:path w="11429" h="9525">
                <a:moveTo>
                  <a:pt x="2806" y="0"/>
                </a:moveTo>
                <a:lnTo>
                  <a:pt x="5092" y="0"/>
                </a:lnTo>
                <a:lnTo>
                  <a:pt x="11226" y="4470"/>
                </a:lnTo>
                <a:lnTo>
                  <a:pt x="0" y="9067"/>
                </a:lnTo>
                <a:lnTo>
                  <a:pt x="1282" y="1523"/>
                </a:lnTo>
                <a:lnTo>
                  <a:pt x="280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296803" y="4885182"/>
            <a:ext cx="6985" cy="5715"/>
          </a:xfrm>
          <a:custGeom>
            <a:avLst/>
            <a:gdLst/>
            <a:ahLst/>
            <a:cxnLst/>
            <a:rect l="l" t="t" r="r" b="b"/>
            <a:pathLst>
              <a:path w="6985" h="5714">
                <a:moveTo>
                  <a:pt x="1524" y="0"/>
                </a:moveTo>
                <a:lnTo>
                  <a:pt x="5334" y="0"/>
                </a:lnTo>
                <a:lnTo>
                  <a:pt x="5334" y="1524"/>
                </a:lnTo>
                <a:lnTo>
                  <a:pt x="6858" y="3810"/>
                </a:lnTo>
                <a:lnTo>
                  <a:pt x="5334" y="3810"/>
                </a:lnTo>
                <a:lnTo>
                  <a:pt x="5334" y="5334"/>
                </a:lnTo>
                <a:lnTo>
                  <a:pt x="1524" y="5334"/>
                </a:lnTo>
                <a:lnTo>
                  <a:pt x="0" y="3810"/>
                </a:lnTo>
                <a:lnTo>
                  <a:pt x="0" y="1524"/>
                </a:lnTo>
                <a:lnTo>
                  <a:pt x="152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322711" y="487451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524" y="0"/>
                </a:moveTo>
                <a:lnTo>
                  <a:pt x="3810" y="0"/>
                </a:lnTo>
                <a:lnTo>
                  <a:pt x="5334" y="2286"/>
                </a:lnTo>
                <a:lnTo>
                  <a:pt x="5334" y="3810"/>
                </a:lnTo>
                <a:lnTo>
                  <a:pt x="3810" y="5334"/>
                </a:lnTo>
                <a:lnTo>
                  <a:pt x="1524" y="5334"/>
                </a:lnTo>
                <a:lnTo>
                  <a:pt x="0" y="3810"/>
                </a:lnTo>
                <a:lnTo>
                  <a:pt x="0" y="0"/>
                </a:lnTo>
                <a:lnTo>
                  <a:pt x="152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348619" y="486460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523" y="0"/>
                </a:moveTo>
                <a:lnTo>
                  <a:pt x="3809" y="0"/>
                </a:lnTo>
                <a:lnTo>
                  <a:pt x="5333" y="1524"/>
                </a:lnTo>
                <a:lnTo>
                  <a:pt x="5333" y="3048"/>
                </a:lnTo>
                <a:lnTo>
                  <a:pt x="3809" y="5334"/>
                </a:lnTo>
                <a:lnTo>
                  <a:pt x="1523" y="5334"/>
                </a:lnTo>
                <a:lnTo>
                  <a:pt x="0" y="3048"/>
                </a:lnTo>
                <a:lnTo>
                  <a:pt x="0" y="1524"/>
                </a:lnTo>
                <a:lnTo>
                  <a:pt x="152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373003" y="4852415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1524" y="1523"/>
                </a:moveTo>
                <a:lnTo>
                  <a:pt x="3810" y="0"/>
                </a:lnTo>
                <a:lnTo>
                  <a:pt x="5334" y="0"/>
                </a:lnTo>
                <a:lnTo>
                  <a:pt x="6858" y="1523"/>
                </a:lnTo>
                <a:lnTo>
                  <a:pt x="6858" y="3047"/>
                </a:lnTo>
                <a:lnTo>
                  <a:pt x="5334" y="5333"/>
                </a:lnTo>
                <a:lnTo>
                  <a:pt x="3810" y="6857"/>
                </a:lnTo>
                <a:lnTo>
                  <a:pt x="3810" y="5333"/>
                </a:lnTo>
                <a:lnTo>
                  <a:pt x="1524" y="5333"/>
                </a:lnTo>
                <a:lnTo>
                  <a:pt x="0" y="3047"/>
                </a:lnTo>
                <a:lnTo>
                  <a:pt x="1524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398911" y="484174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524" y="0"/>
                </a:moveTo>
                <a:lnTo>
                  <a:pt x="3810" y="0"/>
                </a:lnTo>
                <a:lnTo>
                  <a:pt x="5334" y="2285"/>
                </a:lnTo>
                <a:lnTo>
                  <a:pt x="5334" y="5333"/>
                </a:lnTo>
                <a:lnTo>
                  <a:pt x="1524" y="5333"/>
                </a:lnTo>
                <a:lnTo>
                  <a:pt x="0" y="3809"/>
                </a:lnTo>
                <a:lnTo>
                  <a:pt x="0" y="2285"/>
                </a:lnTo>
                <a:lnTo>
                  <a:pt x="152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424819" y="483184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79">
                <a:moveTo>
                  <a:pt x="1523" y="0"/>
                </a:moveTo>
                <a:lnTo>
                  <a:pt x="5333" y="0"/>
                </a:lnTo>
                <a:lnTo>
                  <a:pt x="5333" y="3047"/>
                </a:lnTo>
                <a:lnTo>
                  <a:pt x="3809" y="4571"/>
                </a:lnTo>
                <a:lnTo>
                  <a:pt x="1523" y="4571"/>
                </a:lnTo>
                <a:lnTo>
                  <a:pt x="0" y="3047"/>
                </a:lnTo>
                <a:lnTo>
                  <a:pt x="0" y="1523"/>
                </a:lnTo>
                <a:lnTo>
                  <a:pt x="152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450727" y="4819650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5">
                <a:moveTo>
                  <a:pt x="2286" y="1524"/>
                </a:moveTo>
                <a:lnTo>
                  <a:pt x="2286" y="0"/>
                </a:lnTo>
                <a:lnTo>
                  <a:pt x="3810" y="0"/>
                </a:lnTo>
                <a:lnTo>
                  <a:pt x="5334" y="1524"/>
                </a:lnTo>
                <a:lnTo>
                  <a:pt x="5334" y="5334"/>
                </a:lnTo>
                <a:lnTo>
                  <a:pt x="3810" y="6858"/>
                </a:lnTo>
                <a:lnTo>
                  <a:pt x="2286" y="6858"/>
                </a:lnTo>
                <a:lnTo>
                  <a:pt x="0" y="5334"/>
                </a:lnTo>
                <a:lnTo>
                  <a:pt x="0" y="1524"/>
                </a:lnTo>
                <a:lnTo>
                  <a:pt x="2286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475111" y="4808982"/>
            <a:ext cx="6985" cy="5715"/>
          </a:xfrm>
          <a:custGeom>
            <a:avLst/>
            <a:gdLst/>
            <a:ahLst/>
            <a:cxnLst/>
            <a:rect l="l" t="t" r="r" b="b"/>
            <a:pathLst>
              <a:path w="6985" h="5714">
                <a:moveTo>
                  <a:pt x="1524" y="0"/>
                </a:moveTo>
                <a:lnTo>
                  <a:pt x="3810" y="0"/>
                </a:lnTo>
                <a:lnTo>
                  <a:pt x="5334" y="1524"/>
                </a:lnTo>
                <a:lnTo>
                  <a:pt x="6858" y="3810"/>
                </a:lnTo>
                <a:lnTo>
                  <a:pt x="5334" y="3810"/>
                </a:lnTo>
                <a:lnTo>
                  <a:pt x="5334" y="5334"/>
                </a:lnTo>
                <a:lnTo>
                  <a:pt x="1524" y="5334"/>
                </a:lnTo>
                <a:lnTo>
                  <a:pt x="1524" y="3810"/>
                </a:lnTo>
                <a:lnTo>
                  <a:pt x="0" y="1524"/>
                </a:lnTo>
                <a:lnTo>
                  <a:pt x="152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501019" y="479831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285" y="0"/>
                </a:moveTo>
                <a:lnTo>
                  <a:pt x="3809" y="0"/>
                </a:lnTo>
                <a:lnTo>
                  <a:pt x="5333" y="2286"/>
                </a:lnTo>
                <a:lnTo>
                  <a:pt x="5333" y="3810"/>
                </a:lnTo>
                <a:lnTo>
                  <a:pt x="3809" y="5334"/>
                </a:lnTo>
                <a:lnTo>
                  <a:pt x="2285" y="5334"/>
                </a:lnTo>
                <a:lnTo>
                  <a:pt x="0" y="3810"/>
                </a:lnTo>
                <a:lnTo>
                  <a:pt x="0" y="0"/>
                </a:lnTo>
                <a:lnTo>
                  <a:pt x="228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526927" y="4786121"/>
            <a:ext cx="5715" cy="7620"/>
          </a:xfrm>
          <a:custGeom>
            <a:avLst/>
            <a:gdLst/>
            <a:ahLst/>
            <a:cxnLst/>
            <a:rect l="l" t="t" r="r" b="b"/>
            <a:pathLst>
              <a:path w="5714" h="7620">
                <a:moveTo>
                  <a:pt x="2286" y="2285"/>
                </a:moveTo>
                <a:lnTo>
                  <a:pt x="2286" y="0"/>
                </a:lnTo>
                <a:lnTo>
                  <a:pt x="3810" y="2285"/>
                </a:lnTo>
                <a:lnTo>
                  <a:pt x="5334" y="2285"/>
                </a:lnTo>
                <a:lnTo>
                  <a:pt x="5334" y="5333"/>
                </a:lnTo>
                <a:lnTo>
                  <a:pt x="3810" y="7619"/>
                </a:lnTo>
                <a:lnTo>
                  <a:pt x="2286" y="7619"/>
                </a:lnTo>
                <a:lnTo>
                  <a:pt x="0" y="5333"/>
                </a:lnTo>
                <a:lnTo>
                  <a:pt x="0" y="3809"/>
                </a:lnTo>
                <a:lnTo>
                  <a:pt x="2286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553597" y="4776215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0" y="0"/>
                </a:moveTo>
                <a:lnTo>
                  <a:pt x="3047" y="0"/>
                </a:lnTo>
                <a:lnTo>
                  <a:pt x="4571" y="1523"/>
                </a:lnTo>
                <a:lnTo>
                  <a:pt x="4571" y="3047"/>
                </a:lnTo>
                <a:lnTo>
                  <a:pt x="3047" y="5333"/>
                </a:lnTo>
                <a:lnTo>
                  <a:pt x="0" y="533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577219" y="476554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285" y="0"/>
                </a:moveTo>
                <a:lnTo>
                  <a:pt x="3809" y="0"/>
                </a:lnTo>
                <a:lnTo>
                  <a:pt x="5333" y="1523"/>
                </a:lnTo>
                <a:lnTo>
                  <a:pt x="5333" y="5333"/>
                </a:lnTo>
                <a:lnTo>
                  <a:pt x="2285" y="5333"/>
                </a:lnTo>
                <a:lnTo>
                  <a:pt x="0" y="3809"/>
                </a:lnTo>
                <a:lnTo>
                  <a:pt x="0" y="1523"/>
                </a:lnTo>
                <a:lnTo>
                  <a:pt x="228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603889" y="4755641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1524" y="0"/>
                </a:moveTo>
                <a:lnTo>
                  <a:pt x="3048" y="0"/>
                </a:lnTo>
                <a:lnTo>
                  <a:pt x="4572" y="1523"/>
                </a:lnTo>
                <a:lnTo>
                  <a:pt x="4572" y="3047"/>
                </a:lnTo>
                <a:lnTo>
                  <a:pt x="3048" y="4571"/>
                </a:lnTo>
                <a:lnTo>
                  <a:pt x="1524" y="4571"/>
                </a:lnTo>
                <a:lnTo>
                  <a:pt x="0" y="3047"/>
                </a:lnTo>
                <a:lnTo>
                  <a:pt x="0" y="1523"/>
                </a:lnTo>
                <a:lnTo>
                  <a:pt x="152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629797" y="4743450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5">
                <a:moveTo>
                  <a:pt x="1523" y="0"/>
                </a:moveTo>
                <a:lnTo>
                  <a:pt x="3047" y="0"/>
                </a:lnTo>
                <a:lnTo>
                  <a:pt x="4571" y="1524"/>
                </a:lnTo>
                <a:lnTo>
                  <a:pt x="4571" y="3048"/>
                </a:lnTo>
                <a:lnTo>
                  <a:pt x="3047" y="4571"/>
                </a:lnTo>
                <a:lnTo>
                  <a:pt x="1523" y="6858"/>
                </a:lnTo>
                <a:lnTo>
                  <a:pt x="1523" y="4571"/>
                </a:lnTo>
                <a:lnTo>
                  <a:pt x="0" y="4571"/>
                </a:lnTo>
                <a:lnTo>
                  <a:pt x="0" y="1524"/>
                </a:lnTo>
                <a:lnTo>
                  <a:pt x="152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654181" y="4732782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1523" y="0"/>
                </a:moveTo>
                <a:lnTo>
                  <a:pt x="3047" y="0"/>
                </a:lnTo>
                <a:lnTo>
                  <a:pt x="4571" y="1524"/>
                </a:lnTo>
                <a:lnTo>
                  <a:pt x="4571" y="5334"/>
                </a:lnTo>
                <a:lnTo>
                  <a:pt x="1523" y="5334"/>
                </a:lnTo>
                <a:lnTo>
                  <a:pt x="0" y="3048"/>
                </a:lnTo>
                <a:lnTo>
                  <a:pt x="0" y="1524"/>
                </a:lnTo>
                <a:lnTo>
                  <a:pt x="152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680089" y="4722114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1524" y="0"/>
                </a:moveTo>
                <a:lnTo>
                  <a:pt x="3048" y="0"/>
                </a:lnTo>
                <a:lnTo>
                  <a:pt x="4572" y="2286"/>
                </a:lnTo>
                <a:lnTo>
                  <a:pt x="4572" y="3810"/>
                </a:lnTo>
                <a:lnTo>
                  <a:pt x="3048" y="5334"/>
                </a:lnTo>
                <a:lnTo>
                  <a:pt x="1524" y="5334"/>
                </a:lnTo>
                <a:lnTo>
                  <a:pt x="0" y="3810"/>
                </a:lnTo>
                <a:lnTo>
                  <a:pt x="0" y="2286"/>
                </a:lnTo>
                <a:lnTo>
                  <a:pt x="152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705997" y="4709921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5">
                <a:moveTo>
                  <a:pt x="1523" y="2285"/>
                </a:moveTo>
                <a:lnTo>
                  <a:pt x="1523" y="0"/>
                </a:lnTo>
                <a:lnTo>
                  <a:pt x="3047" y="0"/>
                </a:lnTo>
                <a:lnTo>
                  <a:pt x="5333" y="2285"/>
                </a:lnTo>
                <a:lnTo>
                  <a:pt x="5333" y="5333"/>
                </a:lnTo>
                <a:lnTo>
                  <a:pt x="3047" y="5333"/>
                </a:lnTo>
                <a:lnTo>
                  <a:pt x="1523" y="6857"/>
                </a:lnTo>
                <a:lnTo>
                  <a:pt x="1523" y="5333"/>
                </a:lnTo>
                <a:lnTo>
                  <a:pt x="0" y="5333"/>
                </a:lnTo>
                <a:lnTo>
                  <a:pt x="0" y="2285"/>
                </a:lnTo>
                <a:lnTo>
                  <a:pt x="1523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730381" y="4700015"/>
            <a:ext cx="6985" cy="5715"/>
          </a:xfrm>
          <a:custGeom>
            <a:avLst/>
            <a:gdLst/>
            <a:ahLst/>
            <a:cxnLst/>
            <a:rect l="l" t="t" r="r" b="b"/>
            <a:pathLst>
              <a:path w="6985" h="5714">
                <a:moveTo>
                  <a:pt x="1523" y="0"/>
                </a:moveTo>
                <a:lnTo>
                  <a:pt x="4571" y="0"/>
                </a:lnTo>
                <a:lnTo>
                  <a:pt x="6857" y="1523"/>
                </a:lnTo>
                <a:lnTo>
                  <a:pt x="6857" y="3047"/>
                </a:lnTo>
                <a:lnTo>
                  <a:pt x="4571" y="5333"/>
                </a:lnTo>
                <a:lnTo>
                  <a:pt x="1523" y="5333"/>
                </a:lnTo>
                <a:lnTo>
                  <a:pt x="1523" y="3047"/>
                </a:lnTo>
                <a:lnTo>
                  <a:pt x="0" y="3047"/>
                </a:lnTo>
                <a:lnTo>
                  <a:pt x="0" y="1523"/>
                </a:lnTo>
                <a:lnTo>
                  <a:pt x="152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756289" y="468934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524" y="0"/>
                </a:moveTo>
                <a:lnTo>
                  <a:pt x="3048" y="0"/>
                </a:lnTo>
                <a:lnTo>
                  <a:pt x="5334" y="1523"/>
                </a:lnTo>
                <a:lnTo>
                  <a:pt x="5334" y="3809"/>
                </a:lnTo>
                <a:lnTo>
                  <a:pt x="3048" y="5333"/>
                </a:lnTo>
                <a:lnTo>
                  <a:pt x="1524" y="5333"/>
                </a:lnTo>
                <a:lnTo>
                  <a:pt x="0" y="3809"/>
                </a:lnTo>
                <a:lnTo>
                  <a:pt x="0" y="1523"/>
                </a:lnTo>
                <a:lnTo>
                  <a:pt x="152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776225" y="4616381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5" h="95885">
                <a:moveTo>
                  <a:pt x="4448" y="66109"/>
                </a:moveTo>
                <a:lnTo>
                  <a:pt x="2162" y="60775"/>
                </a:lnTo>
                <a:lnTo>
                  <a:pt x="638" y="57727"/>
                </a:lnTo>
                <a:lnTo>
                  <a:pt x="0" y="45695"/>
                </a:lnTo>
                <a:lnTo>
                  <a:pt x="18700" y="10028"/>
                </a:lnTo>
                <a:lnTo>
                  <a:pt x="45915" y="0"/>
                </a:lnTo>
                <a:lnTo>
                  <a:pt x="55761" y="535"/>
                </a:lnTo>
                <a:lnTo>
                  <a:pt x="92840" y="28009"/>
                </a:lnTo>
                <a:lnTo>
                  <a:pt x="94364" y="33343"/>
                </a:lnTo>
                <a:lnTo>
                  <a:pt x="94364" y="38677"/>
                </a:lnTo>
                <a:lnTo>
                  <a:pt x="95888" y="41725"/>
                </a:lnTo>
                <a:lnTo>
                  <a:pt x="95888" y="52393"/>
                </a:lnTo>
                <a:lnTo>
                  <a:pt x="94364" y="55441"/>
                </a:lnTo>
                <a:lnTo>
                  <a:pt x="92840" y="66109"/>
                </a:lnTo>
                <a:lnTo>
                  <a:pt x="82172" y="79825"/>
                </a:lnTo>
                <a:lnTo>
                  <a:pt x="75314" y="86683"/>
                </a:lnTo>
                <a:lnTo>
                  <a:pt x="66932" y="92017"/>
                </a:lnTo>
                <a:lnTo>
                  <a:pt x="61598" y="93541"/>
                </a:lnTo>
                <a:lnTo>
                  <a:pt x="57788" y="93541"/>
                </a:lnTo>
                <a:lnTo>
                  <a:pt x="52454" y="95827"/>
                </a:lnTo>
                <a:lnTo>
                  <a:pt x="44072" y="95827"/>
                </a:lnTo>
                <a:lnTo>
                  <a:pt x="38738" y="93541"/>
                </a:lnTo>
                <a:lnTo>
                  <a:pt x="30356" y="92017"/>
                </a:lnTo>
                <a:lnTo>
                  <a:pt x="21212" y="86683"/>
                </a:lnTo>
                <a:lnTo>
                  <a:pt x="14354" y="81349"/>
                </a:lnTo>
                <a:lnTo>
                  <a:pt x="9020" y="74491"/>
                </a:lnTo>
                <a:lnTo>
                  <a:pt x="4448" y="66109"/>
                </a:lnTo>
              </a:path>
            </a:pathLst>
          </a:custGeom>
          <a:ln w="5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237873" y="5420867"/>
            <a:ext cx="582930" cy="390525"/>
          </a:xfrm>
          <a:custGeom>
            <a:avLst/>
            <a:gdLst/>
            <a:ahLst/>
            <a:cxnLst/>
            <a:rect l="l" t="t" r="r" b="b"/>
            <a:pathLst>
              <a:path w="582929" h="390525">
                <a:moveTo>
                  <a:pt x="5334" y="388620"/>
                </a:moveTo>
                <a:lnTo>
                  <a:pt x="5334" y="384810"/>
                </a:lnTo>
                <a:lnTo>
                  <a:pt x="0" y="384810"/>
                </a:lnTo>
                <a:lnTo>
                  <a:pt x="0" y="390144"/>
                </a:lnTo>
                <a:lnTo>
                  <a:pt x="3810" y="390144"/>
                </a:lnTo>
                <a:lnTo>
                  <a:pt x="5334" y="388620"/>
                </a:lnTo>
                <a:close/>
              </a:path>
              <a:path w="582929" h="390525">
                <a:moveTo>
                  <a:pt x="28194" y="374904"/>
                </a:moveTo>
                <a:lnTo>
                  <a:pt x="28194" y="369570"/>
                </a:lnTo>
                <a:lnTo>
                  <a:pt x="24384" y="369570"/>
                </a:lnTo>
                <a:lnTo>
                  <a:pt x="22860" y="371094"/>
                </a:lnTo>
                <a:lnTo>
                  <a:pt x="22860" y="372618"/>
                </a:lnTo>
                <a:lnTo>
                  <a:pt x="24384" y="374904"/>
                </a:lnTo>
                <a:lnTo>
                  <a:pt x="28194" y="374904"/>
                </a:lnTo>
                <a:close/>
              </a:path>
              <a:path w="582929" h="390525">
                <a:moveTo>
                  <a:pt x="51816" y="357378"/>
                </a:moveTo>
                <a:lnTo>
                  <a:pt x="50292" y="355854"/>
                </a:lnTo>
                <a:lnTo>
                  <a:pt x="48768" y="353568"/>
                </a:lnTo>
                <a:lnTo>
                  <a:pt x="47244" y="353568"/>
                </a:lnTo>
                <a:lnTo>
                  <a:pt x="44958" y="355854"/>
                </a:lnTo>
                <a:lnTo>
                  <a:pt x="47244" y="358902"/>
                </a:lnTo>
                <a:lnTo>
                  <a:pt x="50292" y="358902"/>
                </a:lnTo>
                <a:lnTo>
                  <a:pt x="50292" y="357378"/>
                </a:lnTo>
                <a:lnTo>
                  <a:pt x="51816" y="357378"/>
                </a:lnTo>
                <a:close/>
              </a:path>
              <a:path w="582929" h="390525">
                <a:moveTo>
                  <a:pt x="74676" y="341376"/>
                </a:moveTo>
                <a:lnTo>
                  <a:pt x="74676" y="339852"/>
                </a:lnTo>
                <a:lnTo>
                  <a:pt x="73152" y="338328"/>
                </a:lnTo>
                <a:lnTo>
                  <a:pt x="69342" y="338328"/>
                </a:lnTo>
                <a:lnTo>
                  <a:pt x="69342" y="343662"/>
                </a:lnTo>
                <a:lnTo>
                  <a:pt x="73152" y="343662"/>
                </a:lnTo>
                <a:lnTo>
                  <a:pt x="74676" y="341376"/>
                </a:lnTo>
                <a:close/>
              </a:path>
              <a:path w="582929" h="390525">
                <a:moveTo>
                  <a:pt x="97536" y="327660"/>
                </a:moveTo>
                <a:lnTo>
                  <a:pt x="97536" y="324612"/>
                </a:lnTo>
                <a:lnTo>
                  <a:pt x="95250" y="322326"/>
                </a:lnTo>
                <a:lnTo>
                  <a:pt x="93726" y="324612"/>
                </a:lnTo>
                <a:lnTo>
                  <a:pt x="92202" y="326136"/>
                </a:lnTo>
                <a:lnTo>
                  <a:pt x="92202" y="327660"/>
                </a:lnTo>
                <a:lnTo>
                  <a:pt x="97536" y="327660"/>
                </a:lnTo>
                <a:close/>
              </a:path>
              <a:path w="582929" h="390525">
                <a:moveTo>
                  <a:pt x="119634" y="312420"/>
                </a:moveTo>
                <a:lnTo>
                  <a:pt x="119634" y="307086"/>
                </a:lnTo>
                <a:lnTo>
                  <a:pt x="118110" y="307086"/>
                </a:lnTo>
                <a:lnTo>
                  <a:pt x="116586" y="308610"/>
                </a:lnTo>
                <a:lnTo>
                  <a:pt x="114300" y="308610"/>
                </a:lnTo>
                <a:lnTo>
                  <a:pt x="114300" y="310134"/>
                </a:lnTo>
                <a:lnTo>
                  <a:pt x="116586" y="312420"/>
                </a:lnTo>
                <a:lnTo>
                  <a:pt x="119634" y="312420"/>
                </a:lnTo>
                <a:close/>
              </a:path>
              <a:path w="582929" h="390525">
                <a:moveTo>
                  <a:pt x="144018" y="296418"/>
                </a:moveTo>
                <a:lnTo>
                  <a:pt x="144018" y="294894"/>
                </a:lnTo>
                <a:lnTo>
                  <a:pt x="142494" y="293370"/>
                </a:lnTo>
                <a:lnTo>
                  <a:pt x="140970" y="291084"/>
                </a:lnTo>
                <a:lnTo>
                  <a:pt x="138684" y="293370"/>
                </a:lnTo>
                <a:lnTo>
                  <a:pt x="138684" y="296418"/>
                </a:lnTo>
                <a:lnTo>
                  <a:pt x="140970" y="297942"/>
                </a:lnTo>
                <a:lnTo>
                  <a:pt x="142494" y="296418"/>
                </a:lnTo>
                <a:lnTo>
                  <a:pt x="144018" y="296418"/>
                </a:lnTo>
                <a:close/>
              </a:path>
              <a:path w="582929" h="390525">
                <a:moveTo>
                  <a:pt x="166878" y="281178"/>
                </a:moveTo>
                <a:lnTo>
                  <a:pt x="166878" y="277368"/>
                </a:lnTo>
                <a:lnTo>
                  <a:pt x="161544" y="277368"/>
                </a:lnTo>
                <a:lnTo>
                  <a:pt x="161544" y="281178"/>
                </a:lnTo>
                <a:lnTo>
                  <a:pt x="163068" y="282702"/>
                </a:lnTo>
                <a:lnTo>
                  <a:pt x="166878" y="281178"/>
                </a:lnTo>
                <a:close/>
              </a:path>
              <a:path w="582929" h="390525">
                <a:moveTo>
                  <a:pt x="188976" y="267462"/>
                </a:moveTo>
                <a:lnTo>
                  <a:pt x="188976" y="262128"/>
                </a:lnTo>
                <a:lnTo>
                  <a:pt x="185928" y="262128"/>
                </a:lnTo>
                <a:lnTo>
                  <a:pt x="183642" y="263652"/>
                </a:lnTo>
                <a:lnTo>
                  <a:pt x="185928" y="265176"/>
                </a:lnTo>
                <a:lnTo>
                  <a:pt x="187452" y="267462"/>
                </a:lnTo>
                <a:lnTo>
                  <a:pt x="188976" y="267462"/>
                </a:lnTo>
                <a:close/>
              </a:path>
              <a:path w="582929" h="390525">
                <a:moveTo>
                  <a:pt x="213360" y="249936"/>
                </a:moveTo>
                <a:lnTo>
                  <a:pt x="211836" y="246126"/>
                </a:lnTo>
                <a:lnTo>
                  <a:pt x="208026" y="246126"/>
                </a:lnTo>
                <a:lnTo>
                  <a:pt x="208026" y="249936"/>
                </a:lnTo>
                <a:lnTo>
                  <a:pt x="210311" y="251460"/>
                </a:lnTo>
                <a:lnTo>
                  <a:pt x="211836" y="251460"/>
                </a:lnTo>
                <a:lnTo>
                  <a:pt x="213360" y="249936"/>
                </a:lnTo>
                <a:close/>
              </a:path>
              <a:path w="582929" h="390525">
                <a:moveTo>
                  <a:pt x="236220" y="233934"/>
                </a:moveTo>
                <a:lnTo>
                  <a:pt x="236220" y="232410"/>
                </a:lnTo>
                <a:lnTo>
                  <a:pt x="233934" y="230886"/>
                </a:lnTo>
                <a:lnTo>
                  <a:pt x="230886" y="230886"/>
                </a:lnTo>
                <a:lnTo>
                  <a:pt x="230886" y="236220"/>
                </a:lnTo>
                <a:lnTo>
                  <a:pt x="233934" y="236220"/>
                </a:lnTo>
                <a:lnTo>
                  <a:pt x="236220" y="233934"/>
                </a:lnTo>
                <a:close/>
              </a:path>
              <a:path w="582929" h="390525">
                <a:moveTo>
                  <a:pt x="258318" y="220218"/>
                </a:moveTo>
                <a:lnTo>
                  <a:pt x="258318" y="217170"/>
                </a:lnTo>
                <a:lnTo>
                  <a:pt x="256794" y="214884"/>
                </a:lnTo>
                <a:lnTo>
                  <a:pt x="255270" y="214884"/>
                </a:lnTo>
                <a:lnTo>
                  <a:pt x="252984" y="217170"/>
                </a:lnTo>
                <a:lnTo>
                  <a:pt x="252984" y="218694"/>
                </a:lnTo>
                <a:lnTo>
                  <a:pt x="255270" y="220218"/>
                </a:lnTo>
                <a:lnTo>
                  <a:pt x="258318" y="220218"/>
                </a:lnTo>
                <a:close/>
              </a:path>
              <a:path w="582929" h="390525">
                <a:moveTo>
                  <a:pt x="281178" y="204978"/>
                </a:moveTo>
                <a:lnTo>
                  <a:pt x="281178" y="199644"/>
                </a:lnTo>
                <a:lnTo>
                  <a:pt x="279654" y="199644"/>
                </a:lnTo>
                <a:lnTo>
                  <a:pt x="277368" y="201168"/>
                </a:lnTo>
                <a:lnTo>
                  <a:pt x="275844" y="202692"/>
                </a:lnTo>
                <a:lnTo>
                  <a:pt x="277368" y="204978"/>
                </a:lnTo>
                <a:lnTo>
                  <a:pt x="281178" y="204978"/>
                </a:lnTo>
                <a:close/>
              </a:path>
              <a:path w="582929" h="390525">
                <a:moveTo>
                  <a:pt x="282702" y="202692"/>
                </a:moveTo>
                <a:lnTo>
                  <a:pt x="282702" y="201168"/>
                </a:lnTo>
                <a:lnTo>
                  <a:pt x="281178" y="201168"/>
                </a:lnTo>
                <a:lnTo>
                  <a:pt x="281178" y="202692"/>
                </a:lnTo>
                <a:lnTo>
                  <a:pt x="282702" y="202692"/>
                </a:lnTo>
                <a:close/>
              </a:path>
              <a:path w="582929" h="390525">
                <a:moveTo>
                  <a:pt x="305562" y="187452"/>
                </a:moveTo>
                <a:lnTo>
                  <a:pt x="305562" y="185928"/>
                </a:lnTo>
                <a:lnTo>
                  <a:pt x="303276" y="183642"/>
                </a:lnTo>
                <a:lnTo>
                  <a:pt x="301752" y="183642"/>
                </a:lnTo>
                <a:lnTo>
                  <a:pt x="300228" y="185928"/>
                </a:lnTo>
                <a:lnTo>
                  <a:pt x="300228" y="188976"/>
                </a:lnTo>
                <a:lnTo>
                  <a:pt x="303276" y="188976"/>
                </a:lnTo>
                <a:lnTo>
                  <a:pt x="305562" y="187452"/>
                </a:lnTo>
                <a:close/>
              </a:path>
              <a:path w="582929" h="390525">
                <a:moveTo>
                  <a:pt x="327660" y="173736"/>
                </a:moveTo>
                <a:lnTo>
                  <a:pt x="327660" y="169926"/>
                </a:lnTo>
                <a:lnTo>
                  <a:pt x="326136" y="169926"/>
                </a:lnTo>
                <a:lnTo>
                  <a:pt x="326136" y="168402"/>
                </a:lnTo>
                <a:lnTo>
                  <a:pt x="324612" y="168402"/>
                </a:lnTo>
                <a:lnTo>
                  <a:pt x="324612" y="169926"/>
                </a:lnTo>
                <a:lnTo>
                  <a:pt x="322326" y="171450"/>
                </a:lnTo>
                <a:lnTo>
                  <a:pt x="322326" y="173736"/>
                </a:lnTo>
                <a:lnTo>
                  <a:pt x="326136" y="175260"/>
                </a:lnTo>
                <a:lnTo>
                  <a:pt x="327660" y="173736"/>
                </a:lnTo>
                <a:close/>
              </a:path>
              <a:path w="582929" h="390525">
                <a:moveTo>
                  <a:pt x="352044" y="156210"/>
                </a:moveTo>
                <a:lnTo>
                  <a:pt x="350520" y="154686"/>
                </a:lnTo>
                <a:lnTo>
                  <a:pt x="346710" y="154686"/>
                </a:lnTo>
                <a:lnTo>
                  <a:pt x="345186" y="156210"/>
                </a:lnTo>
                <a:lnTo>
                  <a:pt x="345186" y="157734"/>
                </a:lnTo>
                <a:lnTo>
                  <a:pt x="346710" y="157734"/>
                </a:lnTo>
                <a:lnTo>
                  <a:pt x="348996" y="159258"/>
                </a:lnTo>
                <a:lnTo>
                  <a:pt x="352044" y="156210"/>
                </a:lnTo>
                <a:close/>
              </a:path>
              <a:path w="582929" h="390525">
                <a:moveTo>
                  <a:pt x="374904" y="142494"/>
                </a:moveTo>
                <a:lnTo>
                  <a:pt x="374904" y="138684"/>
                </a:lnTo>
                <a:lnTo>
                  <a:pt x="369570" y="138684"/>
                </a:lnTo>
                <a:lnTo>
                  <a:pt x="369570" y="142494"/>
                </a:lnTo>
                <a:lnTo>
                  <a:pt x="371094" y="144018"/>
                </a:lnTo>
                <a:lnTo>
                  <a:pt x="372618" y="144018"/>
                </a:lnTo>
                <a:lnTo>
                  <a:pt x="374904" y="142494"/>
                </a:lnTo>
                <a:close/>
              </a:path>
              <a:path w="582929" h="390525">
                <a:moveTo>
                  <a:pt x="397002" y="128778"/>
                </a:moveTo>
                <a:lnTo>
                  <a:pt x="397002" y="123444"/>
                </a:lnTo>
                <a:lnTo>
                  <a:pt x="393954" y="123444"/>
                </a:lnTo>
                <a:lnTo>
                  <a:pt x="391668" y="124968"/>
                </a:lnTo>
                <a:lnTo>
                  <a:pt x="391668" y="126492"/>
                </a:lnTo>
                <a:lnTo>
                  <a:pt x="393954" y="128778"/>
                </a:lnTo>
                <a:lnTo>
                  <a:pt x="397002" y="128778"/>
                </a:lnTo>
                <a:close/>
              </a:path>
              <a:path w="582929" h="390525">
                <a:moveTo>
                  <a:pt x="419862" y="112776"/>
                </a:moveTo>
                <a:lnTo>
                  <a:pt x="419862" y="107442"/>
                </a:lnTo>
                <a:lnTo>
                  <a:pt x="416052" y="107442"/>
                </a:lnTo>
                <a:lnTo>
                  <a:pt x="414528" y="108966"/>
                </a:lnTo>
                <a:lnTo>
                  <a:pt x="416052" y="112776"/>
                </a:lnTo>
                <a:lnTo>
                  <a:pt x="419862" y="112776"/>
                </a:lnTo>
                <a:close/>
              </a:path>
              <a:path w="582929" h="390525">
                <a:moveTo>
                  <a:pt x="421386" y="111252"/>
                </a:moveTo>
                <a:lnTo>
                  <a:pt x="419862" y="108966"/>
                </a:lnTo>
                <a:lnTo>
                  <a:pt x="419862" y="111252"/>
                </a:lnTo>
                <a:lnTo>
                  <a:pt x="421386" y="111252"/>
                </a:lnTo>
                <a:close/>
              </a:path>
              <a:path w="582929" h="390525">
                <a:moveTo>
                  <a:pt x="444245" y="95250"/>
                </a:moveTo>
                <a:lnTo>
                  <a:pt x="444245" y="93726"/>
                </a:lnTo>
                <a:lnTo>
                  <a:pt x="441959" y="92202"/>
                </a:lnTo>
                <a:lnTo>
                  <a:pt x="438912" y="92202"/>
                </a:lnTo>
                <a:lnTo>
                  <a:pt x="438912" y="97536"/>
                </a:lnTo>
                <a:lnTo>
                  <a:pt x="441959" y="97536"/>
                </a:lnTo>
                <a:lnTo>
                  <a:pt x="444245" y="95250"/>
                </a:lnTo>
                <a:close/>
              </a:path>
              <a:path w="582929" h="390525">
                <a:moveTo>
                  <a:pt x="466344" y="81534"/>
                </a:moveTo>
                <a:lnTo>
                  <a:pt x="466344" y="78486"/>
                </a:lnTo>
                <a:lnTo>
                  <a:pt x="464820" y="76200"/>
                </a:lnTo>
                <a:lnTo>
                  <a:pt x="463295" y="76200"/>
                </a:lnTo>
                <a:lnTo>
                  <a:pt x="463295" y="78486"/>
                </a:lnTo>
                <a:lnTo>
                  <a:pt x="461009" y="78486"/>
                </a:lnTo>
                <a:lnTo>
                  <a:pt x="461009" y="81534"/>
                </a:lnTo>
                <a:lnTo>
                  <a:pt x="466344" y="81534"/>
                </a:lnTo>
                <a:close/>
              </a:path>
              <a:path w="582929" h="390525">
                <a:moveTo>
                  <a:pt x="489204" y="66294"/>
                </a:moveTo>
                <a:lnTo>
                  <a:pt x="489204" y="60960"/>
                </a:lnTo>
                <a:lnTo>
                  <a:pt x="485394" y="60960"/>
                </a:lnTo>
                <a:lnTo>
                  <a:pt x="485394" y="62484"/>
                </a:lnTo>
                <a:lnTo>
                  <a:pt x="483870" y="64008"/>
                </a:lnTo>
                <a:lnTo>
                  <a:pt x="485394" y="66294"/>
                </a:lnTo>
                <a:lnTo>
                  <a:pt x="489204" y="66294"/>
                </a:lnTo>
                <a:close/>
              </a:path>
              <a:path w="582929" h="390525">
                <a:moveTo>
                  <a:pt x="513588" y="48768"/>
                </a:moveTo>
                <a:lnTo>
                  <a:pt x="513588" y="47244"/>
                </a:lnTo>
                <a:lnTo>
                  <a:pt x="511302" y="47244"/>
                </a:lnTo>
                <a:lnTo>
                  <a:pt x="509778" y="44958"/>
                </a:lnTo>
                <a:lnTo>
                  <a:pt x="508254" y="47244"/>
                </a:lnTo>
                <a:lnTo>
                  <a:pt x="508254" y="50292"/>
                </a:lnTo>
                <a:lnTo>
                  <a:pt x="509778" y="51816"/>
                </a:lnTo>
                <a:lnTo>
                  <a:pt x="511302" y="50292"/>
                </a:lnTo>
                <a:lnTo>
                  <a:pt x="513588" y="48768"/>
                </a:lnTo>
                <a:close/>
              </a:path>
              <a:path w="582929" h="390525">
                <a:moveTo>
                  <a:pt x="535686" y="35052"/>
                </a:moveTo>
                <a:lnTo>
                  <a:pt x="535686" y="31242"/>
                </a:lnTo>
                <a:lnTo>
                  <a:pt x="532638" y="31242"/>
                </a:lnTo>
                <a:lnTo>
                  <a:pt x="530352" y="32766"/>
                </a:lnTo>
                <a:lnTo>
                  <a:pt x="530352" y="35052"/>
                </a:lnTo>
                <a:lnTo>
                  <a:pt x="532638" y="36576"/>
                </a:lnTo>
                <a:lnTo>
                  <a:pt x="535686" y="35052"/>
                </a:lnTo>
                <a:close/>
              </a:path>
              <a:path w="582929" h="390525">
                <a:moveTo>
                  <a:pt x="558546" y="20574"/>
                </a:moveTo>
                <a:lnTo>
                  <a:pt x="558546" y="16002"/>
                </a:lnTo>
                <a:lnTo>
                  <a:pt x="553212" y="16002"/>
                </a:lnTo>
                <a:lnTo>
                  <a:pt x="553212" y="19050"/>
                </a:lnTo>
                <a:lnTo>
                  <a:pt x="554736" y="19050"/>
                </a:lnTo>
                <a:lnTo>
                  <a:pt x="557022" y="20574"/>
                </a:lnTo>
                <a:lnTo>
                  <a:pt x="558546" y="20574"/>
                </a:lnTo>
                <a:close/>
              </a:path>
              <a:path w="582929" h="390525">
                <a:moveTo>
                  <a:pt x="582930" y="3810"/>
                </a:moveTo>
                <a:lnTo>
                  <a:pt x="582930" y="1524"/>
                </a:lnTo>
                <a:lnTo>
                  <a:pt x="580644" y="0"/>
                </a:lnTo>
                <a:lnTo>
                  <a:pt x="577596" y="0"/>
                </a:lnTo>
                <a:lnTo>
                  <a:pt x="577596" y="3810"/>
                </a:lnTo>
                <a:lnTo>
                  <a:pt x="579120" y="5334"/>
                </a:lnTo>
                <a:lnTo>
                  <a:pt x="580644" y="5334"/>
                </a:lnTo>
                <a:lnTo>
                  <a:pt x="58293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237873" y="580567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0"/>
                </a:moveTo>
                <a:lnTo>
                  <a:pt x="5334" y="0"/>
                </a:lnTo>
                <a:lnTo>
                  <a:pt x="5334" y="3810"/>
                </a:lnTo>
                <a:lnTo>
                  <a:pt x="3810" y="5334"/>
                </a:lnTo>
                <a:lnTo>
                  <a:pt x="0" y="533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260733" y="579043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523" y="0"/>
                </a:moveTo>
                <a:lnTo>
                  <a:pt x="5333" y="0"/>
                </a:lnTo>
                <a:lnTo>
                  <a:pt x="5333" y="5333"/>
                </a:lnTo>
                <a:lnTo>
                  <a:pt x="1523" y="5333"/>
                </a:lnTo>
                <a:lnTo>
                  <a:pt x="0" y="3047"/>
                </a:lnTo>
                <a:lnTo>
                  <a:pt x="0" y="1523"/>
                </a:lnTo>
                <a:lnTo>
                  <a:pt x="152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282831" y="5774435"/>
            <a:ext cx="6985" cy="5715"/>
          </a:xfrm>
          <a:custGeom>
            <a:avLst/>
            <a:gdLst/>
            <a:ahLst/>
            <a:cxnLst/>
            <a:rect l="l" t="t" r="r" b="b"/>
            <a:pathLst>
              <a:path w="6985" h="5714">
                <a:moveTo>
                  <a:pt x="2285" y="0"/>
                </a:moveTo>
                <a:lnTo>
                  <a:pt x="3809" y="0"/>
                </a:lnTo>
                <a:lnTo>
                  <a:pt x="5333" y="2286"/>
                </a:lnTo>
                <a:lnTo>
                  <a:pt x="6857" y="3810"/>
                </a:lnTo>
                <a:lnTo>
                  <a:pt x="5333" y="3810"/>
                </a:lnTo>
                <a:lnTo>
                  <a:pt x="5333" y="5334"/>
                </a:lnTo>
                <a:lnTo>
                  <a:pt x="2285" y="5334"/>
                </a:lnTo>
                <a:lnTo>
                  <a:pt x="0" y="2286"/>
                </a:lnTo>
                <a:lnTo>
                  <a:pt x="228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307215" y="575919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0"/>
                </a:moveTo>
                <a:lnTo>
                  <a:pt x="3810" y="0"/>
                </a:lnTo>
                <a:lnTo>
                  <a:pt x="5334" y="1523"/>
                </a:lnTo>
                <a:lnTo>
                  <a:pt x="5334" y="3047"/>
                </a:lnTo>
                <a:lnTo>
                  <a:pt x="3810" y="5333"/>
                </a:lnTo>
                <a:lnTo>
                  <a:pt x="0" y="533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330075" y="574319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524" y="2285"/>
                </a:moveTo>
                <a:lnTo>
                  <a:pt x="3048" y="0"/>
                </a:lnTo>
                <a:lnTo>
                  <a:pt x="5334" y="2285"/>
                </a:lnTo>
                <a:lnTo>
                  <a:pt x="5334" y="5333"/>
                </a:lnTo>
                <a:lnTo>
                  <a:pt x="0" y="5333"/>
                </a:lnTo>
                <a:lnTo>
                  <a:pt x="0" y="3809"/>
                </a:lnTo>
                <a:lnTo>
                  <a:pt x="1524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352173" y="572795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285" y="1524"/>
                </a:moveTo>
                <a:lnTo>
                  <a:pt x="3810" y="0"/>
                </a:lnTo>
                <a:lnTo>
                  <a:pt x="5333" y="0"/>
                </a:lnTo>
                <a:lnTo>
                  <a:pt x="5333" y="5334"/>
                </a:lnTo>
                <a:lnTo>
                  <a:pt x="2285" y="5334"/>
                </a:lnTo>
                <a:lnTo>
                  <a:pt x="0" y="3048"/>
                </a:lnTo>
                <a:lnTo>
                  <a:pt x="0" y="1524"/>
                </a:lnTo>
                <a:lnTo>
                  <a:pt x="2285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376557" y="5711952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5">
                <a:moveTo>
                  <a:pt x="0" y="2285"/>
                </a:moveTo>
                <a:lnTo>
                  <a:pt x="2285" y="0"/>
                </a:lnTo>
                <a:lnTo>
                  <a:pt x="3809" y="2285"/>
                </a:lnTo>
                <a:lnTo>
                  <a:pt x="5333" y="3809"/>
                </a:lnTo>
                <a:lnTo>
                  <a:pt x="5333" y="5333"/>
                </a:lnTo>
                <a:lnTo>
                  <a:pt x="3809" y="5333"/>
                </a:lnTo>
                <a:lnTo>
                  <a:pt x="2285" y="6857"/>
                </a:lnTo>
                <a:lnTo>
                  <a:pt x="0" y="5333"/>
                </a:lnTo>
                <a:lnTo>
                  <a:pt x="0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399417" y="569823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523" y="0"/>
                </a:moveTo>
                <a:lnTo>
                  <a:pt x="5333" y="0"/>
                </a:lnTo>
                <a:lnTo>
                  <a:pt x="5333" y="3810"/>
                </a:lnTo>
                <a:lnTo>
                  <a:pt x="1523" y="5334"/>
                </a:lnTo>
                <a:lnTo>
                  <a:pt x="0" y="3810"/>
                </a:lnTo>
                <a:lnTo>
                  <a:pt x="0" y="0"/>
                </a:lnTo>
                <a:lnTo>
                  <a:pt x="152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421515" y="568299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286" y="0"/>
                </a:moveTo>
                <a:lnTo>
                  <a:pt x="5334" y="0"/>
                </a:lnTo>
                <a:lnTo>
                  <a:pt x="5334" y="5333"/>
                </a:lnTo>
                <a:lnTo>
                  <a:pt x="3810" y="5333"/>
                </a:lnTo>
                <a:lnTo>
                  <a:pt x="2286" y="3047"/>
                </a:lnTo>
                <a:lnTo>
                  <a:pt x="0" y="1523"/>
                </a:lnTo>
                <a:lnTo>
                  <a:pt x="228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445899" y="566699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0"/>
                </a:moveTo>
                <a:lnTo>
                  <a:pt x="3810" y="0"/>
                </a:lnTo>
                <a:lnTo>
                  <a:pt x="5334" y="3810"/>
                </a:lnTo>
                <a:lnTo>
                  <a:pt x="3810" y="5334"/>
                </a:lnTo>
                <a:lnTo>
                  <a:pt x="2286" y="5334"/>
                </a:lnTo>
                <a:lnTo>
                  <a:pt x="0" y="381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468759" y="565175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0"/>
                </a:moveTo>
                <a:lnTo>
                  <a:pt x="3047" y="0"/>
                </a:lnTo>
                <a:lnTo>
                  <a:pt x="5333" y="1524"/>
                </a:lnTo>
                <a:lnTo>
                  <a:pt x="5333" y="3048"/>
                </a:lnTo>
                <a:lnTo>
                  <a:pt x="3047" y="5334"/>
                </a:lnTo>
                <a:lnTo>
                  <a:pt x="0" y="533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490857" y="563575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285" y="0"/>
                </a:moveTo>
                <a:lnTo>
                  <a:pt x="3809" y="0"/>
                </a:lnTo>
                <a:lnTo>
                  <a:pt x="5333" y="2285"/>
                </a:lnTo>
                <a:lnTo>
                  <a:pt x="5333" y="5333"/>
                </a:lnTo>
                <a:lnTo>
                  <a:pt x="2285" y="5333"/>
                </a:lnTo>
                <a:lnTo>
                  <a:pt x="0" y="3809"/>
                </a:lnTo>
                <a:lnTo>
                  <a:pt x="0" y="2285"/>
                </a:lnTo>
                <a:lnTo>
                  <a:pt x="228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513717" y="5620511"/>
            <a:ext cx="6985" cy="5715"/>
          </a:xfrm>
          <a:custGeom>
            <a:avLst/>
            <a:gdLst/>
            <a:ahLst/>
            <a:cxnLst/>
            <a:rect l="l" t="t" r="r" b="b"/>
            <a:pathLst>
              <a:path w="6985" h="5714">
                <a:moveTo>
                  <a:pt x="1524" y="1524"/>
                </a:moveTo>
                <a:lnTo>
                  <a:pt x="3810" y="0"/>
                </a:lnTo>
                <a:lnTo>
                  <a:pt x="5334" y="0"/>
                </a:lnTo>
                <a:lnTo>
                  <a:pt x="5334" y="1524"/>
                </a:lnTo>
                <a:lnTo>
                  <a:pt x="6858" y="1524"/>
                </a:lnTo>
                <a:lnTo>
                  <a:pt x="6858" y="3048"/>
                </a:lnTo>
                <a:lnTo>
                  <a:pt x="5334" y="3048"/>
                </a:lnTo>
                <a:lnTo>
                  <a:pt x="5334" y="5334"/>
                </a:lnTo>
                <a:lnTo>
                  <a:pt x="1524" y="5334"/>
                </a:lnTo>
                <a:lnTo>
                  <a:pt x="0" y="3048"/>
                </a:lnTo>
                <a:lnTo>
                  <a:pt x="1524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538101" y="560450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2286"/>
                </a:moveTo>
                <a:lnTo>
                  <a:pt x="1524" y="0"/>
                </a:lnTo>
                <a:lnTo>
                  <a:pt x="3048" y="0"/>
                </a:lnTo>
                <a:lnTo>
                  <a:pt x="5334" y="2286"/>
                </a:lnTo>
                <a:lnTo>
                  <a:pt x="5334" y="3810"/>
                </a:lnTo>
                <a:lnTo>
                  <a:pt x="3048" y="5334"/>
                </a:lnTo>
                <a:lnTo>
                  <a:pt x="0" y="5334"/>
                </a:lnTo>
                <a:lnTo>
                  <a:pt x="0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560199" y="5589270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5">
                <a:moveTo>
                  <a:pt x="2286" y="1523"/>
                </a:moveTo>
                <a:lnTo>
                  <a:pt x="2286" y="0"/>
                </a:lnTo>
                <a:lnTo>
                  <a:pt x="3810" y="0"/>
                </a:lnTo>
                <a:lnTo>
                  <a:pt x="3810" y="1523"/>
                </a:lnTo>
                <a:lnTo>
                  <a:pt x="5334" y="1523"/>
                </a:lnTo>
                <a:lnTo>
                  <a:pt x="5334" y="5333"/>
                </a:lnTo>
                <a:lnTo>
                  <a:pt x="3810" y="6857"/>
                </a:lnTo>
                <a:lnTo>
                  <a:pt x="0" y="5333"/>
                </a:lnTo>
                <a:lnTo>
                  <a:pt x="0" y="3047"/>
                </a:lnTo>
                <a:lnTo>
                  <a:pt x="2286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583059" y="5575553"/>
            <a:ext cx="6985" cy="5080"/>
          </a:xfrm>
          <a:custGeom>
            <a:avLst/>
            <a:gdLst/>
            <a:ahLst/>
            <a:cxnLst/>
            <a:rect l="l" t="t" r="r" b="b"/>
            <a:pathLst>
              <a:path w="6985" h="5079">
                <a:moveTo>
                  <a:pt x="1523" y="0"/>
                </a:moveTo>
                <a:lnTo>
                  <a:pt x="5333" y="0"/>
                </a:lnTo>
                <a:lnTo>
                  <a:pt x="6857" y="1524"/>
                </a:lnTo>
                <a:lnTo>
                  <a:pt x="3809" y="4572"/>
                </a:lnTo>
                <a:lnTo>
                  <a:pt x="1523" y="3048"/>
                </a:lnTo>
                <a:lnTo>
                  <a:pt x="0" y="3048"/>
                </a:lnTo>
                <a:lnTo>
                  <a:pt x="0" y="1524"/>
                </a:lnTo>
                <a:lnTo>
                  <a:pt x="152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607443" y="555955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0"/>
                </a:moveTo>
                <a:lnTo>
                  <a:pt x="5333" y="0"/>
                </a:lnTo>
                <a:lnTo>
                  <a:pt x="5333" y="3809"/>
                </a:lnTo>
                <a:lnTo>
                  <a:pt x="3047" y="5333"/>
                </a:lnTo>
                <a:lnTo>
                  <a:pt x="1523" y="5333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629541" y="554431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286" y="0"/>
                </a:moveTo>
                <a:lnTo>
                  <a:pt x="5334" y="0"/>
                </a:lnTo>
                <a:lnTo>
                  <a:pt x="5334" y="5334"/>
                </a:lnTo>
                <a:lnTo>
                  <a:pt x="2286" y="5334"/>
                </a:lnTo>
                <a:lnTo>
                  <a:pt x="0" y="3048"/>
                </a:lnTo>
                <a:lnTo>
                  <a:pt x="0" y="1524"/>
                </a:lnTo>
                <a:lnTo>
                  <a:pt x="228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652401" y="5528309"/>
            <a:ext cx="6985" cy="5715"/>
          </a:xfrm>
          <a:custGeom>
            <a:avLst/>
            <a:gdLst/>
            <a:ahLst/>
            <a:cxnLst/>
            <a:rect l="l" t="t" r="r" b="b"/>
            <a:pathLst>
              <a:path w="6985" h="5714">
                <a:moveTo>
                  <a:pt x="1524" y="0"/>
                </a:moveTo>
                <a:lnTo>
                  <a:pt x="5334" y="0"/>
                </a:lnTo>
                <a:lnTo>
                  <a:pt x="5334" y="1524"/>
                </a:lnTo>
                <a:lnTo>
                  <a:pt x="6858" y="3810"/>
                </a:lnTo>
                <a:lnTo>
                  <a:pt x="5334" y="3810"/>
                </a:lnTo>
                <a:lnTo>
                  <a:pt x="5334" y="5334"/>
                </a:lnTo>
                <a:lnTo>
                  <a:pt x="1524" y="5334"/>
                </a:lnTo>
                <a:lnTo>
                  <a:pt x="0" y="1524"/>
                </a:lnTo>
                <a:lnTo>
                  <a:pt x="152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676785" y="551307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0"/>
                </a:moveTo>
                <a:lnTo>
                  <a:pt x="3047" y="0"/>
                </a:lnTo>
                <a:lnTo>
                  <a:pt x="5333" y="1523"/>
                </a:lnTo>
                <a:lnTo>
                  <a:pt x="5333" y="3047"/>
                </a:lnTo>
                <a:lnTo>
                  <a:pt x="3047" y="5333"/>
                </a:lnTo>
                <a:lnTo>
                  <a:pt x="0" y="533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698883" y="549706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285" y="2286"/>
                </a:moveTo>
                <a:lnTo>
                  <a:pt x="2285" y="0"/>
                </a:lnTo>
                <a:lnTo>
                  <a:pt x="3809" y="0"/>
                </a:lnTo>
                <a:lnTo>
                  <a:pt x="5333" y="2286"/>
                </a:lnTo>
                <a:lnTo>
                  <a:pt x="5333" y="5334"/>
                </a:lnTo>
                <a:lnTo>
                  <a:pt x="0" y="5334"/>
                </a:lnTo>
                <a:lnTo>
                  <a:pt x="0" y="2286"/>
                </a:lnTo>
                <a:lnTo>
                  <a:pt x="2285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721743" y="548182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523" y="1523"/>
                </a:moveTo>
                <a:lnTo>
                  <a:pt x="1523" y="0"/>
                </a:lnTo>
                <a:lnTo>
                  <a:pt x="5333" y="0"/>
                </a:lnTo>
                <a:lnTo>
                  <a:pt x="5333" y="5333"/>
                </a:lnTo>
                <a:lnTo>
                  <a:pt x="1523" y="5333"/>
                </a:lnTo>
                <a:lnTo>
                  <a:pt x="0" y="3047"/>
                </a:lnTo>
                <a:lnTo>
                  <a:pt x="1523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746127" y="5465826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5">
                <a:moveTo>
                  <a:pt x="0" y="2285"/>
                </a:moveTo>
                <a:lnTo>
                  <a:pt x="1524" y="0"/>
                </a:lnTo>
                <a:lnTo>
                  <a:pt x="3048" y="2285"/>
                </a:lnTo>
                <a:lnTo>
                  <a:pt x="5334" y="2285"/>
                </a:lnTo>
                <a:lnTo>
                  <a:pt x="5334" y="3809"/>
                </a:lnTo>
                <a:lnTo>
                  <a:pt x="3048" y="5333"/>
                </a:lnTo>
                <a:lnTo>
                  <a:pt x="1524" y="6857"/>
                </a:lnTo>
                <a:lnTo>
                  <a:pt x="0" y="5333"/>
                </a:lnTo>
                <a:lnTo>
                  <a:pt x="0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768225" y="545210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286" y="0"/>
                </a:moveTo>
                <a:lnTo>
                  <a:pt x="5334" y="0"/>
                </a:lnTo>
                <a:lnTo>
                  <a:pt x="5334" y="3810"/>
                </a:lnTo>
                <a:lnTo>
                  <a:pt x="2286" y="5334"/>
                </a:lnTo>
                <a:lnTo>
                  <a:pt x="0" y="3810"/>
                </a:lnTo>
                <a:lnTo>
                  <a:pt x="0" y="1524"/>
                </a:lnTo>
                <a:lnTo>
                  <a:pt x="228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791085" y="543687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79">
                <a:moveTo>
                  <a:pt x="1523" y="0"/>
                </a:moveTo>
                <a:lnTo>
                  <a:pt x="5333" y="0"/>
                </a:lnTo>
                <a:lnTo>
                  <a:pt x="5333" y="4571"/>
                </a:lnTo>
                <a:lnTo>
                  <a:pt x="3809" y="4571"/>
                </a:lnTo>
                <a:lnTo>
                  <a:pt x="1523" y="3047"/>
                </a:lnTo>
                <a:lnTo>
                  <a:pt x="0" y="3047"/>
                </a:lnTo>
                <a:lnTo>
                  <a:pt x="0" y="0"/>
                </a:lnTo>
                <a:lnTo>
                  <a:pt x="152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815469" y="542086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0"/>
                </a:moveTo>
                <a:lnTo>
                  <a:pt x="3047" y="0"/>
                </a:lnTo>
                <a:lnTo>
                  <a:pt x="5333" y="1524"/>
                </a:lnTo>
                <a:lnTo>
                  <a:pt x="5333" y="3810"/>
                </a:lnTo>
                <a:lnTo>
                  <a:pt x="3047" y="5334"/>
                </a:lnTo>
                <a:lnTo>
                  <a:pt x="1523" y="5334"/>
                </a:lnTo>
                <a:lnTo>
                  <a:pt x="0" y="381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816993" y="5344667"/>
            <a:ext cx="95250" cy="95885"/>
          </a:xfrm>
          <a:custGeom>
            <a:avLst/>
            <a:gdLst/>
            <a:ahLst/>
            <a:cxnLst/>
            <a:rect l="l" t="t" r="r" b="b"/>
            <a:pathLst>
              <a:path w="95250" h="95885">
                <a:moveTo>
                  <a:pt x="6858" y="74675"/>
                </a:moveTo>
                <a:lnTo>
                  <a:pt x="5334" y="69341"/>
                </a:lnTo>
                <a:lnTo>
                  <a:pt x="3810" y="66293"/>
                </a:lnTo>
                <a:lnTo>
                  <a:pt x="1524" y="60959"/>
                </a:lnTo>
                <a:lnTo>
                  <a:pt x="0" y="55625"/>
                </a:lnTo>
                <a:lnTo>
                  <a:pt x="0" y="38099"/>
                </a:lnTo>
                <a:lnTo>
                  <a:pt x="3810" y="29717"/>
                </a:lnTo>
                <a:lnTo>
                  <a:pt x="6858" y="20573"/>
                </a:lnTo>
                <a:lnTo>
                  <a:pt x="20574" y="6857"/>
                </a:lnTo>
                <a:lnTo>
                  <a:pt x="24384" y="5333"/>
                </a:lnTo>
                <a:lnTo>
                  <a:pt x="29718" y="3809"/>
                </a:lnTo>
                <a:lnTo>
                  <a:pt x="35052" y="1523"/>
                </a:lnTo>
                <a:lnTo>
                  <a:pt x="38100" y="0"/>
                </a:lnTo>
                <a:lnTo>
                  <a:pt x="57150" y="0"/>
                </a:lnTo>
                <a:lnTo>
                  <a:pt x="66294" y="3809"/>
                </a:lnTo>
                <a:lnTo>
                  <a:pt x="73152" y="6857"/>
                </a:lnTo>
                <a:lnTo>
                  <a:pt x="81534" y="13715"/>
                </a:lnTo>
                <a:lnTo>
                  <a:pt x="86868" y="20573"/>
                </a:lnTo>
                <a:lnTo>
                  <a:pt x="89916" y="24383"/>
                </a:lnTo>
                <a:lnTo>
                  <a:pt x="93716" y="35312"/>
                </a:lnTo>
                <a:lnTo>
                  <a:pt x="95154" y="45894"/>
                </a:lnTo>
                <a:lnTo>
                  <a:pt x="94451" y="55938"/>
                </a:lnTo>
                <a:lnTo>
                  <a:pt x="66497" y="91466"/>
                </a:lnTo>
                <a:lnTo>
                  <a:pt x="48015" y="95279"/>
                </a:lnTo>
                <a:lnTo>
                  <a:pt x="38090" y="94199"/>
                </a:lnTo>
                <a:lnTo>
                  <a:pt x="28001" y="90875"/>
                </a:lnTo>
                <a:lnTo>
                  <a:pt x="13716" y="81533"/>
                </a:lnTo>
                <a:lnTo>
                  <a:pt x="6858" y="74675"/>
                </a:lnTo>
              </a:path>
            </a:pathLst>
          </a:custGeom>
          <a:ln w="5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393315" y="2477261"/>
            <a:ext cx="490855" cy="782320"/>
          </a:xfrm>
          <a:custGeom>
            <a:avLst/>
            <a:gdLst/>
            <a:ahLst/>
            <a:cxnLst/>
            <a:rect l="l" t="t" r="r" b="b"/>
            <a:pathLst>
              <a:path w="490854" h="782320">
                <a:moveTo>
                  <a:pt x="490727" y="3810"/>
                </a:moveTo>
                <a:lnTo>
                  <a:pt x="490727" y="0"/>
                </a:lnTo>
                <a:lnTo>
                  <a:pt x="486917" y="0"/>
                </a:lnTo>
                <a:lnTo>
                  <a:pt x="485393" y="1524"/>
                </a:lnTo>
                <a:lnTo>
                  <a:pt x="485393" y="5334"/>
                </a:lnTo>
                <a:lnTo>
                  <a:pt x="489203" y="5334"/>
                </a:lnTo>
                <a:lnTo>
                  <a:pt x="490727" y="3810"/>
                </a:lnTo>
                <a:close/>
              </a:path>
              <a:path w="490854" h="782320">
                <a:moveTo>
                  <a:pt x="477011" y="25908"/>
                </a:moveTo>
                <a:lnTo>
                  <a:pt x="474725" y="25908"/>
                </a:lnTo>
                <a:lnTo>
                  <a:pt x="474725" y="24384"/>
                </a:lnTo>
                <a:lnTo>
                  <a:pt x="473201" y="22860"/>
                </a:lnTo>
                <a:lnTo>
                  <a:pt x="470153" y="25908"/>
                </a:lnTo>
                <a:lnTo>
                  <a:pt x="471677" y="27432"/>
                </a:lnTo>
                <a:lnTo>
                  <a:pt x="471677" y="29718"/>
                </a:lnTo>
                <a:lnTo>
                  <a:pt x="473201" y="27432"/>
                </a:lnTo>
                <a:lnTo>
                  <a:pt x="474725" y="27432"/>
                </a:lnTo>
                <a:lnTo>
                  <a:pt x="477011" y="25908"/>
                </a:lnTo>
                <a:close/>
              </a:path>
              <a:path w="490854" h="782320">
                <a:moveTo>
                  <a:pt x="461009" y="51816"/>
                </a:moveTo>
                <a:lnTo>
                  <a:pt x="461009" y="48768"/>
                </a:lnTo>
                <a:lnTo>
                  <a:pt x="459485" y="46482"/>
                </a:lnTo>
                <a:lnTo>
                  <a:pt x="455675" y="46482"/>
                </a:lnTo>
                <a:lnTo>
                  <a:pt x="455675" y="50292"/>
                </a:lnTo>
                <a:lnTo>
                  <a:pt x="457961" y="51816"/>
                </a:lnTo>
                <a:lnTo>
                  <a:pt x="461009" y="51816"/>
                </a:lnTo>
                <a:close/>
              </a:path>
              <a:path w="490854" h="782320">
                <a:moveTo>
                  <a:pt x="447293" y="73152"/>
                </a:moveTo>
                <a:lnTo>
                  <a:pt x="445769" y="73152"/>
                </a:lnTo>
                <a:lnTo>
                  <a:pt x="445769" y="70866"/>
                </a:lnTo>
                <a:lnTo>
                  <a:pt x="443483" y="69342"/>
                </a:lnTo>
                <a:lnTo>
                  <a:pt x="441959" y="70866"/>
                </a:lnTo>
                <a:lnTo>
                  <a:pt x="440435" y="73152"/>
                </a:lnTo>
                <a:lnTo>
                  <a:pt x="443483" y="76200"/>
                </a:lnTo>
                <a:lnTo>
                  <a:pt x="445769" y="74676"/>
                </a:lnTo>
                <a:lnTo>
                  <a:pt x="447293" y="73152"/>
                </a:lnTo>
                <a:close/>
              </a:path>
              <a:path w="490854" h="782320">
                <a:moveTo>
                  <a:pt x="431291" y="99060"/>
                </a:moveTo>
                <a:lnTo>
                  <a:pt x="431291" y="95250"/>
                </a:lnTo>
                <a:lnTo>
                  <a:pt x="429767" y="93726"/>
                </a:lnTo>
                <a:lnTo>
                  <a:pt x="428243" y="93726"/>
                </a:lnTo>
                <a:lnTo>
                  <a:pt x="426719" y="95250"/>
                </a:lnTo>
                <a:lnTo>
                  <a:pt x="426719" y="96774"/>
                </a:lnTo>
                <a:lnTo>
                  <a:pt x="428243" y="99060"/>
                </a:lnTo>
                <a:lnTo>
                  <a:pt x="431291" y="99060"/>
                </a:lnTo>
                <a:close/>
              </a:path>
              <a:path w="490854" h="782320">
                <a:moveTo>
                  <a:pt x="417575" y="121158"/>
                </a:moveTo>
                <a:lnTo>
                  <a:pt x="416051" y="119634"/>
                </a:lnTo>
                <a:lnTo>
                  <a:pt x="416051" y="118110"/>
                </a:lnTo>
                <a:lnTo>
                  <a:pt x="412241" y="118110"/>
                </a:lnTo>
                <a:lnTo>
                  <a:pt x="410717" y="119634"/>
                </a:lnTo>
                <a:lnTo>
                  <a:pt x="412241" y="123444"/>
                </a:lnTo>
                <a:lnTo>
                  <a:pt x="414527" y="123444"/>
                </a:lnTo>
                <a:lnTo>
                  <a:pt x="416051" y="121158"/>
                </a:lnTo>
                <a:lnTo>
                  <a:pt x="417575" y="121158"/>
                </a:lnTo>
                <a:close/>
              </a:path>
              <a:path w="490854" h="782320">
                <a:moveTo>
                  <a:pt x="402335" y="145542"/>
                </a:moveTo>
                <a:lnTo>
                  <a:pt x="402335" y="144018"/>
                </a:lnTo>
                <a:lnTo>
                  <a:pt x="398525" y="140208"/>
                </a:lnTo>
                <a:lnTo>
                  <a:pt x="397001" y="142494"/>
                </a:lnTo>
                <a:lnTo>
                  <a:pt x="397001" y="145542"/>
                </a:lnTo>
                <a:lnTo>
                  <a:pt x="402335" y="145542"/>
                </a:lnTo>
                <a:close/>
              </a:path>
              <a:path w="490854" h="782320">
                <a:moveTo>
                  <a:pt x="388619" y="168402"/>
                </a:moveTo>
                <a:lnTo>
                  <a:pt x="388619" y="166116"/>
                </a:lnTo>
                <a:lnTo>
                  <a:pt x="386333" y="164592"/>
                </a:lnTo>
                <a:lnTo>
                  <a:pt x="383285" y="164592"/>
                </a:lnTo>
                <a:lnTo>
                  <a:pt x="380999" y="166116"/>
                </a:lnTo>
                <a:lnTo>
                  <a:pt x="383285" y="168402"/>
                </a:lnTo>
                <a:lnTo>
                  <a:pt x="383285" y="169926"/>
                </a:lnTo>
                <a:lnTo>
                  <a:pt x="386333" y="169926"/>
                </a:lnTo>
                <a:lnTo>
                  <a:pt x="386333" y="168402"/>
                </a:lnTo>
                <a:lnTo>
                  <a:pt x="388619" y="168402"/>
                </a:lnTo>
                <a:close/>
              </a:path>
              <a:path w="490854" h="782320">
                <a:moveTo>
                  <a:pt x="372617" y="192786"/>
                </a:moveTo>
                <a:lnTo>
                  <a:pt x="372617" y="188976"/>
                </a:lnTo>
                <a:lnTo>
                  <a:pt x="371093" y="187452"/>
                </a:lnTo>
                <a:lnTo>
                  <a:pt x="369569" y="187452"/>
                </a:lnTo>
                <a:lnTo>
                  <a:pt x="367283" y="188976"/>
                </a:lnTo>
                <a:lnTo>
                  <a:pt x="367283" y="192786"/>
                </a:lnTo>
                <a:lnTo>
                  <a:pt x="369569" y="192786"/>
                </a:lnTo>
                <a:lnTo>
                  <a:pt x="369569" y="194310"/>
                </a:lnTo>
                <a:lnTo>
                  <a:pt x="371093" y="192786"/>
                </a:lnTo>
                <a:lnTo>
                  <a:pt x="372617" y="192786"/>
                </a:lnTo>
                <a:close/>
              </a:path>
              <a:path w="490854" h="782320">
                <a:moveTo>
                  <a:pt x="353567" y="214884"/>
                </a:moveTo>
                <a:lnTo>
                  <a:pt x="353567" y="213360"/>
                </a:lnTo>
                <a:lnTo>
                  <a:pt x="352043" y="214884"/>
                </a:lnTo>
                <a:lnTo>
                  <a:pt x="353567" y="214884"/>
                </a:lnTo>
                <a:close/>
              </a:path>
              <a:path w="490854" h="782320">
                <a:moveTo>
                  <a:pt x="358901" y="213360"/>
                </a:moveTo>
                <a:lnTo>
                  <a:pt x="357377" y="213360"/>
                </a:lnTo>
                <a:lnTo>
                  <a:pt x="357377" y="211836"/>
                </a:lnTo>
                <a:lnTo>
                  <a:pt x="353567" y="211836"/>
                </a:lnTo>
                <a:lnTo>
                  <a:pt x="353567" y="216408"/>
                </a:lnTo>
                <a:lnTo>
                  <a:pt x="357377" y="216408"/>
                </a:lnTo>
                <a:lnTo>
                  <a:pt x="358901" y="213360"/>
                </a:lnTo>
                <a:close/>
              </a:path>
              <a:path w="490854" h="782320">
                <a:moveTo>
                  <a:pt x="342899" y="239268"/>
                </a:moveTo>
                <a:lnTo>
                  <a:pt x="342899" y="235458"/>
                </a:lnTo>
                <a:lnTo>
                  <a:pt x="339851" y="233934"/>
                </a:lnTo>
                <a:lnTo>
                  <a:pt x="339851" y="235458"/>
                </a:lnTo>
                <a:lnTo>
                  <a:pt x="338327" y="235458"/>
                </a:lnTo>
                <a:lnTo>
                  <a:pt x="338327" y="239268"/>
                </a:lnTo>
                <a:lnTo>
                  <a:pt x="339851" y="239268"/>
                </a:lnTo>
                <a:lnTo>
                  <a:pt x="341375" y="240792"/>
                </a:lnTo>
                <a:lnTo>
                  <a:pt x="341375" y="239268"/>
                </a:lnTo>
                <a:lnTo>
                  <a:pt x="342899" y="239268"/>
                </a:lnTo>
                <a:close/>
              </a:path>
              <a:path w="490854" h="782320">
                <a:moveTo>
                  <a:pt x="329183" y="259842"/>
                </a:moveTo>
                <a:lnTo>
                  <a:pt x="327659" y="259842"/>
                </a:lnTo>
                <a:lnTo>
                  <a:pt x="327659" y="258318"/>
                </a:lnTo>
                <a:lnTo>
                  <a:pt x="326135" y="258318"/>
                </a:lnTo>
                <a:lnTo>
                  <a:pt x="323849" y="259842"/>
                </a:lnTo>
                <a:lnTo>
                  <a:pt x="322325" y="262128"/>
                </a:lnTo>
                <a:lnTo>
                  <a:pt x="323849" y="262128"/>
                </a:lnTo>
                <a:lnTo>
                  <a:pt x="323849" y="263652"/>
                </a:lnTo>
                <a:lnTo>
                  <a:pt x="327659" y="263652"/>
                </a:lnTo>
                <a:lnTo>
                  <a:pt x="329183" y="259842"/>
                </a:lnTo>
                <a:close/>
              </a:path>
              <a:path w="490854" h="782320">
                <a:moveTo>
                  <a:pt x="313943" y="285750"/>
                </a:moveTo>
                <a:lnTo>
                  <a:pt x="313943" y="282702"/>
                </a:lnTo>
                <a:lnTo>
                  <a:pt x="308609" y="282702"/>
                </a:lnTo>
                <a:lnTo>
                  <a:pt x="308609" y="284226"/>
                </a:lnTo>
                <a:lnTo>
                  <a:pt x="310133" y="288036"/>
                </a:lnTo>
                <a:lnTo>
                  <a:pt x="311657" y="288036"/>
                </a:lnTo>
                <a:lnTo>
                  <a:pt x="313943" y="285750"/>
                </a:lnTo>
                <a:close/>
              </a:path>
              <a:path w="490854" h="782320">
                <a:moveTo>
                  <a:pt x="300227" y="308610"/>
                </a:moveTo>
                <a:lnTo>
                  <a:pt x="297941" y="307086"/>
                </a:lnTo>
                <a:lnTo>
                  <a:pt x="296417" y="304800"/>
                </a:lnTo>
                <a:lnTo>
                  <a:pt x="294893" y="304800"/>
                </a:lnTo>
                <a:lnTo>
                  <a:pt x="294893" y="310134"/>
                </a:lnTo>
                <a:lnTo>
                  <a:pt x="297941" y="310134"/>
                </a:lnTo>
                <a:lnTo>
                  <a:pt x="300227" y="308610"/>
                </a:lnTo>
                <a:close/>
              </a:path>
              <a:path w="490854" h="782320">
                <a:moveTo>
                  <a:pt x="284225" y="332994"/>
                </a:moveTo>
                <a:lnTo>
                  <a:pt x="284225" y="329184"/>
                </a:lnTo>
                <a:lnTo>
                  <a:pt x="278891" y="329184"/>
                </a:lnTo>
                <a:lnTo>
                  <a:pt x="278891" y="331470"/>
                </a:lnTo>
                <a:lnTo>
                  <a:pt x="281177" y="334518"/>
                </a:lnTo>
                <a:lnTo>
                  <a:pt x="282701" y="334518"/>
                </a:lnTo>
                <a:lnTo>
                  <a:pt x="284225" y="332994"/>
                </a:lnTo>
                <a:close/>
              </a:path>
              <a:path w="490854" h="782320">
                <a:moveTo>
                  <a:pt x="270509" y="357378"/>
                </a:moveTo>
                <a:lnTo>
                  <a:pt x="270509" y="355092"/>
                </a:lnTo>
                <a:lnTo>
                  <a:pt x="268985" y="353568"/>
                </a:lnTo>
                <a:lnTo>
                  <a:pt x="266699" y="352044"/>
                </a:lnTo>
                <a:lnTo>
                  <a:pt x="265175" y="353568"/>
                </a:lnTo>
                <a:lnTo>
                  <a:pt x="265175" y="357378"/>
                </a:lnTo>
                <a:lnTo>
                  <a:pt x="266699" y="358902"/>
                </a:lnTo>
                <a:lnTo>
                  <a:pt x="266699" y="357378"/>
                </a:lnTo>
                <a:lnTo>
                  <a:pt x="270509" y="357378"/>
                </a:lnTo>
                <a:close/>
              </a:path>
              <a:path w="490854" h="782320">
                <a:moveTo>
                  <a:pt x="254507" y="381762"/>
                </a:moveTo>
                <a:lnTo>
                  <a:pt x="254507" y="376428"/>
                </a:lnTo>
                <a:lnTo>
                  <a:pt x="251459" y="376428"/>
                </a:lnTo>
                <a:lnTo>
                  <a:pt x="249935" y="377952"/>
                </a:lnTo>
                <a:lnTo>
                  <a:pt x="249935" y="379476"/>
                </a:lnTo>
                <a:lnTo>
                  <a:pt x="251459" y="381762"/>
                </a:lnTo>
                <a:lnTo>
                  <a:pt x="254507" y="381762"/>
                </a:lnTo>
                <a:close/>
              </a:path>
              <a:path w="490854" h="782320">
                <a:moveTo>
                  <a:pt x="240791" y="403860"/>
                </a:moveTo>
                <a:lnTo>
                  <a:pt x="240791" y="402336"/>
                </a:lnTo>
                <a:lnTo>
                  <a:pt x="239267" y="400812"/>
                </a:lnTo>
                <a:lnTo>
                  <a:pt x="237743" y="398526"/>
                </a:lnTo>
                <a:lnTo>
                  <a:pt x="235457" y="400812"/>
                </a:lnTo>
                <a:lnTo>
                  <a:pt x="235457" y="403860"/>
                </a:lnTo>
                <a:lnTo>
                  <a:pt x="237743" y="405384"/>
                </a:lnTo>
                <a:lnTo>
                  <a:pt x="239267" y="403860"/>
                </a:lnTo>
                <a:lnTo>
                  <a:pt x="240791" y="403860"/>
                </a:lnTo>
                <a:close/>
              </a:path>
              <a:path w="490854" h="782320">
                <a:moveTo>
                  <a:pt x="225551" y="428244"/>
                </a:moveTo>
                <a:lnTo>
                  <a:pt x="225551" y="422910"/>
                </a:lnTo>
                <a:lnTo>
                  <a:pt x="221741" y="422910"/>
                </a:lnTo>
                <a:lnTo>
                  <a:pt x="220217" y="424434"/>
                </a:lnTo>
                <a:lnTo>
                  <a:pt x="220217" y="426720"/>
                </a:lnTo>
                <a:lnTo>
                  <a:pt x="221741" y="428244"/>
                </a:lnTo>
                <a:lnTo>
                  <a:pt x="225551" y="428244"/>
                </a:lnTo>
                <a:close/>
              </a:path>
              <a:path w="490854" h="782320">
                <a:moveTo>
                  <a:pt x="211835" y="451104"/>
                </a:moveTo>
                <a:lnTo>
                  <a:pt x="211835" y="448818"/>
                </a:lnTo>
                <a:lnTo>
                  <a:pt x="209549" y="447294"/>
                </a:lnTo>
                <a:lnTo>
                  <a:pt x="206501" y="447294"/>
                </a:lnTo>
                <a:lnTo>
                  <a:pt x="206501" y="452628"/>
                </a:lnTo>
                <a:lnTo>
                  <a:pt x="208025" y="452628"/>
                </a:lnTo>
                <a:lnTo>
                  <a:pt x="211835" y="451104"/>
                </a:lnTo>
                <a:close/>
              </a:path>
              <a:path w="490854" h="782320">
                <a:moveTo>
                  <a:pt x="195833" y="474726"/>
                </a:moveTo>
                <a:lnTo>
                  <a:pt x="195833" y="471678"/>
                </a:lnTo>
                <a:lnTo>
                  <a:pt x="194309" y="470154"/>
                </a:lnTo>
                <a:lnTo>
                  <a:pt x="192023" y="470154"/>
                </a:lnTo>
                <a:lnTo>
                  <a:pt x="192023" y="471678"/>
                </a:lnTo>
                <a:lnTo>
                  <a:pt x="190499" y="471678"/>
                </a:lnTo>
                <a:lnTo>
                  <a:pt x="190499" y="474726"/>
                </a:lnTo>
                <a:lnTo>
                  <a:pt x="195833" y="474726"/>
                </a:lnTo>
                <a:close/>
              </a:path>
              <a:path w="490854" h="782320">
                <a:moveTo>
                  <a:pt x="182117" y="497586"/>
                </a:moveTo>
                <a:lnTo>
                  <a:pt x="182117" y="496062"/>
                </a:lnTo>
                <a:lnTo>
                  <a:pt x="180593" y="493776"/>
                </a:lnTo>
                <a:lnTo>
                  <a:pt x="176783" y="493776"/>
                </a:lnTo>
                <a:lnTo>
                  <a:pt x="176783" y="499110"/>
                </a:lnTo>
                <a:lnTo>
                  <a:pt x="180593" y="499110"/>
                </a:lnTo>
                <a:lnTo>
                  <a:pt x="182117" y="497586"/>
                </a:lnTo>
                <a:close/>
              </a:path>
              <a:path w="490854" h="782320">
                <a:moveTo>
                  <a:pt x="166115" y="521970"/>
                </a:moveTo>
                <a:lnTo>
                  <a:pt x="166115" y="518160"/>
                </a:lnTo>
                <a:lnTo>
                  <a:pt x="164591" y="516636"/>
                </a:lnTo>
                <a:lnTo>
                  <a:pt x="163067" y="518160"/>
                </a:lnTo>
                <a:lnTo>
                  <a:pt x="161543" y="520446"/>
                </a:lnTo>
                <a:lnTo>
                  <a:pt x="161543" y="521970"/>
                </a:lnTo>
                <a:lnTo>
                  <a:pt x="163067" y="521970"/>
                </a:lnTo>
                <a:lnTo>
                  <a:pt x="163067" y="523494"/>
                </a:lnTo>
                <a:lnTo>
                  <a:pt x="164591" y="521970"/>
                </a:lnTo>
                <a:lnTo>
                  <a:pt x="166115" y="521970"/>
                </a:lnTo>
                <a:close/>
              </a:path>
              <a:path w="490854" h="782320">
                <a:moveTo>
                  <a:pt x="152399" y="546354"/>
                </a:moveTo>
                <a:lnTo>
                  <a:pt x="152399" y="542544"/>
                </a:lnTo>
                <a:lnTo>
                  <a:pt x="150875" y="541020"/>
                </a:lnTo>
                <a:lnTo>
                  <a:pt x="147065" y="541020"/>
                </a:lnTo>
                <a:lnTo>
                  <a:pt x="147065" y="546354"/>
                </a:lnTo>
                <a:lnTo>
                  <a:pt x="152399" y="546354"/>
                </a:lnTo>
                <a:close/>
              </a:path>
              <a:path w="490854" h="782320">
                <a:moveTo>
                  <a:pt x="137159" y="568452"/>
                </a:moveTo>
                <a:lnTo>
                  <a:pt x="137159" y="565404"/>
                </a:lnTo>
                <a:lnTo>
                  <a:pt x="134873" y="563118"/>
                </a:lnTo>
                <a:lnTo>
                  <a:pt x="133349" y="565404"/>
                </a:lnTo>
                <a:lnTo>
                  <a:pt x="131825" y="566928"/>
                </a:lnTo>
                <a:lnTo>
                  <a:pt x="131825" y="568452"/>
                </a:lnTo>
                <a:lnTo>
                  <a:pt x="133349" y="568452"/>
                </a:lnTo>
                <a:lnTo>
                  <a:pt x="134873" y="570738"/>
                </a:lnTo>
                <a:lnTo>
                  <a:pt x="137159" y="568452"/>
                </a:lnTo>
                <a:close/>
              </a:path>
              <a:path w="490854" h="782320">
                <a:moveTo>
                  <a:pt x="122681" y="592836"/>
                </a:moveTo>
                <a:lnTo>
                  <a:pt x="122681" y="589788"/>
                </a:lnTo>
                <a:lnTo>
                  <a:pt x="121157" y="587502"/>
                </a:lnTo>
                <a:lnTo>
                  <a:pt x="119633" y="587502"/>
                </a:lnTo>
                <a:lnTo>
                  <a:pt x="118109" y="589788"/>
                </a:lnTo>
                <a:lnTo>
                  <a:pt x="118109" y="592836"/>
                </a:lnTo>
                <a:lnTo>
                  <a:pt x="122681" y="592836"/>
                </a:lnTo>
                <a:close/>
              </a:path>
              <a:path w="490854" h="782320">
                <a:moveTo>
                  <a:pt x="107441" y="615696"/>
                </a:moveTo>
                <a:lnTo>
                  <a:pt x="107441" y="611886"/>
                </a:lnTo>
                <a:lnTo>
                  <a:pt x="103631" y="611886"/>
                </a:lnTo>
                <a:lnTo>
                  <a:pt x="102107" y="613410"/>
                </a:lnTo>
                <a:lnTo>
                  <a:pt x="103631" y="617220"/>
                </a:lnTo>
                <a:lnTo>
                  <a:pt x="105917" y="617220"/>
                </a:lnTo>
                <a:lnTo>
                  <a:pt x="107441" y="615696"/>
                </a:lnTo>
                <a:close/>
              </a:path>
              <a:path w="490854" h="782320">
                <a:moveTo>
                  <a:pt x="93725" y="640080"/>
                </a:moveTo>
                <a:lnTo>
                  <a:pt x="93725" y="636270"/>
                </a:lnTo>
                <a:lnTo>
                  <a:pt x="92201" y="636270"/>
                </a:lnTo>
                <a:lnTo>
                  <a:pt x="89915" y="634746"/>
                </a:lnTo>
                <a:lnTo>
                  <a:pt x="88391" y="634746"/>
                </a:lnTo>
                <a:lnTo>
                  <a:pt x="88391" y="640080"/>
                </a:lnTo>
                <a:lnTo>
                  <a:pt x="93725" y="640080"/>
                </a:lnTo>
                <a:close/>
              </a:path>
              <a:path w="490854" h="782320">
                <a:moveTo>
                  <a:pt x="77723" y="663702"/>
                </a:moveTo>
                <a:lnTo>
                  <a:pt x="77723" y="659130"/>
                </a:lnTo>
                <a:lnTo>
                  <a:pt x="74675" y="659130"/>
                </a:lnTo>
                <a:lnTo>
                  <a:pt x="73151" y="660654"/>
                </a:lnTo>
                <a:lnTo>
                  <a:pt x="74675" y="663702"/>
                </a:lnTo>
                <a:lnTo>
                  <a:pt x="77723" y="663702"/>
                </a:lnTo>
                <a:close/>
              </a:path>
              <a:path w="490854" h="782320">
                <a:moveTo>
                  <a:pt x="64007" y="686562"/>
                </a:moveTo>
                <a:lnTo>
                  <a:pt x="64007" y="685038"/>
                </a:lnTo>
                <a:lnTo>
                  <a:pt x="62483" y="682752"/>
                </a:lnTo>
                <a:lnTo>
                  <a:pt x="62483" y="681228"/>
                </a:lnTo>
                <a:lnTo>
                  <a:pt x="60959" y="681228"/>
                </a:lnTo>
                <a:lnTo>
                  <a:pt x="58673" y="682752"/>
                </a:lnTo>
                <a:lnTo>
                  <a:pt x="58673" y="685038"/>
                </a:lnTo>
                <a:lnTo>
                  <a:pt x="60959" y="686562"/>
                </a:lnTo>
                <a:lnTo>
                  <a:pt x="60959" y="688086"/>
                </a:lnTo>
                <a:lnTo>
                  <a:pt x="62483" y="686562"/>
                </a:lnTo>
                <a:lnTo>
                  <a:pt x="64007" y="686562"/>
                </a:lnTo>
                <a:close/>
              </a:path>
              <a:path w="490854" h="782320">
                <a:moveTo>
                  <a:pt x="50291" y="709422"/>
                </a:moveTo>
                <a:lnTo>
                  <a:pt x="48767" y="707136"/>
                </a:lnTo>
                <a:lnTo>
                  <a:pt x="48767" y="705612"/>
                </a:lnTo>
                <a:lnTo>
                  <a:pt x="44957" y="705612"/>
                </a:lnTo>
                <a:lnTo>
                  <a:pt x="44957" y="707136"/>
                </a:lnTo>
                <a:lnTo>
                  <a:pt x="43433" y="707136"/>
                </a:lnTo>
                <a:lnTo>
                  <a:pt x="43433" y="709422"/>
                </a:lnTo>
                <a:lnTo>
                  <a:pt x="44957" y="710946"/>
                </a:lnTo>
                <a:lnTo>
                  <a:pt x="48767" y="710946"/>
                </a:lnTo>
                <a:lnTo>
                  <a:pt x="50291" y="709422"/>
                </a:lnTo>
                <a:close/>
              </a:path>
              <a:path w="490854" h="782320">
                <a:moveTo>
                  <a:pt x="34289" y="733044"/>
                </a:moveTo>
                <a:lnTo>
                  <a:pt x="34289" y="731520"/>
                </a:lnTo>
                <a:lnTo>
                  <a:pt x="31241" y="728472"/>
                </a:lnTo>
                <a:lnTo>
                  <a:pt x="29717" y="729996"/>
                </a:lnTo>
                <a:lnTo>
                  <a:pt x="29717" y="731520"/>
                </a:lnTo>
                <a:lnTo>
                  <a:pt x="31241" y="733044"/>
                </a:lnTo>
                <a:lnTo>
                  <a:pt x="32765" y="735330"/>
                </a:lnTo>
                <a:lnTo>
                  <a:pt x="32765" y="733044"/>
                </a:lnTo>
                <a:lnTo>
                  <a:pt x="34289" y="733044"/>
                </a:lnTo>
                <a:close/>
              </a:path>
              <a:path w="490854" h="782320">
                <a:moveTo>
                  <a:pt x="20573" y="755904"/>
                </a:moveTo>
                <a:lnTo>
                  <a:pt x="19049" y="754380"/>
                </a:lnTo>
                <a:lnTo>
                  <a:pt x="19049" y="752094"/>
                </a:lnTo>
                <a:lnTo>
                  <a:pt x="17525" y="752094"/>
                </a:lnTo>
                <a:lnTo>
                  <a:pt x="15239" y="754380"/>
                </a:lnTo>
                <a:lnTo>
                  <a:pt x="13715" y="754380"/>
                </a:lnTo>
                <a:lnTo>
                  <a:pt x="13715" y="755904"/>
                </a:lnTo>
                <a:lnTo>
                  <a:pt x="15239" y="757428"/>
                </a:lnTo>
                <a:lnTo>
                  <a:pt x="19049" y="757428"/>
                </a:lnTo>
                <a:lnTo>
                  <a:pt x="20573" y="755904"/>
                </a:lnTo>
                <a:close/>
              </a:path>
              <a:path w="490854" h="782320">
                <a:moveTo>
                  <a:pt x="5333" y="780288"/>
                </a:moveTo>
                <a:lnTo>
                  <a:pt x="5333" y="778764"/>
                </a:lnTo>
                <a:lnTo>
                  <a:pt x="3809" y="776478"/>
                </a:lnTo>
                <a:lnTo>
                  <a:pt x="0" y="776478"/>
                </a:lnTo>
                <a:lnTo>
                  <a:pt x="0" y="778764"/>
                </a:lnTo>
                <a:lnTo>
                  <a:pt x="1523" y="781812"/>
                </a:lnTo>
                <a:lnTo>
                  <a:pt x="3809" y="781812"/>
                </a:lnTo>
                <a:lnTo>
                  <a:pt x="5333" y="780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878709" y="247726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5333" y="3810"/>
                </a:moveTo>
                <a:lnTo>
                  <a:pt x="3809" y="5334"/>
                </a:lnTo>
                <a:lnTo>
                  <a:pt x="0" y="5334"/>
                </a:lnTo>
                <a:lnTo>
                  <a:pt x="0" y="1524"/>
                </a:lnTo>
                <a:lnTo>
                  <a:pt x="1523" y="0"/>
                </a:lnTo>
                <a:lnTo>
                  <a:pt x="5333" y="0"/>
                </a:lnTo>
                <a:lnTo>
                  <a:pt x="5333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863469" y="2500122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4572" y="4571"/>
                </a:moveTo>
                <a:lnTo>
                  <a:pt x="3048" y="4571"/>
                </a:lnTo>
                <a:lnTo>
                  <a:pt x="1524" y="6858"/>
                </a:lnTo>
                <a:lnTo>
                  <a:pt x="1524" y="4571"/>
                </a:lnTo>
                <a:lnTo>
                  <a:pt x="0" y="3048"/>
                </a:lnTo>
                <a:lnTo>
                  <a:pt x="3048" y="0"/>
                </a:lnTo>
                <a:lnTo>
                  <a:pt x="4572" y="1524"/>
                </a:lnTo>
                <a:lnTo>
                  <a:pt x="4572" y="3048"/>
                </a:lnTo>
                <a:lnTo>
                  <a:pt x="6858" y="3048"/>
                </a:lnTo>
                <a:lnTo>
                  <a:pt x="4572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848991" y="252374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5333" y="5333"/>
                </a:moveTo>
                <a:lnTo>
                  <a:pt x="2285" y="5333"/>
                </a:lnTo>
                <a:lnTo>
                  <a:pt x="0" y="3809"/>
                </a:lnTo>
                <a:lnTo>
                  <a:pt x="0" y="0"/>
                </a:lnTo>
                <a:lnTo>
                  <a:pt x="3809" y="0"/>
                </a:lnTo>
                <a:lnTo>
                  <a:pt x="5333" y="2285"/>
                </a:lnTo>
                <a:lnTo>
                  <a:pt x="5333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833751" y="2546604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5334" y="5333"/>
                </a:moveTo>
                <a:lnTo>
                  <a:pt x="3048" y="6857"/>
                </a:lnTo>
                <a:lnTo>
                  <a:pt x="1524" y="5333"/>
                </a:lnTo>
                <a:lnTo>
                  <a:pt x="0" y="3809"/>
                </a:lnTo>
                <a:lnTo>
                  <a:pt x="1524" y="1523"/>
                </a:lnTo>
                <a:lnTo>
                  <a:pt x="3048" y="0"/>
                </a:lnTo>
                <a:lnTo>
                  <a:pt x="5334" y="1523"/>
                </a:lnTo>
                <a:lnTo>
                  <a:pt x="5334" y="3809"/>
                </a:lnTo>
                <a:lnTo>
                  <a:pt x="6858" y="3809"/>
                </a:lnTo>
                <a:lnTo>
                  <a:pt x="5334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820036" y="2570988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4571" y="5334"/>
                </a:moveTo>
                <a:lnTo>
                  <a:pt x="1523" y="5334"/>
                </a:lnTo>
                <a:lnTo>
                  <a:pt x="0" y="3048"/>
                </a:lnTo>
                <a:lnTo>
                  <a:pt x="0" y="1524"/>
                </a:lnTo>
                <a:lnTo>
                  <a:pt x="1523" y="0"/>
                </a:lnTo>
                <a:lnTo>
                  <a:pt x="3047" y="0"/>
                </a:lnTo>
                <a:lnTo>
                  <a:pt x="4571" y="1524"/>
                </a:lnTo>
                <a:lnTo>
                  <a:pt x="4571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804033" y="2595372"/>
            <a:ext cx="6985" cy="5715"/>
          </a:xfrm>
          <a:custGeom>
            <a:avLst/>
            <a:gdLst/>
            <a:ahLst/>
            <a:cxnLst/>
            <a:rect l="l" t="t" r="r" b="b"/>
            <a:pathLst>
              <a:path w="6984" h="5714">
                <a:moveTo>
                  <a:pt x="5333" y="3048"/>
                </a:moveTo>
                <a:lnTo>
                  <a:pt x="3809" y="5333"/>
                </a:lnTo>
                <a:lnTo>
                  <a:pt x="1523" y="5333"/>
                </a:lnTo>
                <a:lnTo>
                  <a:pt x="0" y="1523"/>
                </a:lnTo>
                <a:lnTo>
                  <a:pt x="1523" y="0"/>
                </a:lnTo>
                <a:lnTo>
                  <a:pt x="5333" y="0"/>
                </a:lnTo>
                <a:lnTo>
                  <a:pt x="5333" y="1523"/>
                </a:lnTo>
                <a:lnTo>
                  <a:pt x="6857" y="3048"/>
                </a:lnTo>
                <a:lnTo>
                  <a:pt x="5333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790317" y="261747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5333" y="5333"/>
                </a:moveTo>
                <a:lnTo>
                  <a:pt x="0" y="5333"/>
                </a:lnTo>
                <a:lnTo>
                  <a:pt x="0" y="2285"/>
                </a:lnTo>
                <a:lnTo>
                  <a:pt x="1523" y="0"/>
                </a:lnTo>
                <a:lnTo>
                  <a:pt x="5333" y="3809"/>
                </a:lnTo>
                <a:lnTo>
                  <a:pt x="5333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774315" y="2641854"/>
            <a:ext cx="7620" cy="5715"/>
          </a:xfrm>
          <a:custGeom>
            <a:avLst/>
            <a:gdLst/>
            <a:ahLst/>
            <a:cxnLst/>
            <a:rect l="l" t="t" r="r" b="b"/>
            <a:pathLst>
              <a:path w="7620" h="5714">
                <a:moveTo>
                  <a:pt x="5333" y="3809"/>
                </a:moveTo>
                <a:lnTo>
                  <a:pt x="5333" y="5333"/>
                </a:lnTo>
                <a:lnTo>
                  <a:pt x="2285" y="5333"/>
                </a:lnTo>
                <a:lnTo>
                  <a:pt x="2285" y="3809"/>
                </a:lnTo>
                <a:lnTo>
                  <a:pt x="0" y="1523"/>
                </a:lnTo>
                <a:lnTo>
                  <a:pt x="2285" y="0"/>
                </a:lnTo>
                <a:lnTo>
                  <a:pt x="5333" y="0"/>
                </a:lnTo>
                <a:lnTo>
                  <a:pt x="7619" y="1523"/>
                </a:lnTo>
                <a:lnTo>
                  <a:pt x="7619" y="3809"/>
                </a:lnTo>
                <a:lnTo>
                  <a:pt x="5333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760599" y="2664714"/>
            <a:ext cx="5715" cy="6985"/>
          </a:xfrm>
          <a:custGeom>
            <a:avLst/>
            <a:gdLst/>
            <a:ahLst/>
            <a:cxnLst/>
            <a:rect l="l" t="t" r="r" b="b"/>
            <a:pathLst>
              <a:path w="5715" h="6985">
                <a:moveTo>
                  <a:pt x="5334" y="5334"/>
                </a:moveTo>
                <a:lnTo>
                  <a:pt x="3810" y="5334"/>
                </a:lnTo>
                <a:lnTo>
                  <a:pt x="2286" y="6858"/>
                </a:lnTo>
                <a:lnTo>
                  <a:pt x="2286" y="5334"/>
                </a:lnTo>
                <a:lnTo>
                  <a:pt x="0" y="5334"/>
                </a:lnTo>
                <a:lnTo>
                  <a:pt x="0" y="1524"/>
                </a:lnTo>
                <a:lnTo>
                  <a:pt x="2286" y="0"/>
                </a:lnTo>
                <a:lnTo>
                  <a:pt x="3810" y="0"/>
                </a:lnTo>
                <a:lnTo>
                  <a:pt x="5334" y="1524"/>
                </a:lnTo>
                <a:lnTo>
                  <a:pt x="5334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745359" y="2689098"/>
            <a:ext cx="6985" cy="5080"/>
          </a:xfrm>
          <a:custGeom>
            <a:avLst/>
            <a:gdLst/>
            <a:ahLst/>
            <a:cxnLst/>
            <a:rect l="l" t="t" r="r" b="b"/>
            <a:pathLst>
              <a:path w="6984" h="5080">
                <a:moveTo>
                  <a:pt x="5333" y="4572"/>
                </a:moveTo>
                <a:lnTo>
                  <a:pt x="1523" y="4572"/>
                </a:lnTo>
                <a:lnTo>
                  <a:pt x="1523" y="3048"/>
                </a:lnTo>
                <a:lnTo>
                  <a:pt x="0" y="3048"/>
                </a:lnTo>
                <a:lnTo>
                  <a:pt x="1523" y="1524"/>
                </a:lnTo>
                <a:lnTo>
                  <a:pt x="1523" y="0"/>
                </a:lnTo>
                <a:lnTo>
                  <a:pt x="5333" y="0"/>
                </a:lnTo>
                <a:lnTo>
                  <a:pt x="5333" y="1524"/>
                </a:lnTo>
                <a:lnTo>
                  <a:pt x="6857" y="1524"/>
                </a:lnTo>
                <a:lnTo>
                  <a:pt x="5333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731643" y="2711195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5">
                <a:moveTo>
                  <a:pt x="4572" y="5333"/>
                </a:moveTo>
                <a:lnTo>
                  <a:pt x="3048" y="5333"/>
                </a:lnTo>
                <a:lnTo>
                  <a:pt x="3048" y="6857"/>
                </a:lnTo>
                <a:lnTo>
                  <a:pt x="1524" y="5333"/>
                </a:lnTo>
                <a:lnTo>
                  <a:pt x="0" y="5333"/>
                </a:lnTo>
                <a:lnTo>
                  <a:pt x="0" y="1523"/>
                </a:lnTo>
                <a:lnTo>
                  <a:pt x="1524" y="1523"/>
                </a:lnTo>
                <a:lnTo>
                  <a:pt x="1524" y="0"/>
                </a:lnTo>
                <a:lnTo>
                  <a:pt x="4572" y="1523"/>
                </a:lnTo>
                <a:lnTo>
                  <a:pt x="4572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715641" y="2735579"/>
            <a:ext cx="6985" cy="5715"/>
          </a:xfrm>
          <a:custGeom>
            <a:avLst/>
            <a:gdLst/>
            <a:ahLst/>
            <a:cxnLst/>
            <a:rect l="l" t="t" r="r" b="b"/>
            <a:pathLst>
              <a:path w="6984" h="5714">
                <a:moveTo>
                  <a:pt x="5333" y="5333"/>
                </a:moveTo>
                <a:lnTo>
                  <a:pt x="1523" y="5333"/>
                </a:lnTo>
                <a:lnTo>
                  <a:pt x="1523" y="3809"/>
                </a:lnTo>
                <a:lnTo>
                  <a:pt x="0" y="3809"/>
                </a:lnTo>
                <a:lnTo>
                  <a:pt x="1523" y="1523"/>
                </a:lnTo>
                <a:lnTo>
                  <a:pt x="3809" y="0"/>
                </a:lnTo>
                <a:lnTo>
                  <a:pt x="5333" y="0"/>
                </a:lnTo>
                <a:lnTo>
                  <a:pt x="5333" y="1523"/>
                </a:lnTo>
                <a:lnTo>
                  <a:pt x="6857" y="1523"/>
                </a:lnTo>
                <a:lnTo>
                  <a:pt x="5333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701925" y="275996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5334" y="3048"/>
                </a:moveTo>
                <a:lnTo>
                  <a:pt x="3048" y="5334"/>
                </a:lnTo>
                <a:lnTo>
                  <a:pt x="1524" y="5334"/>
                </a:lnTo>
                <a:lnTo>
                  <a:pt x="0" y="1524"/>
                </a:lnTo>
                <a:lnTo>
                  <a:pt x="0" y="0"/>
                </a:lnTo>
                <a:lnTo>
                  <a:pt x="5334" y="0"/>
                </a:lnTo>
                <a:lnTo>
                  <a:pt x="5334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688209" y="278206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047" y="5334"/>
                </a:moveTo>
                <a:lnTo>
                  <a:pt x="0" y="5334"/>
                </a:lnTo>
                <a:lnTo>
                  <a:pt x="0" y="0"/>
                </a:lnTo>
                <a:lnTo>
                  <a:pt x="1523" y="0"/>
                </a:lnTo>
                <a:lnTo>
                  <a:pt x="3047" y="2286"/>
                </a:lnTo>
                <a:lnTo>
                  <a:pt x="5333" y="3810"/>
                </a:lnTo>
                <a:lnTo>
                  <a:pt x="3047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672207" y="280644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5333" y="3809"/>
                </a:moveTo>
                <a:lnTo>
                  <a:pt x="3809" y="5333"/>
                </a:lnTo>
                <a:lnTo>
                  <a:pt x="2285" y="5333"/>
                </a:lnTo>
                <a:lnTo>
                  <a:pt x="0" y="2285"/>
                </a:lnTo>
                <a:lnTo>
                  <a:pt x="0" y="0"/>
                </a:lnTo>
                <a:lnTo>
                  <a:pt x="5333" y="0"/>
                </a:lnTo>
                <a:lnTo>
                  <a:pt x="5333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658491" y="2829305"/>
            <a:ext cx="5715" cy="6985"/>
          </a:xfrm>
          <a:custGeom>
            <a:avLst/>
            <a:gdLst/>
            <a:ahLst/>
            <a:cxnLst/>
            <a:rect l="l" t="t" r="r" b="b"/>
            <a:pathLst>
              <a:path w="5715" h="6985">
                <a:moveTo>
                  <a:pt x="5333" y="5333"/>
                </a:moveTo>
                <a:lnTo>
                  <a:pt x="1523" y="5333"/>
                </a:lnTo>
                <a:lnTo>
                  <a:pt x="1523" y="6857"/>
                </a:lnTo>
                <a:lnTo>
                  <a:pt x="0" y="5333"/>
                </a:lnTo>
                <a:lnTo>
                  <a:pt x="0" y="1523"/>
                </a:lnTo>
                <a:lnTo>
                  <a:pt x="1523" y="0"/>
                </a:lnTo>
                <a:lnTo>
                  <a:pt x="3809" y="1523"/>
                </a:lnTo>
                <a:lnTo>
                  <a:pt x="5333" y="3047"/>
                </a:lnTo>
                <a:lnTo>
                  <a:pt x="5333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643251" y="2853689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4572" y="5334"/>
                </a:moveTo>
                <a:lnTo>
                  <a:pt x="1524" y="5334"/>
                </a:lnTo>
                <a:lnTo>
                  <a:pt x="0" y="3048"/>
                </a:lnTo>
                <a:lnTo>
                  <a:pt x="0" y="1524"/>
                </a:lnTo>
                <a:lnTo>
                  <a:pt x="1524" y="0"/>
                </a:lnTo>
                <a:lnTo>
                  <a:pt x="4572" y="0"/>
                </a:lnTo>
                <a:lnTo>
                  <a:pt x="4572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628774" y="2875788"/>
            <a:ext cx="5715" cy="6985"/>
          </a:xfrm>
          <a:custGeom>
            <a:avLst/>
            <a:gdLst/>
            <a:ahLst/>
            <a:cxnLst/>
            <a:rect l="l" t="t" r="r" b="b"/>
            <a:pathLst>
              <a:path w="5715" h="6985">
                <a:moveTo>
                  <a:pt x="5334" y="5334"/>
                </a:moveTo>
                <a:lnTo>
                  <a:pt x="3810" y="5334"/>
                </a:lnTo>
                <a:lnTo>
                  <a:pt x="2286" y="6858"/>
                </a:lnTo>
                <a:lnTo>
                  <a:pt x="0" y="5334"/>
                </a:lnTo>
                <a:lnTo>
                  <a:pt x="0" y="2286"/>
                </a:lnTo>
                <a:lnTo>
                  <a:pt x="2286" y="0"/>
                </a:lnTo>
                <a:lnTo>
                  <a:pt x="3810" y="2286"/>
                </a:lnTo>
                <a:lnTo>
                  <a:pt x="5334" y="3810"/>
                </a:lnTo>
                <a:lnTo>
                  <a:pt x="5334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613533" y="290017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5333" y="5334"/>
                </a:moveTo>
                <a:lnTo>
                  <a:pt x="1523" y="5334"/>
                </a:lnTo>
                <a:lnTo>
                  <a:pt x="0" y="3809"/>
                </a:lnTo>
                <a:lnTo>
                  <a:pt x="0" y="1523"/>
                </a:lnTo>
                <a:lnTo>
                  <a:pt x="1523" y="0"/>
                </a:lnTo>
                <a:lnTo>
                  <a:pt x="5333" y="0"/>
                </a:lnTo>
                <a:lnTo>
                  <a:pt x="5333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599817" y="292455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5333" y="3809"/>
                </a:moveTo>
                <a:lnTo>
                  <a:pt x="1523" y="5333"/>
                </a:lnTo>
                <a:lnTo>
                  <a:pt x="0" y="5333"/>
                </a:lnTo>
                <a:lnTo>
                  <a:pt x="0" y="0"/>
                </a:lnTo>
                <a:lnTo>
                  <a:pt x="3047" y="0"/>
                </a:lnTo>
                <a:lnTo>
                  <a:pt x="5333" y="1523"/>
                </a:lnTo>
                <a:lnTo>
                  <a:pt x="5333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583815" y="294741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5333" y="4572"/>
                </a:moveTo>
                <a:lnTo>
                  <a:pt x="0" y="4572"/>
                </a:lnTo>
                <a:lnTo>
                  <a:pt x="0" y="1524"/>
                </a:lnTo>
                <a:lnTo>
                  <a:pt x="1523" y="1524"/>
                </a:lnTo>
                <a:lnTo>
                  <a:pt x="1523" y="0"/>
                </a:lnTo>
                <a:lnTo>
                  <a:pt x="3809" y="0"/>
                </a:lnTo>
                <a:lnTo>
                  <a:pt x="5333" y="1524"/>
                </a:lnTo>
                <a:lnTo>
                  <a:pt x="5333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570099" y="297103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5334" y="3810"/>
                </a:moveTo>
                <a:lnTo>
                  <a:pt x="3810" y="5334"/>
                </a:lnTo>
                <a:lnTo>
                  <a:pt x="0" y="5334"/>
                </a:lnTo>
                <a:lnTo>
                  <a:pt x="0" y="0"/>
                </a:lnTo>
                <a:lnTo>
                  <a:pt x="3810" y="0"/>
                </a:lnTo>
                <a:lnTo>
                  <a:pt x="5334" y="2286"/>
                </a:lnTo>
                <a:lnTo>
                  <a:pt x="5334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554859" y="2993898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5">
                <a:moveTo>
                  <a:pt x="4571" y="5334"/>
                </a:moveTo>
                <a:lnTo>
                  <a:pt x="3047" y="5334"/>
                </a:lnTo>
                <a:lnTo>
                  <a:pt x="1523" y="6858"/>
                </a:lnTo>
                <a:lnTo>
                  <a:pt x="1523" y="5334"/>
                </a:lnTo>
                <a:lnTo>
                  <a:pt x="0" y="5334"/>
                </a:lnTo>
                <a:lnTo>
                  <a:pt x="0" y="3810"/>
                </a:lnTo>
                <a:lnTo>
                  <a:pt x="1523" y="1524"/>
                </a:lnTo>
                <a:lnTo>
                  <a:pt x="3047" y="0"/>
                </a:lnTo>
                <a:lnTo>
                  <a:pt x="4571" y="1524"/>
                </a:lnTo>
                <a:lnTo>
                  <a:pt x="4571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540381" y="301828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5333" y="5333"/>
                </a:moveTo>
                <a:lnTo>
                  <a:pt x="0" y="5333"/>
                </a:lnTo>
                <a:lnTo>
                  <a:pt x="0" y="0"/>
                </a:lnTo>
                <a:lnTo>
                  <a:pt x="3809" y="0"/>
                </a:lnTo>
                <a:lnTo>
                  <a:pt x="5333" y="1523"/>
                </a:lnTo>
                <a:lnTo>
                  <a:pt x="5333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525141" y="3040379"/>
            <a:ext cx="5715" cy="7620"/>
          </a:xfrm>
          <a:custGeom>
            <a:avLst/>
            <a:gdLst/>
            <a:ahLst/>
            <a:cxnLst/>
            <a:rect l="l" t="t" r="r" b="b"/>
            <a:pathLst>
              <a:path w="5715" h="7619">
                <a:moveTo>
                  <a:pt x="5333" y="5333"/>
                </a:moveTo>
                <a:lnTo>
                  <a:pt x="3047" y="7619"/>
                </a:lnTo>
                <a:lnTo>
                  <a:pt x="1523" y="5333"/>
                </a:lnTo>
                <a:lnTo>
                  <a:pt x="0" y="5333"/>
                </a:lnTo>
                <a:lnTo>
                  <a:pt x="0" y="3809"/>
                </a:lnTo>
                <a:lnTo>
                  <a:pt x="1523" y="2285"/>
                </a:lnTo>
                <a:lnTo>
                  <a:pt x="3047" y="0"/>
                </a:lnTo>
                <a:lnTo>
                  <a:pt x="5333" y="2285"/>
                </a:lnTo>
                <a:lnTo>
                  <a:pt x="5333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511425" y="3064764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4572" y="5334"/>
                </a:moveTo>
                <a:lnTo>
                  <a:pt x="0" y="5334"/>
                </a:lnTo>
                <a:lnTo>
                  <a:pt x="0" y="2286"/>
                </a:lnTo>
                <a:lnTo>
                  <a:pt x="1524" y="0"/>
                </a:lnTo>
                <a:lnTo>
                  <a:pt x="3048" y="0"/>
                </a:lnTo>
                <a:lnTo>
                  <a:pt x="4572" y="2286"/>
                </a:lnTo>
                <a:lnTo>
                  <a:pt x="4572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495424" y="308914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5334" y="3810"/>
                </a:moveTo>
                <a:lnTo>
                  <a:pt x="3810" y="5334"/>
                </a:lnTo>
                <a:lnTo>
                  <a:pt x="1524" y="5334"/>
                </a:lnTo>
                <a:lnTo>
                  <a:pt x="0" y="1524"/>
                </a:lnTo>
                <a:lnTo>
                  <a:pt x="1524" y="0"/>
                </a:lnTo>
                <a:lnTo>
                  <a:pt x="5334" y="0"/>
                </a:lnTo>
                <a:lnTo>
                  <a:pt x="5334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481707" y="311200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5333" y="5333"/>
                </a:moveTo>
                <a:lnTo>
                  <a:pt x="0" y="5333"/>
                </a:lnTo>
                <a:lnTo>
                  <a:pt x="0" y="0"/>
                </a:lnTo>
                <a:lnTo>
                  <a:pt x="1523" y="0"/>
                </a:lnTo>
                <a:lnTo>
                  <a:pt x="3809" y="1523"/>
                </a:lnTo>
                <a:lnTo>
                  <a:pt x="5333" y="1523"/>
                </a:lnTo>
                <a:lnTo>
                  <a:pt x="5333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466467" y="3136392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80">
                <a:moveTo>
                  <a:pt x="4571" y="3047"/>
                </a:moveTo>
                <a:lnTo>
                  <a:pt x="4571" y="4571"/>
                </a:lnTo>
                <a:lnTo>
                  <a:pt x="1523" y="4571"/>
                </a:lnTo>
                <a:lnTo>
                  <a:pt x="0" y="1523"/>
                </a:lnTo>
                <a:lnTo>
                  <a:pt x="1523" y="0"/>
                </a:lnTo>
                <a:lnTo>
                  <a:pt x="4571" y="0"/>
                </a:lnTo>
                <a:lnTo>
                  <a:pt x="4571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451989" y="3158489"/>
            <a:ext cx="5715" cy="6985"/>
          </a:xfrm>
          <a:custGeom>
            <a:avLst/>
            <a:gdLst/>
            <a:ahLst/>
            <a:cxnLst/>
            <a:rect l="l" t="t" r="r" b="b"/>
            <a:pathLst>
              <a:path w="5715" h="6985">
                <a:moveTo>
                  <a:pt x="5333" y="5334"/>
                </a:moveTo>
                <a:lnTo>
                  <a:pt x="3809" y="5334"/>
                </a:lnTo>
                <a:lnTo>
                  <a:pt x="2285" y="6858"/>
                </a:lnTo>
                <a:lnTo>
                  <a:pt x="2285" y="5334"/>
                </a:lnTo>
                <a:lnTo>
                  <a:pt x="0" y="3810"/>
                </a:lnTo>
                <a:lnTo>
                  <a:pt x="0" y="1524"/>
                </a:lnTo>
                <a:lnTo>
                  <a:pt x="2285" y="0"/>
                </a:lnTo>
                <a:lnTo>
                  <a:pt x="3809" y="0"/>
                </a:lnTo>
                <a:lnTo>
                  <a:pt x="3809" y="1524"/>
                </a:lnTo>
                <a:lnTo>
                  <a:pt x="5333" y="3810"/>
                </a:lnTo>
                <a:lnTo>
                  <a:pt x="5333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436749" y="3182873"/>
            <a:ext cx="6985" cy="5715"/>
          </a:xfrm>
          <a:custGeom>
            <a:avLst/>
            <a:gdLst/>
            <a:ahLst/>
            <a:cxnLst/>
            <a:rect l="l" t="t" r="r" b="b"/>
            <a:pathLst>
              <a:path w="6984" h="5714">
                <a:moveTo>
                  <a:pt x="5334" y="5334"/>
                </a:moveTo>
                <a:lnTo>
                  <a:pt x="1524" y="5334"/>
                </a:lnTo>
                <a:lnTo>
                  <a:pt x="0" y="3810"/>
                </a:lnTo>
                <a:lnTo>
                  <a:pt x="0" y="1524"/>
                </a:lnTo>
                <a:lnTo>
                  <a:pt x="1524" y="1524"/>
                </a:lnTo>
                <a:lnTo>
                  <a:pt x="1524" y="0"/>
                </a:lnTo>
                <a:lnTo>
                  <a:pt x="5334" y="0"/>
                </a:lnTo>
                <a:lnTo>
                  <a:pt x="5334" y="1524"/>
                </a:lnTo>
                <a:lnTo>
                  <a:pt x="6858" y="3810"/>
                </a:lnTo>
                <a:lnTo>
                  <a:pt x="5334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423033" y="3205733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5">
                <a:moveTo>
                  <a:pt x="4571" y="4571"/>
                </a:moveTo>
                <a:lnTo>
                  <a:pt x="3047" y="4571"/>
                </a:lnTo>
                <a:lnTo>
                  <a:pt x="3047" y="6857"/>
                </a:lnTo>
                <a:lnTo>
                  <a:pt x="1523" y="4571"/>
                </a:lnTo>
                <a:lnTo>
                  <a:pt x="0" y="3047"/>
                </a:lnTo>
                <a:lnTo>
                  <a:pt x="0" y="1523"/>
                </a:lnTo>
                <a:lnTo>
                  <a:pt x="1523" y="0"/>
                </a:lnTo>
                <a:lnTo>
                  <a:pt x="4571" y="3047"/>
                </a:lnTo>
                <a:lnTo>
                  <a:pt x="4571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407031" y="3229355"/>
            <a:ext cx="6985" cy="5715"/>
          </a:xfrm>
          <a:custGeom>
            <a:avLst/>
            <a:gdLst/>
            <a:ahLst/>
            <a:cxnLst/>
            <a:rect l="l" t="t" r="r" b="b"/>
            <a:pathLst>
              <a:path w="6984" h="5714">
                <a:moveTo>
                  <a:pt x="5333" y="5333"/>
                </a:moveTo>
                <a:lnTo>
                  <a:pt x="1523" y="5333"/>
                </a:lnTo>
                <a:lnTo>
                  <a:pt x="0" y="3809"/>
                </a:lnTo>
                <a:lnTo>
                  <a:pt x="0" y="2285"/>
                </a:lnTo>
                <a:lnTo>
                  <a:pt x="1523" y="2285"/>
                </a:lnTo>
                <a:lnTo>
                  <a:pt x="3809" y="0"/>
                </a:lnTo>
                <a:lnTo>
                  <a:pt x="5333" y="0"/>
                </a:lnTo>
                <a:lnTo>
                  <a:pt x="5333" y="2285"/>
                </a:lnTo>
                <a:lnTo>
                  <a:pt x="6857" y="3809"/>
                </a:lnTo>
                <a:lnTo>
                  <a:pt x="5333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393315" y="325374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5333" y="3810"/>
                </a:moveTo>
                <a:lnTo>
                  <a:pt x="3809" y="5334"/>
                </a:lnTo>
                <a:lnTo>
                  <a:pt x="1523" y="5334"/>
                </a:lnTo>
                <a:lnTo>
                  <a:pt x="0" y="2286"/>
                </a:lnTo>
                <a:lnTo>
                  <a:pt x="0" y="0"/>
                </a:lnTo>
                <a:lnTo>
                  <a:pt x="3809" y="0"/>
                </a:lnTo>
                <a:lnTo>
                  <a:pt x="5333" y="2286"/>
                </a:lnTo>
                <a:lnTo>
                  <a:pt x="5333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313305" y="3264000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4" h="95885">
                <a:moveTo>
                  <a:pt x="73151" y="7265"/>
                </a:moveTo>
                <a:lnTo>
                  <a:pt x="94863" y="41905"/>
                </a:lnTo>
                <a:lnTo>
                  <a:pt x="95446" y="51310"/>
                </a:lnTo>
                <a:lnTo>
                  <a:pt x="93126" y="62106"/>
                </a:lnTo>
                <a:lnTo>
                  <a:pt x="67817" y="91847"/>
                </a:lnTo>
                <a:lnTo>
                  <a:pt x="59435" y="94133"/>
                </a:lnTo>
                <a:lnTo>
                  <a:pt x="54101" y="95657"/>
                </a:lnTo>
                <a:lnTo>
                  <a:pt x="40385" y="95657"/>
                </a:lnTo>
                <a:lnTo>
                  <a:pt x="35051" y="94133"/>
                </a:lnTo>
                <a:lnTo>
                  <a:pt x="31241" y="91847"/>
                </a:lnTo>
                <a:lnTo>
                  <a:pt x="25907" y="90323"/>
                </a:lnTo>
                <a:lnTo>
                  <a:pt x="22859" y="88799"/>
                </a:lnTo>
                <a:lnTo>
                  <a:pt x="14477" y="81941"/>
                </a:lnTo>
                <a:lnTo>
                  <a:pt x="3809" y="68225"/>
                </a:lnTo>
                <a:lnTo>
                  <a:pt x="0" y="59081"/>
                </a:lnTo>
                <a:lnTo>
                  <a:pt x="0" y="40031"/>
                </a:lnTo>
                <a:lnTo>
                  <a:pt x="2285" y="34697"/>
                </a:lnTo>
                <a:lnTo>
                  <a:pt x="2285" y="31649"/>
                </a:lnTo>
                <a:lnTo>
                  <a:pt x="5333" y="26315"/>
                </a:lnTo>
                <a:lnTo>
                  <a:pt x="6857" y="22505"/>
                </a:lnTo>
                <a:lnTo>
                  <a:pt x="14478" y="12852"/>
                </a:lnTo>
                <a:lnTo>
                  <a:pt x="24549" y="5629"/>
                </a:lnTo>
                <a:lnTo>
                  <a:pt x="36191" y="1217"/>
                </a:lnTo>
                <a:lnTo>
                  <a:pt x="48526" y="0"/>
                </a:lnTo>
                <a:lnTo>
                  <a:pt x="64007" y="1931"/>
                </a:lnTo>
                <a:lnTo>
                  <a:pt x="69341" y="5741"/>
                </a:lnTo>
                <a:lnTo>
                  <a:pt x="73151" y="7265"/>
                </a:lnTo>
              </a:path>
            </a:pathLst>
          </a:custGeom>
          <a:ln w="5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393303" y="4197096"/>
            <a:ext cx="494665" cy="783590"/>
          </a:xfrm>
          <a:custGeom>
            <a:avLst/>
            <a:gdLst/>
            <a:ahLst/>
            <a:cxnLst/>
            <a:rect l="l" t="t" r="r" b="b"/>
            <a:pathLst>
              <a:path w="494665" h="783589">
                <a:moveTo>
                  <a:pt x="494461" y="783094"/>
                </a:moveTo>
                <a:lnTo>
                  <a:pt x="489864" y="771855"/>
                </a:lnTo>
                <a:lnTo>
                  <a:pt x="485394" y="778002"/>
                </a:lnTo>
                <a:lnTo>
                  <a:pt x="485394" y="780288"/>
                </a:lnTo>
                <a:lnTo>
                  <a:pt x="486918" y="781811"/>
                </a:lnTo>
                <a:lnTo>
                  <a:pt x="494461" y="783094"/>
                </a:lnTo>
                <a:close/>
              </a:path>
              <a:path w="494665" h="783589">
                <a:moveTo>
                  <a:pt x="474726" y="757428"/>
                </a:moveTo>
                <a:lnTo>
                  <a:pt x="474726" y="752094"/>
                </a:lnTo>
                <a:lnTo>
                  <a:pt x="473202" y="752094"/>
                </a:lnTo>
                <a:lnTo>
                  <a:pt x="471678" y="754380"/>
                </a:lnTo>
                <a:lnTo>
                  <a:pt x="470154" y="755904"/>
                </a:lnTo>
                <a:lnTo>
                  <a:pt x="471678" y="757428"/>
                </a:lnTo>
                <a:lnTo>
                  <a:pt x="474726" y="757428"/>
                </a:lnTo>
                <a:close/>
              </a:path>
              <a:path w="494665" h="783589">
                <a:moveTo>
                  <a:pt x="477012" y="754380"/>
                </a:moveTo>
                <a:lnTo>
                  <a:pt x="474726" y="754380"/>
                </a:lnTo>
                <a:lnTo>
                  <a:pt x="474726" y="755904"/>
                </a:lnTo>
                <a:lnTo>
                  <a:pt x="477012" y="754380"/>
                </a:lnTo>
                <a:close/>
              </a:path>
              <a:path w="494665" h="783589">
                <a:moveTo>
                  <a:pt x="461010" y="731519"/>
                </a:moveTo>
                <a:lnTo>
                  <a:pt x="461010" y="729996"/>
                </a:lnTo>
                <a:lnTo>
                  <a:pt x="457962" y="729996"/>
                </a:lnTo>
                <a:lnTo>
                  <a:pt x="455676" y="731519"/>
                </a:lnTo>
                <a:lnTo>
                  <a:pt x="455676" y="733044"/>
                </a:lnTo>
                <a:lnTo>
                  <a:pt x="457962" y="735330"/>
                </a:lnTo>
                <a:lnTo>
                  <a:pt x="459486" y="735330"/>
                </a:lnTo>
                <a:lnTo>
                  <a:pt x="461010" y="731519"/>
                </a:lnTo>
                <a:close/>
              </a:path>
              <a:path w="494665" h="783589">
                <a:moveTo>
                  <a:pt x="447294" y="707136"/>
                </a:moveTo>
                <a:lnTo>
                  <a:pt x="445770" y="707136"/>
                </a:lnTo>
                <a:lnTo>
                  <a:pt x="443484" y="705611"/>
                </a:lnTo>
                <a:lnTo>
                  <a:pt x="441960" y="705611"/>
                </a:lnTo>
                <a:lnTo>
                  <a:pt x="440436" y="707136"/>
                </a:lnTo>
                <a:lnTo>
                  <a:pt x="440436" y="708660"/>
                </a:lnTo>
                <a:lnTo>
                  <a:pt x="441960" y="710946"/>
                </a:lnTo>
                <a:lnTo>
                  <a:pt x="445770" y="710946"/>
                </a:lnTo>
                <a:lnTo>
                  <a:pt x="445770" y="708660"/>
                </a:lnTo>
                <a:lnTo>
                  <a:pt x="447294" y="707136"/>
                </a:lnTo>
                <a:close/>
              </a:path>
              <a:path w="494665" h="783589">
                <a:moveTo>
                  <a:pt x="431292" y="685038"/>
                </a:moveTo>
                <a:lnTo>
                  <a:pt x="431292" y="682752"/>
                </a:lnTo>
                <a:lnTo>
                  <a:pt x="428244" y="682752"/>
                </a:lnTo>
                <a:lnTo>
                  <a:pt x="426720" y="685038"/>
                </a:lnTo>
                <a:lnTo>
                  <a:pt x="426720" y="686561"/>
                </a:lnTo>
                <a:lnTo>
                  <a:pt x="428244" y="688086"/>
                </a:lnTo>
                <a:lnTo>
                  <a:pt x="431292" y="685038"/>
                </a:lnTo>
                <a:close/>
              </a:path>
              <a:path w="494665" h="783589">
                <a:moveTo>
                  <a:pt x="416052" y="663702"/>
                </a:moveTo>
                <a:lnTo>
                  <a:pt x="416052" y="658368"/>
                </a:lnTo>
                <a:lnTo>
                  <a:pt x="412242" y="658368"/>
                </a:lnTo>
                <a:lnTo>
                  <a:pt x="410718" y="660654"/>
                </a:lnTo>
                <a:lnTo>
                  <a:pt x="410718" y="662178"/>
                </a:lnTo>
                <a:lnTo>
                  <a:pt x="412242" y="662178"/>
                </a:lnTo>
                <a:lnTo>
                  <a:pt x="412242" y="663702"/>
                </a:lnTo>
                <a:lnTo>
                  <a:pt x="416052" y="663702"/>
                </a:lnTo>
                <a:close/>
              </a:path>
              <a:path w="494665" h="783589">
                <a:moveTo>
                  <a:pt x="417576" y="660654"/>
                </a:moveTo>
                <a:lnTo>
                  <a:pt x="416052" y="660654"/>
                </a:lnTo>
                <a:lnTo>
                  <a:pt x="416052" y="662178"/>
                </a:lnTo>
                <a:lnTo>
                  <a:pt x="417576" y="660654"/>
                </a:lnTo>
                <a:close/>
              </a:path>
              <a:path w="494665" h="783589">
                <a:moveTo>
                  <a:pt x="402336" y="637794"/>
                </a:moveTo>
                <a:lnTo>
                  <a:pt x="402336" y="636269"/>
                </a:lnTo>
                <a:lnTo>
                  <a:pt x="400812" y="634746"/>
                </a:lnTo>
                <a:lnTo>
                  <a:pt x="398526" y="634746"/>
                </a:lnTo>
                <a:lnTo>
                  <a:pt x="398526" y="636269"/>
                </a:lnTo>
                <a:lnTo>
                  <a:pt x="397002" y="637794"/>
                </a:lnTo>
                <a:lnTo>
                  <a:pt x="397002" y="639318"/>
                </a:lnTo>
                <a:lnTo>
                  <a:pt x="398526" y="639318"/>
                </a:lnTo>
                <a:lnTo>
                  <a:pt x="400812" y="641604"/>
                </a:lnTo>
                <a:lnTo>
                  <a:pt x="400812" y="639318"/>
                </a:lnTo>
                <a:lnTo>
                  <a:pt x="402336" y="637794"/>
                </a:lnTo>
                <a:close/>
              </a:path>
              <a:path w="494665" h="783589">
                <a:moveTo>
                  <a:pt x="388620" y="613410"/>
                </a:moveTo>
                <a:lnTo>
                  <a:pt x="386334" y="613410"/>
                </a:lnTo>
                <a:lnTo>
                  <a:pt x="384810" y="611886"/>
                </a:lnTo>
                <a:lnTo>
                  <a:pt x="383286" y="611886"/>
                </a:lnTo>
                <a:lnTo>
                  <a:pt x="381000" y="613410"/>
                </a:lnTo>
                <a:lnTo>
                  <a:pt x="381000" y="615696"/>
                </a:lnTo>
                <a:lnTo>
                  <a:pt x="383286" y="615696"/>
                </a:lnTo>
                <a:lnTo>
                  <a:pt x="384810" y="617219"/>
                </a:lnTo>
                <a:lnTo>
                  <a:pt x="386334" y="617219"/>
                </a:lnTo>
                <a:lnTo>
                  <a:pt x="386334" y="615696"/>
                </a:lnTo>
                <a:lnTo>
                  <a:pt x="388620" y="613410"/>
                </a:lnTo>
                <a:close/>
              </a:path>
              <a:path w="494665" h="783589">
                <a:moveTo>
                  <a:pt x="372618" y="592836"/>
                </a:moveTo>
                <a:lnTo>
                  <a:pt x="372618" y="589026"/>
                </a:lnTo>
                <a:lnTo>
                  <a:pt x="371094" y="587502"/>
                </a:lnTo>
                <a:lnTo>
                  <a:pt x="369570" y="589026"/>
                </a:lnTo>
                <a:lnTo>
                  <a:pt x="367284" y="589026"/>
                </a:lnTo>
                <a:lnTo>
                  <a:pt x="367284" y="592836"/>
                </a:lnTo>
                <a:lnTo>
                  <a:pt x="372618" y="592836"/>
                </a:lnTo>
                <a:close/>
              </a:path>
              <a:path w="494665" h="783589">
                <a:moveTo>
                  <a:pt x="358902" y="566928"/>
                </a:moveTo>
                <a:lnTo>
                  <a:pt x="357378" y="565404"/>
                </a:lnTo>
                <a:lnTo>
                  <a:pt x="353568" y="565404"/>
                </a:lnTo>
                <a:lnTo>
                  <a:pt x="352044" y="566928"/>
                </a:lnTo>
                <a:lnTo>
                  <a:pt x="355092" y="569976"/>
                </a:lnTo>
                <a:lnTo>
                  <a:pt x="357378" y="569976"/>
                </a:lnTo>
                <a:lnTo>
                  <a:pt x="358902" y="566928"/>
                </a:lnTo>
                <a:close/>
              </a:path>
              <a:path w="494665" h="783589">
                <a:moveTo>
                  <a:pt x="342900" y="546354"/>
                </a:moveTo>
                <a:lnTo>
                  <a:pt x="342900" y="542544"/>
                </a:lnTo>
                <a:lnTo>
                  <a:pt x="341376" y="541019"/>
                </a:lnTo>
                <a:lnTo>
                  <a:pt x="339852" y="541019"/>
                </a:lnTo>
                <a:lnTo>
                  <a:pt x="338328" y="542544"/>
                </a:lnTo>
                <a:lnTo>
                  <a:pt x="338328" y="546354"/>
                </a:lnTo>
                <a:lnTo>
                  <a:pt x="342900" y="546354"/>
                </a:lnTo>
                <a:close/>
              </a:path>
              <a:path w="494665" h="783589">
                <a:moveTo>
                  <a:pt x="329184" y="519684"/>
                </a:moveTo>
                <a:lnTo>
                  <a:pt x="327660" y="518159"/>
                </a:lnTo>
                <a:lnTo>
                  <a:pt x="323850" y="518159"/>
                </a:lnTo>
                <a:lnTo>
                  <a:pt x="323850" y="521969"/>
                </a:lnTo>
                <a:lnTo>
                  <a:pt x="326136" y="523494"/>
                </a:lnTo>
                <a:lnTo>
                  <a:pt x="327660" y="521969"/>
                </a:lnTo>
                <a:lnTo>
                  <a:pt x="329184" y="519684"/>
                </a:lnTo>
                <a:close/>
              </a:path>
              <a:path w="494665" h="783589">
                <a:moveTo>
                  <a:pt x="313944" y="499109"/>
                </a:moveTo>
                <a:lnTo>
                  <a:pt x="313944" y="496062"/>
                </a:lnTo>
                <a:lnTo>
                  <a:pt x="311658" y="493775"/>
                </a:lnTo>
                <a:lnTo>
                  <a:pt x="310134" y="493775"/>
                </a:lnTo>
                <a:lnTo>
                  <a:pt x="308610" y="496062"/>
                </a:lnTo>
                <a:lnTo>
                  <a:pt x="308610" y="499109"/>
                </a:lnTo>
                <a:lnTo>
                  <a:pt x="313944" y="499109"/>
                </a:lnTo>
                <a:close/>
              </a:path>
              <a:path w="494665" h="783589">
                <a:moveTo>
                  <a:pt x="300228" y="473202"/>
                </a:moveTo>
                <a:lnTo>
                  <a:pt x="297942" y="471678"/>
                </a:lnTo>
                <a:lnTo>
                  <a:pt x="296418" y="469391"/>
                </a:lnTo>
                <a:lnTo>
                  <a:pt x="294894" y="471678"/>
                </a:lnTo>
                <a:lnTo>
                  <a:pt x="294894" y="474725"/>
                </a:lnTo>
                <a:lnTo>
                  <a:pt x="296418" y="474725"/>
                </a:lnTo>
                <a:lnTo>
                  <a:pt x="296418" y="477012"/>
                </a:lnTo>
                <a:lnTo>
                  <a:pt x="297942" y="474725"/>
                </a:lnTo>
                <a:lnTo>
                  <a:pt x="300228" y="473202"/>
                </a:lnTo>
                <a:close/>
              </a:path>
              <a:path w="494665" h="783589">
                <a:moveTo>
                  <a:pt x="284226" y="452628"/>
                </a:moveTo>
                <a:lnTo>
                  <a:pt x="284226" y="448817"/>
                </a:lnTo>
                <a:lnTo>
                  <a:pt x="282702" y="447294"/>
                </a:lnTo>
                <a:lnTo>
                  <a:pt x="281178" y="447294"/>
                </a:lnTo>
                <a:lnTo>
                  <a:pt x="278892" y="448817"/>
                </a:lnTo>
                <a:lnTo>
                  <a:pt x="278892" y="450341"/>
                </a:lnTo>
                <a:lnTo>
                  <a:pt x="281178" y="452628"/>
                </a:lnTo>
                <a:lnTo>
                  <a:pt x="284226" y="452628"/>
                </a:lnTo>
                <a:close/>
              </a:path>
              <a:path w="494665" h="783589">
                <a:moveTo>
                  <a:pt x="270376" y="427234"/>
                </a:moveTo>
                <a:lnTo>
                  <a:pt x="268682" y="422890"/>
                </a:lnTo>
                <a:lnTo>
                  <a:pt x="265176" y="426719"/>
                </a:lnTo>
                <a:lnTo>
                  <a:pt x="265176" y="428244"/>
                </a:lnTo>
                <a:lnTo>
                  <a:pt x="270376" y="427234"/>
                </a:lnTo>
                <a:close/>
              </a:path>
              <a:path w="494665" h="783589">
                <a:moveTo>
                  <a:pt x="254508" y="405384"/>
                </a:moveTo>
                <a:lnTo>
                  <a:pt x="254508" y="400049"/>
                </a:lnTo>
                <a:lnTo>
                  <a:pt x="251460" y="400049"/>
                </a:lnTo>
                <a:lnTo>
                  <a:pt x="249936" y="402335"/>
                </a:lnTo>
                <a:lnTo>
                  <a:pt x="249936" y="403859"/>
                </a:lnTo>
                <a:lnTo>
                  <a:pt x="251460" y="405384"/>
                </a:lnTo>
                <a:lnTo>
                  <a:pt x="254508" y="405384"/>
                </a:lnTo>
                <a:close/>
              </a:path>
              <a:path w="494665" h="783589">
                <a:moveTo>
                  <a:pt x="240792" y="379476"/>
                </a:moveTo>
                <a:lnTo>
                  <a:pt x="240792" y="377952"/>
                </a:lnTo>
                <a:lnTo>
                  <a:pt x="237744" y="376427"/>
                </a:lnTo>
                <a:lnTo>
                  <a:pt x="235458" y="376427"/>
                </a:lnTo>
                <a:lnTo>
                  <a:pt x="235458" y="380999"/>
                </a:lnTo>
                <a:lnTo>
                  <a:pt x="239268" y="380999"/>
                </a:lnTo>
                <a:lnTo>
                  <a:pt x="240792" y="379476"/>
                </a:lnTo>
                <a:close/>
              </a:path>
              <a:path w="494665" h="783589">
                <a:moveTo>
                  <a:pt x="225552" y="357378"/>
                </a:moveTo>
                <a:lnTo>
                  <a:pt x="225552" y="353567"/>
                </a:lnTo>
                <a:lnTo>
                  <a:pt x="221742" y="353567"/>
                </a:lnTo>
                <a:lnTo>
                  <a:pt x="220218" y="355092"/>
                </a:lnTo>
                <a:lnTo>
                  <a:pt x="220218" y="357378"/>
                </a:lnTo>
                <a:lnTo>
                  <a:pt x="221742" y="357378"/>
                </a:lnTo>
                <a:lnTo>
                  <a:pt x="221742" y="358902"/>
                </a:lnTo>
                <a:lnTo>
                  <a:pt x="225552" y="357378"/>
                </a:lnTo>
                <a:close/>
              </a:path>
              <a:path w="494665" h="783589">
                <a:moveTo>
                  <a:pt x="211836" y="332994"/>
                </a:moveTo>
                <a:lnTo>
                  <a:pt x="211836" y="330708"/>
                </a:lnTo>
                <a:lnTo>
                  <a:pt x="209550" y="329183"/>
                </a:lnTo>
                <a:lnTo>
                  <a:pt x="206502" y="329183"/>
                </a:lnTo>
                <a:lnTo>
                  <a:pt x="206502" y="334517"/>
                </a:lnTo>
                <a:lnTo>
                  <a:pt x="209550" y="334517"/>
                </a:lnTo>
                <a:lnTo>
                  <a:pt x="211836" y="332994"/>
                </a:lnTo>
                <a:close/>
              </a:path>
              <a:path w="494665" h="783589">
                <a:moveTo>
                  <a:pt x="195834" y="310133"/>
                </a:moveTo>
                <a:lnTo>
                  <a:pt x="195834" y="307086"/>
                </a:lnTo>
                <a:lnTo>
                  <a:pt x="194310" y="304800"/>
                </a:lnTo>
                <a:lnTo>
                  <a:pt x="192024" y="304800"/>
                </a:lnTo>
                <a:lnTo>
                  <a:pt x="192024" y="307086"/>
                </a:lnTo>
                <a:lnTo>
                  <a:pt x="190500" y="308609"/>
                </a:lnTo>
                <a:lnTo>
                  <a:pt x="190500" y="310133"/>
                </a:lnTo>
                <a:lnTo>
                  <a:pt x="192024" y="310133"/>
                </a:lnTo>
                <a:lnTo>
                  <a:pt x="194310" y="311658"/>
                </a:lnTo>
                <a:lnTo>
                  <a:pt x="195834" y="310133"/>
                </a:lnTo>
                <a:close/>
              </a:path>
              <a:path w="494665" h="783589">
                <a:moveTo>
                  <a:pt x="182118" y="285750"/>
                </a:moveTo>
                <a:lnTo>
                  <a:pt x="182118" y="284225"/>
                </a:lnTo>
                <a:lnTo>
                  <a:pt x="178308" y="282702"/>
                </a:lnTo>
                <a:lnTo>
                  <a:pt x="176784" y="282702"/>
                </a:lnTo>
                <a:lnTo>
                  <a:pt x="176784" y="285750"/>
                </a:lnTo>
                <a:lnTo>
                  <a:pt x="178308" y="288036"/>
                </a:lnTo>
                <a:lnTo>
                  <a:pt x="180594" y="288036"/>
                </a:lnTo>
                <a:lnTo>
                  <a:pt x="182118" y="285750"/>
                </a:lnTo>
                <a:close/>
              </a:path>
              <a:path w="494665" h="783589">
                <a:moveTo>
                  <a:pt x="166116" y="263652"/>
                </a:moveTo>
                <a:lnTo>
                  <a:pt x="166116" y="258317"/>
                </a:lnTo>
                <a:lnTo>
                  <a:pt x="164592" y="258317"/>
                </a:lnTo>
                <a:lnTo>
                  <a:pt x="163068" y="259842"/>
                </a:lnTo>
                <a:lnTo>
                  <a:pt x="161544" y="259842"/>
                </a:lnTo>
                <a:lnTo>
                  <a:pt x="161544" y="261365"/>
                </a:lnTo>
                <a:lnTo>
                  <a:pt x="163068" y="263652"/>
                </a:lnTo>
                <a:lnTo>
                  <a:pt x="166116" y="263652"/>
                </a:lnTo>
                <a:close/>
              </a:path>
              <a:path w="494665" h="783589">
                <a:moveTo>
                  <a:pt x="152400" y="237744"/>
                </a:moveTo>
                <a:lnTo>
                  <a:pt x="152400" y="235458"/>
                </a:lnTo>
                <a:lnTo>
                  <a:pt x="147066" y="235458"/>
                </a:lnTo>
                <a:lnTo>
                  <a:pt x="147066" y="239267"/>
                </a:lnTo>
                <a:lnTo>
                  <a:pt x="149352" y="240792"/>
                </a:lnTo>
                <a:lnTo>
                  <a:pt x="150876" y="240792"/>
                </a:lnTo>
                <a:lnTo>
                  <a:pt x="152400" y="237744"/>
                </a:lnTo>
                <a:close/>
              </a:path>
              <a:path w="494665" h="783589">
                <a:moveTo>
                  <a:pt x="137160" y="216408"/>
                </a:moveTo>
                <a:lnTo>
                  <a:pt x="137160" y="213359"/>
                </a:lnTo>
                <a:lnTo>
                  <a:pt x="134874" y="211073"/>
                </a:lnTo>
                <a:lnTo>
                  <a:pt x="133350" y="211073"/>
                </a:lnTo>
                <a:lnTo>
                  <a:pt x="131826" y="213359"/>
                </a:lnTo>
                <a:lnTo>
                  <a:pt x="133350" y="216408"/>
                </a:lnTo>
                <a:lnTo>
                  <a:pt x="137160" y="216408"/>
                </a:lnTo>
                <a:close/>
              </a:path>
              <a:path w="494665" h="783589">
                <a:moveTo>
                  <a:pt x="122682" y="192023"/>
                </a:moveTo>
                <a:lnTo>
                  <a:pt x="122682" y="188975"/>
                </a:lnTo>
                <a:lnTo>
                  <a:pt x="118110" y="188975"/>
                </a:lnTo>
                <a:lnTo>
                  <a:pt x="118110" y="192023"/>
                </a:lnTo>
                <a:lnTo>
                  <a:pt x="119634" y="194309"/>
                </a:lnTo>
                <a:lnTo>
                  <a:pt x="121158" y="192023"/>
                </a:lnTo>
                <a:lnTo>
                  <a:pt x="122682" y="192023"/>
                </a:lnTo>
                <a:close/>
              </a:path>
              <a:path w="494665" h="783589">
                <a:moveTo>
                  <a:pt x="107442" y="169925"/>
                </a:moveTo>
                <a:lnTo>
                  <a:pt x="107442" y="164592"/>
                </a:lnTo>
                <a:lnTo>
                  <a:pt x="103632" y="164592"/>
                </a:lnTo>
                <a:lnTo>
                  <a:pt x="102108" y="166115"/>
                </a:lnTo>
                <a:lnTo>
                  <a:pt x="102108" y="168401"/>
                </a:lnTo>
                <a:lnTo>
                  <a:pt x="103632" y="169925"/>
                </a:lnTo>
                <a:lnTo>
                  <a:pt x="107442" y="169925"/>
                </a:lnTo>
                <a:close/>
              </a:path>
              <a:path w="494665" h="783589">
                <a:moveTo>
                  <a:pt x="93726" y="145542"/>
                </a:moveTo>
                <a:lnTo>
                  <a:pt x="93726" y="141731"/>
                </a:lnTo>
                <a:lnTo>
                  <a:pt x="92202" y="140208"/>
                </a:lnTo>
                <a:lnTo>
                  <a:pt x="89916" y="140208"/>
                </a:lnTo>
                <a:lnTo>
                  <a:pt x="89916" y="141731"/>
                </a:lnTo>
                <a:lnTo>
                  <a:pt x="88392" y="144017"/>
                </a:lnTo>
                <a:lnTo>
                  <a:pt x="88392" y="145542"/>
                </a:lnTo>
                <a:lnTo>
                  <a:pt x="89916" y="145542"/>
                </a:lnTo>
                <a:lnTo>
                  <a:pt x="92202" y="147065"/>
                </a:lnTo>
                <a:lnTo>
                  <a:pt x="92202" y="145542"/>
                </a:lnTo>
                <a:lnTo>
                  <a:pt x="93726" y="145542"/>
                </a:lnTo>
                <a:close/>
              </a:path>
              <a:path w="494665" h="783589">
                <a:moveTo>
                  <a:pt x="80010" y="119633"/>
                </a:moveTo>
                <a:lnTo>
                  <a:pt x="77724" y="119633"/>
                </a:lnTo>
                <a:lnTo>
                  <a:pt x="76200" y="118109"/>
                </a:lnTo>
                <a:lnTo>
                  <a:pt x="74676" y="118109"/>
                </a:lnTo>
                <a:lnTo>
                  <a:pt x="73152" y="119633"/>
                </a:lnTo>
                <a:lnTo>
                  <a:pt x="73152" y="121157"/>
                </a:lnTo>
                <a:lnTo>
                  <a:pt x="74676" y="121157"/>
                </a:lnTo>
                <a:lnTo>
                  <a:pt x="76200" y="122681"/>
                </a:lnTo>
                <a:lnTo>
                  <a:pt x="77724" y="122681"/>
                </a:lnTo>
                <a:lnTo>
                  <a:pt x="77724" y="121157"/>
                </a:lnTo>
                <a:lnTo>
                  <a:pt x="80010" y="119633"/>
                </a:lnTo>
                <a:close/>
              </a:path>
              <a:path w="494665" h="783589">
                <a:moveTo>
                  <a:pt x="64008" y="96773"/>
                </a:moveTo>
                <a:lnTo>
                  <a:pt x="64008" y="95250"/>
                </a:lnTo>
                <a:lnTo>
                  <a:pt x="62484" y="93725"/>
                </a:lnTo>
                <a:lnTo>
                  <a:pt x="60960" y="95250"/>
                </a:lnTo>
                <a:lnTo>
                  <a:pt x="58674" y="96773"/>
                </a:lnTo>
                <a:lnTo>
                  <a:pt x="58674" y="99059"/>
                </a:lnTo>
                <a:lnTo>
                  <a:pt x="62484" y="99059"/>
                </a:lnTo>
                <a:lnTo>
                  <a:pt x="64008" y="96773"/>
                </a:lnTo>
                <a:close/>
              </a:path>
              <a:path w="494665" h="783589">
                <a:moveTo>
                  <a:pt x="50292" y="72389"/>
                </a:moveTo>
                <a:lnTo>
                  <a:pt x="48768" y="70865"/>
                </a:lnTo>
                <a:lnTo>
                  <a:pt x="44958" y="70865"/>
                </a:lnTo>
                <a:lnTo>
                  <a:pt x="43434" y="72389"/>
                </a:lnTo>
                <a:lnTo>
                  <a:pt x="43434" y="74675"/>
                </a:lnTo>
                <a:lnTo>
                  <a:pt x="44958" y="74675"/>
                </a:lnTo>
                <a:lnTo>
                  <a:pt x="46482" y="76200"/>
                </a:lnTo>
                <a:lnTo>
                  <a:pt x="48768" y="76200"/>
                </a:lnTo>
                <a:lnTo>
                  <a:pt x="48768" y="72389"/>
                </a:lnTo>
                <a:lnTo>
                  <a:pt x="50292" y="72389"/>
                </a:lnTo>
                <a:close/>
              </a:path>
              <a:path w="494665" h="783589">
                <a:moveTo>
                  <a:pt x="34290" y="50292"/>
                </a:moveTo>
                <a:lnTo>
                  <a:pt x="34290" y="48767"/>
                </a:lnTo>
                <a:lnTo>
                  <a:pt x="32766" y="46481"/>
                </a:lnTo>
                <a:lnTo>
                  <a:pt x="31242" y="46481"/>
                </a:lnTo>
                <a:lnTo>
                  <a:pt x="29718" y="48767"/>
                </a:lnTo>
                <a:lnTo>
                  <a:pt x="29718" y="51815"/>
                </a:lnTo>
                <a:lnTo>
                  <a:pt x="32766" y="51815"/>
                </a:lnTo>
                <a:lnTo>
                  <a:pt x="34290" y="50292"/>
                </a:lnTo>
                <a:close/>
              </a:path>
              <a:path w="494665" h="783589">
                <a:moveTo>
                  <a:pt x="20574" y="25907"/>
                </a:moveTo>
                <a:lnTo>
                  <a:pt x="19050" y="24383"/>
                </a:lnTo>
                <a:lnTo>
                  <a:pt x="15240" y="24383"/>
                </a:lnTo>
                <a:lnTo>
                  <a:pt x="13716" y="25907"/>
                </a:lnTo>
                <a:lnTo>
                  <a:pt x="17526" y="29717"/>
                </a:lnTo>
                <a:lnTo>
                  <a:pt x="19050" y="27431"/>
                </a:lnTo>
                <a:lnTo>
                  <a:pt x="19050" y="25907"/>
                </a:lnTo>
                <a:lnTo>
                  <a:pt x="20574" y="25907"/>
                </a:lnTo>
                <a:close/>
              </a:path>
              <a:path w="494665" h="783589">
                <a:moveTo>
                  <a:pt x="5334" y="3047"/>
                </a:moveTo>
                <a:lnTo>
                  <a:pt x="5334" y="1523"/>
                </a:lnTo>
                <a:lnTo>
                  <a:pt x="3810" y="0"/>
                </a:lnTo>
                <a:lnTo>
                  <a:pt x="1524" y="0"/>
                </a:lnTo>
                <a:lnTo>
                  <a:pt x="0" y="1523"/>
                </a:lnTo>
                <a:lnTo>
                  <a:pt x="0" y="5333"/>
                </a:lnTo>
                <a:lnTo>
                  <a:pt x="3810" y="5333"/>
                </a:lnTo>
                <a:lnTo>
                  <a:pt x="5334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878696" y="4968951"/>
            <a:ext cx="9525" cy="11430"/>
          </a:xfrm>
          <a:custGeom>
            <a:avLst/>
            <a:gdLst/>
            <a:ahLst/>
            <a:cxnLst/>
            <a:rect l="l" t="t" r="r" b="b"/>
            <a:pathLst>
              <a:path w="9525" h="11429">
                <a:moveTo>
                  <a:pt x="0" y="8432"/>
                </a:moveTo>
                <a:lnTo>
                  <a:pt x="0" y="6146"/>
                </a:lnTo>
                <a:lnTo>
                  <a:pt x="4470" y="0"/>
                </a:lnTo>
                <a:lnTo>
                  <a:pt x="9067" y="11239"/>
                </a:lnTo>
                <a:lnTo>
                  <a:pt x="1524" y="9956"/>
                </a:lnTo>
                <a:lnTo>
                  <a:pt x="0" y="843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863456" y="4949190"/>
            <a:ext cx="6985" cy="5715"/>
          </a:xfrm>
          <a:custGeom>
            <a:avLst/>
            <a:gdLst/>
            <a:ahLst/>
            <a:cxnLst/>
            <a:rect l="l" t="t" r="r" b="b"/>
            <a:pathLst>
              <a:path w="6984" h="5714">
                <a:moveTo>
                  <a:pt x="1524" y="5334"/>
                </a:moveTo>
                <a:lnTo>
                  <a:pt x="0" y="3810"/>
                </a:lnTo>
                <a:lnTo>
                  <a:pt x="1524" y="2286"/>
                </a:lnTo>
                <a:lnTo>
                  <a:pt x="3048" y="0"/>
                </a:lnTo>
                <a:lnTo>
                  <a:pt x="4572" y="0"/>
                </a:lnTo>
                <a:lnTo>
                  <a:pt x="4572" y="2286"/>
                </a:lnTo>
                <a:lnTo>
                  <a:pt x="6858" y="2286"/>
                </a:lnTo>
                <a:lnTo>
                  <a:pt x="4572" y="3810"/>
                </a:lnTo>
                <a:lnTo>
                  <a:pt x="4572" y="5334"/>
                </a:lnTo>
                <a:lnTo>
                  <a:pt x="1524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848979" y="492709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3048"/>
                </a:moveTo>
                <a:lnTo>
                  <a:pt x="0" y="1524"/>
                </a:lnTo>
                <a:lnTo>
                  <a:pt x="2286" y="0"/>
                </a:lnTo>
                <a:lnTo>
                  <a:pt x="5334" y="0"/>
                </a:lnTo>
                <a:lnTo>
                  <a:pt x="5334" y="1524"/>
                </a:lnTo>
                <a:lnTo>
                  <a:pt x="3810" y="5334"/>
                </a:lnTo>
                <a:lnTo>
                  <a:pt x="2286" y="5334"/>
                </a:lnTo>
                <a:lnTo>
                  <a:pt x="0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833739" y="4902708"/>
            <a:ext cx="6985" cy="5715"/>
          </a:xfrm>
          <a:custGeom>
            <a:avLst/>
            <a:gdLst/>
            <a:ahLst/>
            <a:cxnLst/>
            <a:rect l="l" t="t" r="r" b="b"/>
            <a:pathLst>
              <a:path w="6984" h="5714">
                <a:moveTo>
                  <a:pt x="1523" y="5333"/>
                </a:moveTo>
                <a:lnTo>
                  <a:pt x="0" y="3047"/>
                </a:lnTo>
                <a:lnTo>
                  <a:pt x="0" y="1523"/>
                </a:lnTo>
                <a:lnTo>
                  <a:pt x="1523" y="0"/>
                </a:lnTo>
                <a:lnTo>
                  <a:pt x="3047" y="0"/>
                </a:lnTo>
                <a:lnTo>
                  <a:pt x="5333" y="1523"/>
                </a:lnTo>
                <a:lnTo>
                  <a:pt x="6857" y="1523"/>
                </a:lnTo>
                <a:lnTo>
                  <a:pt x="5333" y="3047"/>
                </a:lnTo>
                <a:lnTo>
                  <a:pt x="5333" y="5333"/>
                </a:lnTo>
                <a:lnTo>
                  <a:pt x="1523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820022" y="4879847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0" y="3810"/>
                </a:moveTo>
                <a:lnTo>
                  <a:pt x="0" y="2286"/>
                </a:lnTo>
                <a:lnTo>
                  <a:pt x="1524" y="0"/>
                </a:lnTo>
                <a:lnTo>
                  <a:pt x="4572" y="0"/>
                </a:lnTo>
                <a:lnTo>
                  <a:pt x="4572" y="2286"/>
                </a:lnTo>
                <a:lnTo>
                  <a:pt x="1524" y="5334"/>
                </a:lnTo>
                <a:lnTo>
                  <a:pt x="0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804020" y="4855464"/>
            <a:ext cx="6985" cy="5715"/>
          </a:xfrm>
          <a:custGeom>
            <a:avLst/>
            <a:gdLst/>
            <a:ahLst/>
            <a:cxnLst/>
            <a:rect l="l" t="t" r="r" b="b"/>
            <a:pathLst>
              <a:path w="6984" h="5714">
                <a:moveTo>
                  <a:pt x="1523" y="5334"/>
                </a:moveTo>
                <a:lnTo>
                  <a:pt x="1523" y="3810"/>
                </a:lnTo>
                <a:lnTo>
                  <a:pt x="0" y="3810"/>
                </a:lnTo>
                <a:lnTo>
                  <a:pt x="0" y="2286"/>
                </a:lnTo>
                <a:lnTo>
                  <a:pt x="1523" y="0"/>
                </a:lnTo>
                <a:lnTo>
                  <a:pt x="5333" y="0"/>
                </a:lnTo>
                <a:lnTo>
                  <a:pt x="5333" y="2286"/>
                </a:lnTo>
                <a:lnTo>
                  <a:pt x="6857" y="2286"/>
                </a:lnTo>
                <a:lnTo>
                  <a:pt x="5333" y="3810"/>
                </a:lnTo>
                <a:lnTo>
                  <a:pt x="5333" y="5334"/>
                </a:lnTo>
                <a:lnTo>
                  <a:pt x="1523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790305" y="4831841"/>
            <a:ext cx="5715" cy="6985"/>
          </a:xfrm>
          <a:custGeom>
            <a:avLst/>
            <a:gdLst/>
            <a:ahLst/>
            <a:cxnLst/>
            <a:rect l="l" t="t" r="r" b="b"/>
            <a:pathLst>
              <a:path w="5715" h="6985">
                <a:moveTo>
                  <a:pt x="0" y="4572"/>
                </a:moveTo>
                <a:lnTo>
                  <a:pt x="0" y="3048"/>
                </a:lnTo>
                <a:lnTo>
                  <a:pt x="1524" y="1524"/>
                </a:lnTo>
                <a:lnTo>
                  <a:pt x="1524" y="0"/>
                </a:lnTo>
                <a:lnTo>
                  <a:pt x="3810" y="0"/>
                </a:lnTo>
                <a:lnTo>
                  <a:pt x="5334" y="1524"/>
                </a:lnTo>
                <a:lnTo>
                  <a:pt x="5334" y="3048"/>
                </a:lnTo>
                <a:lnTo>
                  <a:pt x="3810" y="4572"/>
                </a:lnTo>
                <a:lnTo>
                  <a:pt x="3810" y="6858"/>
                </a:lnTo>
                <a:lnTo>
                  <a:pt x="1524" y="4572"/>
                </a:lnTo>
                <a:lnTo>
                  <a:pt x="0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774303" y="4808982"/>
            <a:ext cx="7620" cy="5715"/>
          </a:xfrm>
          <a:custGeom>
            <a:avLst/>
            <a:gdLst/>
            <a:ahLst/>
            <a:cxnLst/>
            <a:rect l="l" t="t" r="r" b="b"/>
            <a:pathLst>
              <a:path w="7620" h="5714">
                <a:moveTo>
                  <a:pt x="2286" y="3809"/>
                </a:moveTo>
                <a:lnTo>
                  <a:pt x="0" y="3809"/>
                </a:lnTo>
                <a:lnTo>
                  <a:pt x="0" y="1523"/>
                </a:lnTo>
                <a:lnTo>
                  <a:pt x="2286" y="0"/>
                </a:lnTo>
                <a:lnTo>
                  <a:pt x="3810" y="0"/>
                </a:lnTo>
                <a:lnTo>
                  <a:pt x="5334" y="1523"/>
                </a:lnTo>
                <a:lnTo>
                  <a:pt x="7620" y="1523"/>
                </a:lnTo>
                <a:lnTo>
                  <a:pt x="5334" y="3809"/>
                </a:lnTo>
                <a:lnTo>
                  <a:pt x="5334" y="5333"/>
                </a:lnTo>
                <a:lnTo>
                  <a:pt x="3810" y="5333"/>
                </a:lnTo>
                <a:lnTo>
                  <a:pt x="2286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8760586" y="478459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34"/>
                </a:moveTo>
                <a:lnTo>
                  <a:pt x="0" y="1524"/>
                </a:lnTo>
                <a:lnTo>
                  <a:pt x="2285" y="1524"/>
                </a:lnTo>
                <a:lnTo>
                  <a:pt x="3809" y="0"/>
                </a:lnTo>
                <a:lnTo>
                  <a:pt x="5333" y="1524"/>
                </a:lnTo>
                <a:lnTo>
                  <a:pt x="5333" y="5334"/>
                </a:lnTo>
                <a:lnTo>
                  <a:pt x="0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8745346" y="4762500"/>
            <a:ext cx="6985" cy="5080"/>
          </a:xfrm>
          <a:custGeom>
            <a:avLst/>
            <a:gdLst/>
            <a:ahLst/>
            <a:cxnLst/>
            <a:rect l="l" t="t" r="r" b="b"/>
            <a:pathLst>
              <a:path w="6984" h="5079">
                <a:moveTo>
                  <a:pt x="1523" y="3048"/>
                </a:moveTo>
                <a:lnTo>
                  <a:pt x="0" y="1524"/>
                </a:lnTo>
                <a:lnTo>
                  <a:pt x="1523" y="0"/>
                </a:lnTo>
                <a:lnTo>
                  <a:pt x="5333" y="0"/>
                </a:lnTo>
                <a:lnTo>
                  <a:pt x="6857" y="1524"/>
                </a:lnTo>
                <a:lnTo>
                  <a:pt x="5333" y="4572"/>
                </a:lnTo>
                <a:lnTo>
                  <a:pt x="3047" y="4572"/>
                </a:lnTo>
                <a:lnTo>
                  <a:pt x="1523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8731631" y="4738115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0" y="5334"/>
                </a:moveTo>
                <a:lnTo>
                  <a:pt x="0" y="1524"/>
                </a:lnTo>
                <a:lnTo>
                  <a:pt x="1524" y="0"/>
                </a:lnTo>
                <a:lnTo>
                  <a:pt x="3048" y="0"/>
                </a:lnTo>
                <a:lnTo>
                  <a:pt x="4572" y="1524"/>
                </a:lnTo>
                <a:lnTo>
                  <a:pt x="4572" y="5334"/>
                </a:lnTo>
                <a:lnTo>
                  <a:pt x="0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717153" y="471525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3809"/>
                </a:moveTo>
                <a:lnTo>
                  <a:pt x="0" y="0"/>
                </a:lnTo>
                <a:lnTo>
                  <a:pt x="3810" y="0"/>
                </a:lnTo>
                <a:lnTo>
                  <a:pt x="5334" y="1523"/>
                </a:lnTo>
                <a:lnTo>
                  <a:pt x="3810" y="3809"/>
                </a:lnTo>
                <a:lnTo>
                  <a:pt x="2286" y="5333"/>
                </a:lnTo>
                <a:lnTo>
                  <a:pt x="0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8701913" y="469087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34"/>
                </a:moveTo>
                <a:lnTo>
                  <a:pt x="0" y="2286"/>
                </a:lnTo>
                <a:lnTo>
                  <a:pt x="1523" y="0"/>
                </a:lnTo>
                <a:lnTo>
                  <a:pt x="3047" y="0"/>
                </a:lnTo>
                <a:lnTo>
                  <a:pt x="5333" y="2286"/>
                </a:lnTo>
                <a:lnTo>
                  <a:pt x="5333" y="5334"/>
                </a:lnTo>
                <a:lnTo>
                  <a:pt x="0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8688196" y="4666488"/>
            <a:ext cx="5715" cy="7620"/>
          </a:xfrm>
          <a:custGeom>
            <a:avLst/>
            <a:gdLst/>
            <a:ahLst/>
            <a:cxnLst/>
            <a:rect l="l" t="t" r="r" b="b"/>
            <a:pathLst>
              <a:path w="5715" h="7620">
                <a:moveTo>
                  <a:pt x="0" y="5334"/>
                </a:moveTo>
                <a:lnTo>
                  <a:pt x="0" y="2286"/>
                </a:lnTo>
                <a:lnTo>
                  <a:pt x="1523" y="0"/>
                </a:lnTo>
                <a:lnTo>
                  <a:pt x="3047" y="2286"/>
                </a:lnTo>
                <a:lnTo>
                  <a:pt x="5333" y="3810"/>
                </a:lnTo>
                <a:lnTo>
                  <a:pt x="3047" y="5334"/>
                </a:lnTo>
                <a:lnTo>
                  <a:pt x="1523" y="7620"/>
                </a:lnTo>
                <a:lnTo>
                  <a:pt x="1523" y="5334"/>
                </a:lnTo>
                <a:lnTo>
                  <a:pt x="0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8672194" y="464439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3048"/>
                </a:moveTo>
                <a:lnTo>
                  <a:pt x="0" y="1524"/>
                </a:lnTo>
                <a:lnTo>
                  <a:pt x="2285" y="0"/>
                </a:lnTo>
                <a:lnTo>
                  <a:pt x="3809" y="0"/>
                </a:lnTo>
                <a:lnTo>
                  <a:pt x="5333" y="1524"/>
                </a:lnTo>
                <a:lnTo>
                  <a:pt x="5333" y="5334"/>
                </a:lnTo>
                <a:lnTo>
                  <a:pt x="2285" y="5334"/>
                </a:lnTo>
                <a:lnTo>
                  <a:pt x="0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658479" y="461998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53"/>
                </a:moveTo>
                <a:lnTo>
                  <a:pt x="0" y="3829"/>
                </a:lnTo>
                <a:lnTo>
                  <a:pt x="3506" y="0"/>
                </a:lnTo>
                <a:lnTo>
                  <a:pt x="5200" y="4344"/>
                </a:lnTo>
                <a:lnTo>
                  <a:pt x="0" y="53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643239" y="4597146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0" y="3809"/>
                </a:moveTo>
                <a:lnTo>
                  <a:pt x="0" y="2285"/>
                </a:lnTo>
                <a:lnTo>
                  <a:pt x="1523" y="0"/>
                </a:lnTo>
                <a:lnTo>
                  <a:pt x="4571" y="0"/>
                </a:lnTo>
                <a:lnTo>
                  <a:pt x="4571" y="5333"/>
                </a:lnTo>
                <a:lnTo>
                  <a:pt x="1523" y="5333"/>
                </a:lnTo>
                <a:lnTo>
                  <a:pt x="0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628760" y="457352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79">
                <a:moveTo>
                  <a:pt x="0" y="4572"/>
                </a:moveTo>
                <a:lnTo>
                  <a:pt x="0" y="0"/>
                </a:lnTo>
                <a:lnTo>
                  <a:pt x="2285" y="0"/>
                </a:lnTo>
                <a:lnTo>
                  <a:pt x="5333" y="1524"/>
                </a:lnTo>
                <a:lnTo>
                  <a:pt x="5333" y="3048"/>
                </a:lnTo>
                <a:lnTo>
                  <a:pt x="3809" y="4572"/>
                </a:lnTo>
                <a:lnTo>
                  <a:pt x="0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613520" y="455066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3810"/>
                </a:moveTo>
                <a:lnTo>
                  <a:pt x="0" y="1524"/>
                </a:lnTo>
                <a:lnTo>
                  <a:pt x="1523" y="0"/>
                </a:lnTo>
                <a:lnTo>
                  <a:pt x="5333" y="0"/>
                </a:lnTo>
                <a:lnTo>
                  <a:pt x="5333" y="3810"/>
                </a:lnTo>
                <a:lnTo>
                  <a:pt x="1523" y="5334"/>
                </a:lnTo>
                <a:lnTo>
                  <a:pt x="1523" y="3810"/>
                </a:lnTo>
                <a:lnTo>
                  <a:pt x="0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599805" y="452627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33"/>
                </a:moveTo>
                <a:lnTo>
                  <a:pt x="0" y="0"/>
                </a:lnTo>
                <a:lnTo>
                  <a:pt x="3048" y="0"/>
                </a:lnTo>
                <a:lnTo>
                  <a:pt x="5334" y="1523"/>
                </a:lnTo>
                <a:lnTo>
                  <a:pt x="5334" y="3809"/>
                </a:lnTo>
                <a:lnTo>
                  <a:pt x="3048" y="5333"/>
                </a:lnTo>
                <a:lnTo>
                  <a:pt x="0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583803" y="4501896"/>
            <a:ext cx="5715" cy="6985"/>
          </a:xfrm>
          <a:custGeom>
            <a:avLst/>
            <a:gdLst/>
            <a:ahLst/>
            <a:cxnLst/>
            <a:rect l="l" t="t" r="r" b="b"/>
            <a:pathLst>
              <a:path w="5715" h="6985">
                <a:moveTo>
                  <a:pt x="0" y="5333"/>
                </a:moveTo>
                <a:lnTo>
                  <a:pt x="0" y="3809"/>
                </a:lnTo>
                <a:lnTo>
                  <a:pt x="1524" y="2285"/>
                </a:lnTo>
                <a:lnTo>
                  <a:pt x="1524" y="0"/>
                </a:lnTo>
                <a:lnTo>
                  <a:pt x="3810" y="0"/>
                </a:lnTo>
                <a:lnTo>
                  <a:pt x="5334" y="2285"/>
                </a:lnTo>
                <a:lnTo>
                  <a:pt x="5334" y="5333"/>
                </a:lnTo>
                <a:lnTo>
                  <a:pt x="3810" y="6857"/>
                </a:lnTo>
                <a:lnTo>
                  <a:pt x="1524" y="5333"/>
                </a:lnTo>
                <a:lnTo>
                  <a:pt x="0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570086" y="447979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3048"/>
                </a:moveTo>
                <a:lnTo>
                  <a:pt x="0" y="0"/>
                </a:lnTo>
                <a:lnTo>
                  <a:pt x="1523" y="0"/>
                </a:lnTo>
                <a:lnTo>
                  <a:pt x="5333" y="1524"/>
                </a:lnTo>
                <a:lnTo>
                  <a:pt x="5333" y="3048"/>
                </a:lnTo>
                <a:lnTo>
                  <a:pt x="3809" y="5334"/>
                </a:lnTo>
                <a:lnTo>
                  <a:pt x="1523" y="5334"/>
                </a:lnTo>
                <a:lnTo>
                  <a:pt x="0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554846" y="4455414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1523" y="5334"/>
                </a:moveTo>
                <a:lnTo>
                  <a:pt x="0" y="3048"/>
                </a:lnTo>
                <a:lnTo>
                  <a:pt x="0" y="1524"/>
                </a:lnTo>
                <a:lnTo>
                  <a:pt x="1523" y="1524"/>
                </a:lnTo>
                <a:lnTo>
                  <a:pt x="3047" y="0"/>
                </a:lnTo>
                <a:lnTo>
                  <a:pt x="4571" y="0"/>
                </a:lnTo>
                <a:lnTo>
                  <a:pt x="4571" y="5334"/>
                </a:lnTo>
                <a:lnTo>
                  <a:pt x="1523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540368" y="443255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3809"/>
                </a:moveTo>
                <a:lnTo>
                  <a:pt x="0" y="0"/>
                </a:lnTo>
                <a:lnTo>
                  <a:pt x="5333" y="0"/>
                </a:lnTo>
                <a:lnTo>
                  <a:pt x="5333" y="2285"/>
                </a:lnTo>
                <a:lnTo>
                  <a:pt x="3809" y="5333"/>
                </a:lnTo>
                <a:lnTo>
                  <a:pt x="2285" y="5333"/>
                </a:lnTo>
                <a:lnTo>
                  <a:pt x="0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525129" y="440817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524" y="5333"/>
                </a:moveTo>
                <a:lnTo>
                  <a:pt x="0" y="2285"/>
                </a:lnTo>
                <a:lnTo>
                  <a:pt x="1524" y="0"/>
                </a:lnTo>
                <a:lnTo>
                  <a:pt x="3048" y="0"/>
                </a:lnTo>
                <a:lnTo>
                  <a:pt x="5334" y="2285"/>
                </a:lnTo>
                <a:lnTo>
                  <a:pt x="5334" y="5333"/>
                </a:lnTo>
                <a:lnTo>
                  <a:pt x="1524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511413" y="4386071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0" y="3048"/>
                </a:moveTo>
                <a:lnTo>
                  <a:pt x="0" y="0"/>
                </a:lnTo>
                <a:lnTo>
                  <a:pt x="4571" y="0"/>
                </a:lnTo>
                <a:lnTo>
                  <a:pt x="4571" y="3048"/>
                </a:lnTo>
                <a:lnTo>
                  <a:pt x="3047" y="3048"/>
                </a:lnTo>
                <a:lnTo>
                  <a:pt x="1523" y="5334"/>
                </a:lnTo>
                <a:lnTo>
                  <a:pt x="0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495410" y="436168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523" y="5334"/>
                </a:moveTo>
                <a:lnTo>
                  <a:pt x="0" y="3810"/>
                </a:lnTo>
                <a:lnTo>
                  <a:pt x="0" y="1524"/>
                </a:lnTo>
                <a:lnTo>
                  <a:pt x="1523" y="0"/>
                </a:lnTo>
                <a:lnTo>
                  <a:pt x="5333" y="0"/>
                </a:lnTo>
                <a:lnTo>
                  <a:pt x="5333" y="5334"/>
                </a:lnTo>
                <a:lnTo>
                  <a:pt x="1523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481694" y="4337303"/>
            <a:ext cx="5715" cy="6985"/>
          </a:xfrm>
          <a:custGeom>
            <a:avLst/>
            <a:gdLst/>
            <a:ahLst/>
            <a:cxnLst/>
            <a:rect l="l" t="t" r="r" b="b"/>
            <a:pathLst>
              <a:path w="5715" h="6985">
                <a:moveTo>
                  <a:pt x="0" y="5333"/>
                </a:moveTo>
                <a:lnTo>
                  <a:pt x="0" y="3809"/>
                </a:lnTo>
                <a:lnTo>
                  <a:pt x="1523" y="1523"/>
                </a:lnTo>
                <a:lnTo>
                  <a:pt x="1523" y="0"/>
                </a:lnTo>
                <a:lnTo>
                  <a:pt x="3809" y="0"/>
                </a:lnTo>
                <a:lnTo>
                  <a:pt x="5333" y="1523"/>
                </a:lnTo>
                <a:lnTo>
                  <a:pt x="5333" y="5333"/>
                </a:lnTo>
                <a:lnTo>
                  <a:pt x="3809" y="5333"/>
                </a:lnTo>
                <a:lnTo>
                  <a:pt x="3809" y="6857"/>
                </a:lnTo>
                <a:lnTo>
                  <a:pt x="1523" y="5333"/>
                </a:lnTo>
                <a:lnTo>
                  <a:pt x="0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466455" y="4315205"/>
            <a:ext cx="6985" cy="5080"/>
          </a:xfrm>
          <a:custGeom>
            <a:avLst/>
            <a:gdLst/>
            <a:ahLst/>
            <a:cxnLst/>
            <a:rect l="l" t="t" r="r" b="b"/>
            <a:pathLst>
              <a:path w="6984" h="5079">
                <a:moveTo>
                  <a:pt x="1524" y="3047"/>
                </a:moveTo>
                <a:lnTo>
                  <a:pt x="0" y="3047"/>
                </a:lnTo>
                <a:lnTo>
                  <a:pt x="0" y="1523"/>
                </a:lnTo>
                <a:lnTo>
                  <a:pt x="1524" y="0"/>
                </a:lnTo>
                <a:lnTo>
                  <a:pt x="3048" y="0"/>
                </a:lnTo>
                <a:lnTo>
                  <a:pt x="4572" y="1523"/>
                </a:lnTo>
                <a:lnTo>
                  <a:pt x="6858" y="1523"/>
                </a:lnTo>
                <a:lnTo>
                  <a:pt x="4572" y="3047"/>
                </a:lnTo>
                <a:lnTo>
                  <a:pt x="4572" y="4571"/>
                </a:lnTo>
                <a:lnTo>
                  <a:pt x="3048" y="4571"/>
                </a:lnTo>
                <a:lnTo>
                  <a:pt x="1524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451977" y="429082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34"/>
                </a:moveTo>
                <a:lnTo>
                  <a:pt x="0" y="3048"/>
                </a:lnTo>
                <a:lnTo>
                  <a:pt x="2286" y="1524"/>
                </a:lnTo>
                <a:lnTo>
                  <a:pt x="3810" y="0"/>
                </a:lnTo>
                <a:lnTo>
                  <a:pt x="5334" y="1524"/>
                </a:lnTo>
                <a:lnTo>
                  <a:pt x="5334" y="3048"/>
                </a:lnTo>
                <a:lnTo>
                  <a:pt x="3810" y="5334"/>
                </a:lnTo>
                <a:lnTo>
                  <a:pt x="0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8436736" y="4267961"/>
            <a:ext cx="6985" cy="5715"/>
          </a:xfrm>
          <a:custGeom>
            <a:avLst/>
            <a:gdLst/>
            <a:ahLst/>
            <a:cxnLst/>
            <a:rect l="l" t="t" r="r" b="b"/>
            <a:pathLst>
              <a:path w="6984" h="5714">
                <a:moveTo>
                  <a:pt x="1523" y="3810"/>
                </a:moveTo>
                <a:lnTo>
                  <a:pt x="0" y="3810"/>
                </a:lnTo>
                <a:lnTo>
                  <a:pt x="0" y="1524"/>
                </a:lnTo>
                <a:lnTo>
                  <a:pt x="1523" y="0"/>
                </a:lnTo>
                <a:lnTo>
                  <a:pt x="5333" y="0"/>
                </a:lnTo>
                <a:lnTo>
                  <a:pt x="6857" y="1524"/>
                </a:lnTo>
                <a:lnTo>
                  <a:pt x="5333" y="1524"/>
                </a:lnTo>
                <a:lnTo>
                  <a:pt x="5333" y="5334"/>
                </a:lnTo>
                <a:lnTo>
                  <a:pt x="3047" y="5334"/>
                </a:lnTo>
                <a:lnTo>
                  <a:pt x="1523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423020" y="4243578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0" y="5333"/>
                </a:moveTo>
                <a:lnTo>
                  <a:pt x="0" y="2285"/>
                </a:lnTo>
                <a:lnTo>
                  <a:pt x="1523" y="0"/>
                </a:lnTo>
                <a:lnTo>
                  <a:pt x="3047" y="0"/>
                </a:lnTo>
                <a:lnTo>
                  <a:pt x="4571" y="2285"/>
                </a:lnTo>
                <a:lnTo>
                  <a:pt x="4571" y="3809"/>
                </a:lnTo>
                <a:lnTo>
                  <a:pt x="3047" y="5333"/>
                </a:lnTo>
                <a:lnTo>
                  <a:pt x="0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8407018" y="4221479"/>
            <a:ext cx="6985" cy="5715"/>
          </a:xfrm>
          <a:custGeom>
            <a:avLst/>
            <a:gdLst/>
            <a:ahLst/>
            <a:cxnLst/>
            <a:rect l="l" t="t" r="r" b="b"/>
            <a:pathLst>
              <a:path w="6984" h="5714">
                <a:moveTo>
                  <a:pt x="1523" y="3047"/>
                </a:moveTo>
                <a:lnTo>
                  <a:pt x="0" y="1523"/>
                </a:lnTo>
                <a:lnTo>
                  <a:pt x="1523" y="0"/>
                </a:lnTo>
                <a:lnTo>
                  <a:pt x="5333" y="0"/>
                </a:lnTo>
                <a:lnTo>
                  <a:pt x="6857" y="1523"/>
                </a:lnTo>
                <a:lnTo>
                  <a:pt x="5333" y="1523"/>
                </a:lnTo>
                <a:lnTo>
                  <a:pt x="5333" y="3047"/>
                </a:lnTo>
                <a:lnTo>
                  <a:pt x="3809" y="5333"/>
                </a:lnTo>
                <a:lnTo>
                  <a:pt x="1523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393303" y="419709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33"/>
                </a:moveTo>
                <a:lnTo>
                  <a:pt x="0" y="1523"/>
                </a:lnTo>
                <a:lnTo>
                  <a:pt x="1524" y="0"/>
                </a:lnTo>
                <a:lnTo>
                  <a:pt x="3810" y="0"/>
                </a:lnTo>
                <a:lnTo>
                  <a:pt x="5334" y="1523"/>
                </a:lnTo>
                <a:lnTo>
                  <a:pt x="5334" y="3047"/>
                </a:lnTo>
                <a:lnTo>
                  <a:pt x="3810" y="5333"/>
                </a:lnTo>
                <a:lnTo>
                  <a:pt x="0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313025" y="4095681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73432" y="89222"/>
                </a:moveTo>
                <a:lnTo>
                  <a:pt x="87148" y="75506"/>
                </a:lnTo>
                <a:lnTo>
                  <a:pt x="92479" y="66517"/>
                </a:lnTo>
                <a:lnTo>
                  <a:pt x="95387" y="57206"/>
                </a:lnTo>
                <a:lnTo>
                  <a:pt x="96088" y="47823"/>
                </a:lnTo>
                <a:lnTo>
                  <a:pt x="94795" y="38616"/>
                </a:lnTo>
                <a:lnTo>
                  <a:pt x="65925" y="3933"/>
                </a:lnTo>
                <a:lnTo>
                  <a:pt x="47921" y="0"/>
                </a:lnTo>
                <a:lnTo>
                  <a:pt x="38392" y="1158"/>
                </a:lnTo>
                <a:lnTo>
                  <a:pt x="28798" y="4732"/>
                </a:lnTo>
                <a:lnTo>
                  <a:pt x="23140" y="7688"/>
                </a:lnTo>
                <a:lnTo>
                  <a:pt x="14758" y="13022"/>
                </a:lnTo>
                <a:lnTo>
                  <a:pt x="9424" y="21404"/>
                </a:lnTo>
                <a:lnTo>
                  <a:pt x="2082" y="32212"/>
                </a:lnTo>
                <a:lnTo>
                  <a:pt x="0" y="43791"/>
                </a:lnTo>
                <a:lnTo>
                  <a:pt x="1025" y="55730"/>
                </a:lnTo>
                <a:lnTo>
                  <a:pt x="5614" y="70172"/>
                </a:lnTo>
                <a:lnTo>
                  <a:pt x="36920" y="95015"/>
                </a:lnTo>
                <a:lnTo>
                  <a:pt x="49118" y="96311"/>
                </a:lnTo>
                <a:lnTo>
                  <a:pt x="64288" y="93032"/>
                </a:lnTo>
                <a:lnTo>
                  <a:pt x="69622" y="90746"/>
                </a:lnTo>
                <a:lnTo>
                  <a:pt x="73432" y="89222"/>
                </a:lnTo>
              </a:path>
            </a:pathLst>
          </a:custGeom>
          <a:ln w="5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431427" y="2791205"/>
            <a:ext cx="207010" cy="0"/>
          </a:xfrm>
          <a:custGeom>
            <a:avLst/>
            <a:gdLst/>
            <a:ahLst/>
            <a:cxnLst/>
            <a:rect l="l" t="t" r="r" b="b"/>
            <a:pathLst>
              <a:path w="207010">
                <a:moveTo>
                  <a:pt x="0" y="0"/>
                </a:moveTo>
                <a:lnTo>
                  <a:pt x="206502" y="0"/>
                </a:lnTo>
              </a:path>
            </a:pathLst>
          </a:custGeom>
          <a:ln w="5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627261" y="2753105"/>
            <a:ext cx="116205" cy="78105"/>
          </a:xfrm>
          <a:custGeom>
            <a:avLst/>
            <a:gdLst/>
            <a:ahLst/>
            <a:cxnLst/>
            <a:rect l="l" t="t" r="r" b="b"/>
            <a:pathLst>
              <a:path w="116205" h="78105">
                <a:moveTo>
                  <a:pt x="115823" y="38100"/>
                </a:moveTo>
                <a:lnTo>
                  <a:pt x="0" y="0"/>
                </a:lnTo>
                <a:lnTo>
                  <a:pt x="0" y="77724"/>
                </a:lnTo>
                <a:lnTo>
                  <a:pt x="11582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967869" y="2791205"/>
            <a:ext cx="207010" cy="0"/>
          </a:xfrm>
          <a:custGeom>
            <a:avLst/>
            <a:gdLst/>
            <a:ahLst/>
            <a:cxnLst/>
            <a:rect l="l" t="t" r="r" b="b"/>
            <a:pathLst>
              <a:path w="207010">
                <a:moveTo>
                  <a:pt x="0" y="0"/>
                </a:moveTo>
                <a:lnTo>
                  <a:pt x="206502" y="0"/>
                </a:lnTo>
              </a:path>
            </a:pathLst>
          </a:custGeom>
          <a:ln w="5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163703" y="2753105"/>
            <a:ext cx="116839" cy="78105"/>
          </a:xfrm>
          <a:custGeom>
            <a:avLst/>
            <a:gdLst/>
            <a:ahLst/>
            <a:cxnLst/>
            <a:rect l="l" t="t" r="r" b="b"/>
            <a:pathLst>
              <a:path w="116839" h="78105">
                <a:moveTo>
                  <a:pt x="116586" y="38100"/>
                </a:moveTo>
                <a:lnTo>
                  <a:pt x="0" y="0"/>
                </a:lnTo>
                <a:lnTo>
                  <a:pt x="0" y="77724"/>
                </a:lnTo>
                <a:lnTo>
                  <a:pt x="11658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656211" y="4455414"/>
            <a:ext cx="205740" cy="0"/>
          </a:xfrm>
          <a:custGeom>
            <a:avLst/>
            <a:gdLst/>
            <a:ahLst/>
            <a:cxnLst/>
            <a:rect l="l" t="t" r="r" b="b"/>
            <a:pathLst>
              <a:path w="205739">
                <a:moveTo>
                  <a:pt x="0" y="0"/>
                </a:moveTo>
                <a:lnTo>
                  <a:pt x="205740" y="0"/>
                </a:lnTo>
              </a:path>
            </a:pathLst>
          </a:custGeom>
          <a:ln w="5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852045" y="4417314"/>
            <a:ext cx="116205" cy="78105"/>
          </a:xfrm>
          <a:custGeom>
            <a:avLst/>
            <a:gdLst/>
            <a:ahLst/>
            <a:cxnLst/>
            <a:rect l="l" t="t" r="r" b="b"/>
            <a:pathLst>
              <a:path w="116204" h="78104">
                <a:moveTo>
                  <a:pt x="115823" y="38100"/>
                </a:moveTo>
                <a:lnTo>
                  <a:pt x="0" y="0"/>
                </a:lnTo>
                <a:lnTo>
                  <a:pt x="0" y="77724"/>
                </a:lnTo>
                <a:lnTo>
                  <a:pt x="11582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696341" y="5495544"/>
            <a:ext cx="0" cy="207010"/>
          </a:xfrm>
          <a:custGeom>
            <a:avLst/>
            <a:gdLst/>
            <a:ahLst/>
            <a:cxnLst/>
            <a:rect l="l" t="t" r="r" b="b"/>
            <a:pathLst>
              <a:path h="207010">
                <a:moveTo>
                  <a:pt x="0" y="0"/>
                </a:moveTo>
                <a:lnTo>
                  <a:pt x="0" y="206502"/>
                </a:lnTo>
              </a:path>
            </a:pathLst>
          </a:custGeom>
          <a:ln w="5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658241" y="5691378"/>
            <a:ext cx="78105" cy="116839"/>
          </a:xfrm>
          <a:custGeom>
            <a:avLst/>
            <a:gdLst/>
            <a:ahLst/>
            <a:cxnLst/>
            <a:rect l="l" t="t" r="r" b="b"/>
            <a:pathLst>
              <a:path w="78104" h="116839">
                <a:moveTo>
                  <a:pt x="77724" y="0"/>
                </a:moveTo>
                <a:lnTo>
                  <a:pt x="0" y="0"/>
                </a:lnTo>
                <a:lnTo>
                  <a:pt x="38100" y="116586"/>
                </a:lnTo>
                <a:lnTo>
                  <a:pt x="77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620391" y="3259073"/>
            <a:ext cx="0" cy="207010"/>
          </a:xfrm>
          <a:custGeom>
            <a:avLst/>
            <a:gdLst/>
            <a:ahLst/>
            <a:cxnLst/>
            <a:rect l="l" t="t" r="r" b="b"/>
            <a:pathLst>
              <a:path h="207010">
                <a:moveTo>
                  <a:pt x="0" y="0"/>
                </a:moveTo>
                <a:lnTo>
                  <a:pt x="0" y="206502"/>
                </a:lnTo>
              </a:path>
            </a:pathLst>
          </a:custGeom>
          <a:ln w="5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582291" y="3454908"/>
            <a:ext cx="78105" cy="116839"/>
          </a:xfrm>
          <a:custGeom>
            <a:avLst/>
            <a:gdLst/>
            <a:ahLst/>
            <a:cxnLst/>
            <a:rect l="l" t="t" r="r" b="b"/>
            <a:pathLst>
              <a:path w="78104" h="116839">
                <a:moveTo>
                  <a:pt x="77724" y="0"/>
                </a:moveTo>
                <a:lnTo>
                  <a:pt x="0" y="0"/>
                </a:lnTo>
                <a:lnTo>
                  <a:pt x="38100" y="116586"/>
                </a:lnTo>
                <a:lnTo>
                  <a:pt x="77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568563" y="3938778"/>
            <a:ext cx="0" cy="204470"/>
          </a:xfrm>
          <a:custGeom>
            <a:avLst/>
            <a:gdLst/>
            <a:ahLst/>
            <a:cxnLst/>
            <a:rect l="l" t="t" r="r" b="b"/>
            <a:pathLst>
              <a:path h="204470">
                <a:moveTo>
                  <a:pt x="0" y="204215"/>
                </a:moveTo>
                <a:lnTo>
                  <a:pt x="0" y="0"/>
                </a:lnTo>
              </a:path>
            </a:pathLst>
          </a:custGeom>
          <a:ln w="5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530475" y="3831335"/>
            <a:ext cx="78105" cy="118110"/>
          </a:xfrm>
          <a:custGeom>
            <a:avLst/>
            <a:gdLst/>
            <a:ahLst/>
            <a:cxnLst/>
            <a:rect l="l" t="t" r="r" b="b"/>
            <a:pathLst>
              <a:path w="78104" h="118110">
                <a:moveTo>
                  <a:pt x="77724" y="118110"/>
                </a:moveTo>
                <a:lnTo>
                  <a:pt x="38100" y="0"/>
                </a:lnTo>
                <a:lnTo>
                  <a:pt x="0" y="118110"/>
                </a:lnTo>
                <a:lnTo>
                  <a:pt x="77724" y="1181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0502" y="1517786"/>
            <a:ext cx="16395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sz="1350" dirty="0">
                <a:solidFill>
                  <a:srgbClr val="FF388D"/>
                </a:solidFill>
                <a:latin typeface="Wingdings 3"/>
                <a:cs typeface="Wingdings 3"/>
              </a:rPr>
              <a:t></a:t>
            </a:r>
            <a:r>
              <a:rPr sz="1350" dirty="0">
                <a:solidFill>
                  <a:srgbClr val="FF388D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조건</a:t>
            </a:r>
            <a:r>
              <a:rPr sz="2000" spc="-5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메시지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35671" y="797813"/>
            <a:ext cx="6513576" cy="299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74833" y="3448811"/>
            <a:ext cx="0" cy="280670"/>
          </a:xfrm>
          <a:custGeom>
            <a:avLst/>
            <a:gdLst/>
            <a:ahLst/>
            <a:cxnLst/>
            <a:rect l="l" t="t" r="r" b="b"/>
            <a:pathLst>
              <a:path h="280670">
                <a:moveTo>
                  <a:pt x="0" y="0"/>
                </a:moveTo>
                <a:lnTo>
                  <a:pt x="0" y="280416"/>
                </a:lnTo>
              </a:path>
            </a:pathLst>
          </a:custGeom>
          <a:ln w="71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22255" y="3717035"/>
            <a:ext cx="106680" cy="160020"/>
          </a:xfrm>
          <a:custGeom>
            <a:avLst/>
            <a:gdLst/>
            <a:ahLst/>
            <a:cxnLst/>
            <a:rect l="l" t="t" r="r" b="b"/>
            <a:pathLst>
              <a:path w="106679" h="160020">
                <a:moveTo>
                  <a:pt x="106680" y="0"/>
                </a:moveTo>
                <a:lnTo>
                  <a:pt x="0" y="0"/>
                </a:lnTo>
                <a:lnTo>
                  <a:pt x="52578" y="160020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02971" y="4034028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416" y="0"/>
                </a:lnTo>
              </a:path>
            </a:pathLst>
          </a:custGeom>
          <a:ln w="71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71957" y="3981450"/>
            <a:ext cx="159385" cy="106680"/>
          </a:xfrm>
          <a:custGeom>
            <a:avLst/>
            <a:gdLst/>
            <a:ahLst/>
            <a:cxnLst/>
            <a:rect l="l" t="t" r="r" b="b"/>
            <a:pathLst>
              <a:path w="159384" h="106679">
                <a:moveTo>
                  <a:pt x="159258" y="52577"/>
                </a:moveTo>
                <a:lnTo>
                  <a:pt x="0" y="0"/>
                </a:lnTo>
                <a:lnTo>
                  <a:pt x="0" y="106679"/>
                </a:lnTo>
                <a:lnTo>
                  <a:pt x="159258" y="525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74221" y="2677667"/>
            <a:ext cx="4284980" cy="714375"/>
          </a:xfrm>
          <a:prstGeom prst="rect">
            <a:avLst/>
          </a:prstGeom>
          <a:ln w="713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2555">
              <a:lnSpc>
                <a:spcPct val="100000"/>
              </a:lnSpc>
            </a:pPr>
            <a:r>
              <a:rPr sz="2000" spc="-1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nd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ti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m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sa</a:t>
            </a:r>
            <a:r>
              <a:rPr sz="2000" spc="-5" dirty="0">
                <a:latin typeface="Arial"/>
                <a:cs typeface="Arial"/>
              </a:rPr>
              <a:t>g</a:t>
            </a:r>
            <a:r>
              <a:rPr sz="2000" spc="4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940431" y="2677667"/>
            <a:ext cx="318770" cy="321945"/>
          </a:xfrm>
          <a:custGeom>
            <a:avLst/>
            <a:gdLst/>
            <a:ahLst/>
            <a:cxnLst/>
            <a:rect l="l" t="t" r="r" b="b"/>
            <a:pathLst>
              <a:path w="318770" h="321944">
                <a:moveTo>
                  <a:pt x="318516" y="321564"/>
                </a:moveTo>
                <a:lnTo>
                  <a:pt x="318516" y="0"/>
                </a:lnTo>
                <a:lnTo>
                  <a:pt x="0" y="0"/>
                </a:lnTo>
                <a:lnTo>
                  <a:pt x="318516" y="3215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40431" y="2677667"/>
            <a:ext cx="318770" cy="321945"/>
          </a:xfrm>
          <a:custGeom>
            <a:avLst/>
            <a:gdLst/>
            <a:ahLst/>
            <a:cxnLst/>
            <a:rect l="l" t="t" r="r" b="b"/>
            <a:pathLst>
              <a:path w="318770" h="321944">
                <a:moveTo>
                  <a:pt x="318516" y="321563"/>
                </a:moveTo>
                <a:lnTo>
                  <a:pt x="0" y="0"/>
                </a:lnTo>
                <a:lnTo>
                  <a:pt x="0" y="321563"/>
                </a:lnTo>
                <a:lnTo>
                  <a:pt x="318516" y="321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40431" y="2677667"/>
            <a:ext cx="318770" cy="321945"/>
          </a:xfrm>
          <a:custGeom>
            <a:avLst/>
            <a:gdLst/>
            <a:ahLst/>
            <a:cxnLst/>
            <a:rect l="l" t="t" r="r" b="b"/>
            <a:pathLst>
              <a:path w="318770" h="321944">
                <a:moveTo>
                  <a:pt x="318516" y="321563"/>
                </a:moveTo>
                <a:lnTo>
                  <a:pt x="0" y="0"/>
                </a:lnTo>
                <a:lnTo>
                  <a:pt x="0" y="321563"/>
                </a:lnTo>
                <a:lnTo>
                  <a:pt x="318516" y="321563"/>
                </a:lnTo>
                <a:close/>
              </a:path>
            </a:pathLst>
          </a:custGeom>
          <a:ln w="71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07393" y="3389376"/>
            <a:ext cx="840740" cy="539750"/>
          </a:xfrm>
          <a:custGeom>
            <a:avLst/>
            <a:gdLst/>
            <a:ahLst/>
            <a:cxnLst/>
            <a:rect l="l" t="t" r="r" b="b"/>
            <a:pathLst>
              <a:path w="840739" h="539750">
                <a:moveTo>
                  <a:pt x="840486" y="6858"/>
                </a:moveTo>
                <a:lnTo>
                  <a:pt x="840486" y="0"/>
                </a:lnTo>
                <a:lnTo>
                  <a:pt x="835914" y="0"/>
                </a:lnTo>
                <a:lnTo>
                  <a:pt x="833628" y="2286"/>
                </a:lnTo>
                <a:lnTo>
                  <a:pt x="833628" y="4572"/>
                </a:lnTo>
                <a:lnTo>
                  <a:pt x="835914" y="6858"/>
                </a:lnTo>
                <a:lnTo>
                  <a:pt x="840486" y="6858"/>
                </a:lnTo>
                <a:close/>
              </a:path>
              <a:path w="840739" h="539750">
                <a:moveTo>
                  <a:pt x="809244" y="23622"/>
                </a:moveTo>
                <a:lnTo>
                  <a:pt x="809244" y="21336"/>
                </a:lnTo>
                <a:lnTo>
                  <a:pt x="806958" y="19050"/>
                </a:lnTo>
                <a:lnTo>
                  <a:pt x="804672" y="19050"/>
                </a:lnTo>
                <a:lnTo>
                  <a:pt x="804672" y="21336"/>
                </a:lnTo>
                <a:lnTo>
                  <a:pt x="802386" y="23622"/>
                </a:lnTo>
                <a:lnTo>
                  <a:pt x="802386" y="25908"/>
                </a:lnTo>
                <a:lnTo>
                  <a:pt x="806958" y="25908"/>
                </a:lnTo>
                <a:lnTo>
                  <a:pt x="809244" y="23622"/>
                </a:lnTo>
                <a:close/>
              </a:path>
              <a:path w="840739" h="539750">
                <a:moveTo>
                  <a:pt x="776478" y="47244"/>
                </a:moveTo>
                <a:lnTo>
                  <a:pt x="776478" y="42672"/>
                </a:lnTo>
                <a:lnTo>
                  <a:pt x="774192" y="40386"/>
                </a:lnTo>
                <a:lnTo>
                  <a:pt x="771144" y="40386"/>
                </a:lnTo>
                <a:lnTo>
                  <a:pt x="768858" y="42672"/>
                </a:lnTo>
                <a:lnTo>
                  <a:pt x="771144" y="44958"/>
                </a:lnTo>
                <a:lnTo>
                  <a:pt x="774192" y="47244"/>
                </a:lnTo>
                <a:lnTo>
                  <a:pt x="776478" y="47244"/>
                </a:lnTo>
                <a:close/>
              </a:path>
              <a:path w="840739" h="539750">
                <a:moveTo>
                  <a:pt x="745236" y="66294"/>
                </a:moveTo>
                <a:lnTo>
                  <a:pt x="745236" y="61722"/>
                </a:lnTo>
                <a:lnTo>
                  <a:pt x="740664" y="61722"/>
                </a:lnTo>
                <a:lnTo>
                  <a:pt x="738378" y="64008"/>
                </a:lnTo>
                <a:lnTo>
                  <a:pt x="738378" y="66294"/>
                </a:lnTo>
                <a:lnTo>
                  <a:pt x="740664" y="68580"/>
                </a:lnTo>
                <a:lnTo>
                  <a:pt x="742950" y="68580"/>
                </a:lnTo>
                <a:lnTo>
                  <a:pt x="745236" y="66294"/>
                </a:lnTo>
                <a:close/>
              </a:path>
              <a:path w="840739" h="539750">
                <a:moveTo>
                  <a:pt x="714756" y="85344"/>
                </a:moveTo>
                <a:lnTo>
                  <a:pt x="711708" y="83058"/>
                </a:lnTo>
                <a:lnTo>
                  <a:pt x="709422" y="80772"/>
                </a:lnTo>
                <a:lnTo>
                  <a:pt x="707136" y="80772"/>
                </a:lnTo>
                <a:lnTo>
                  <a:pt x="704850" y="83058"/>
                </a:lnTo>
                <a:lnTo>
                  <a:pt x="704850" y="85344"/>
                </a:lnTo>
                <a:lnTo>
                  <a:pt x="707136" y="87630"/>
                </a:lnTo>
                <a:lnTo>
                  <a:pt x="711708" y="87630"/>
                </a:lnTo>
                <a:lnTo>
                  <a:pt x="711708" y="85344"/>
                </a:lnTo>
                <a:lnTo>
                  <a:pt x="714756" y="85344"/>
                </a:lnTo>
                <a:close/>
              </a:path>
              <a:path w="840739" h="539750">
                <a:moveTo>
                  <a:pt x="681228" y="106680"/>
                </a:moveTo>
                <a:lnTo>
                  <a:pt x="681228" y="104394"/>
                </a:lnTo>
                <a:lnTo>
                  <a:pt x="678942" y="102108"/>
                </a:lnTo>
                <a:lnTo>
                  <a:pt x="676656" y="102108"/>
                </a:lnTo>
                <a:lnTo>
                  <a:pt x="673608" y="104394"/>
                </a:lnTo>
                <a:lnTo>
                  <a:pt x="673608" y="106680"/>
                </a:lnTo>
                <a:lnTo>
                  <a:pt x="676656" y="108966"/>
                </a:lnTo>
                <a:lnTo>
                  <a:pt x="678942" y="108966"/>
                </a:lnTo>
                <a:lnTo>
                  <a:pt x="681228" y="106680"/>
                </a:lnTo>
                <a:close/>
              </a:path>
              <a:path w="840739" h="539750">
                <a:moveTo>
                  <a:pt x="649986" y="125730"/>
                </a:moveTo>
                <a:lnTo>
                  <a:pt x="645414" y="121158"/>
                </a:lnTo>
                <a:lnTo>
                  <a:pt x="640842" y="125730"/>
                </a:lnTo>
                <a:lnTo>
                  <a:pt x="645414" y="130302"/>
                </a:lnTo>
                <a:lnTo>
                  <a:pt x="649986" y="125730"/>
                </a:lnTo>
                <a:close/>
              </a:path>
              <a:path w="840739" h="539750">
                <a:moveTo>
                  <a:pt x="616458" y="147066"/>
                </a:moveTo>
                <a:lnTo>
                  <a:pt x="616458" y="144780"/>
                </a:lnTo>
                <a:lnTo>
                  <a:pt x="614172" y="142494"/>
                </a:lnTo>
                <a:lnTo>
                  <a:pt x="611886" y="142494"/>
                </a:lnTo>
                <a:lnTo>
                  <a:pt x="609600" y="144780"/>
                </a:lnTo>
                <a:lnTo>
                  <a:pt x="609600" y="147066"/>
                </a:lnTo>
                <a:lnTo>
                  <a:pt x="611886" y="149352"/>
                </a:lnTo>
                <a:lnTo>
                  <a:pt x="614172" y="149352"/>
                </a:lnTo>
                <a:lnTo>
                  <a:pt x="616458" y="147066"/>
                </a:lnTo>
                <a:close/>
              </a:path>
              <a:path w="840739" h="539750">
                <a:moveTo>
                  <a:pt x="585978" y="168402"/>
                </a:moveTo>
                <a:lnTo>
                  <a:pt x="585978" y="166116"/>
                </a:lnTo>
                <a:lnTo>
                  <a:pt x="583692" y="163830"/>
                </a:lnTo>
                <a:lnTo>
                  <a:pt x="578358" y="163830"/>
                </a:lnTo>
                <a:lnTo>
                  <a:pt x="578358" y="168402"/>
                </a:lnTo>
                <a:lnTo>
                  <a:pt x="581406" y="170688"/>
                </a:lnTo>
                <a:lnTo>
                  <a:pt x="583692" y="170688"/>
                </a:lnTo>
                <a:lnTo>
                  <a:pt x="585978" y="168402"/>
                </a:lnTo>
                <a:close/>
              </a:path>
              <a:path w="840739" h="539750">
                <a:moveTo>
                  <a:pt x="552450" y="187452"/>
                </a:moveTo>
                <a:lnTo>
                  <a:pt x="552450" y="185166"/>
                </a:lnTo>
                <a:lnTo>
                  <a:pt x="550164" y="182880"/>
                </a:lnTo>
                <a:lnTo>
                  <a:pt x="545592" y="187452"/>
                </a:lnTo>
                <a:lnTo>
                  <a:pt x="545592" y="189738"/>
                </a:lnTo>
                <a:lnTo>
                  <a:pt x="550164" y="189738"/>
                </a:lnTo>
                <a:lnTo>
                  <a:pt x="552450" y="187452"/>
                </a:lnTo>
                <a:close/>
              </a:path>
              <a:path w="840739" h="539750">
                <a:moveTo>
                  <a:pt x="521208" y="208788"/>
                </a:moveTo>
                <a:lnTo>
                  <a:pt x="521208" y="206502"/>
                </a:lnTo>
                <a:lnTo>
                  <a:pt x="518922" y="206502"/>
                </a:lnTo>
                <a:lnTo>
                  <a:pt x="516636" y="204216"/>
                </a:lnTo>
                <a:lnTo>
                  <a:pt x="514350" y="204216"/>
                </a:lnTo>
                <a:lnTo>
                  <a:pt x="514350" y="206502"/>
                </a:lnTo>
                <a:lnTo>
                  <a:pt x="512064" y="208788"/>
                </a:lnTo>
                <a:lnTo>
                  <a:pt x="514350" y="208788"/>
                </a:lnTo>
                <a:lnTo>
                  <a:pt x="516636" y="211074"/>
                </a:lnTo>
                <a:lnTo>
                  <a:pt x="518922" y="211074"/>
                </a:lnTo>
                <a:lnTo>
                  <a:pt x="521208" y="208788"/>
                </a:lnTo>
                <a:close/>
              </a:path>
              <a:path w="840739" h="539750">
                <a:moveTo>
                  <a:pt x="488442" y="230124"/>
                </a:moveTo>
                <a:lnTo>
                  <a:pt x="488442" y="225552"/>
                </a:lnTo>
                <a:lnTo>
                  <a:pt x="483108" y="225552"/>
                </a:lnTo>
                <a:lnTo>
                  <a:pt x="480822" y="227838"/>
                </a:lnTo>
                <a:lnTo>
                  <a:pt x="480822" y="230124"/>
                </a:lnTo>
                <a:lnTo>
                  <a:pt x="483108" y="233172"/>
                </a:lnTo>
                <a:lnTo>
                  <a:pt x="486156" y="233172"/>
                </a:lnTo>
                <a:lnTo>
                  <a:pt x="488442" y="230124"/>
                </a:lnTo>
                <a:close/>
              </a:path>
              <a:path w="840739" h="539750">
                <a:moveTo>
                  <a:pt x="457200" y="249174"/>
                </a:moveTo>
                <a:lnTo>
                  <a:pt x="452628" y="244602"/>
                </a:lnTo>
                <a:lnTo>
                  <a:pt x="450342" y="244602"/>
                </a:lnTo>
                <a:lnTo>
                  <a:pt x="450342" y="252222"/>
                </a:lnTo>
                <a:lnTo>
                  <a:pt x="454914" y="252222"/>
                </a:lnTo>
                <a:lnTo>
                  <a:pt x="457200" y="249174"/>
                </a:lnTo>
                <a:close/>
              </a:path>
              <a:path w="840739" h="539750">
                <a:moveTo>
                  <a:pt x="423672" y="271272"/>
                </a:moveTo>
                <a:lnTo>
                  <a:pt x="423672" y="268224"/>
                </a:lnTo>
                <a:lnTo>
                  <a:pt x="421386" y="265938"/>
                </a:lnTo>
                <a:lnTo>
                  <a:pt x="419100" y="265938"/>
                </a:lnTo>
                <a:lnTo>
                  <a:pt x="416814" y="268224"/>
                </a:lnTo>
                <a:lnTo>
                  <a:pt x="416814" y="271272"/>
                </a:lnTo>
                <a:lnTo>
                  <a:pt x="419100" y="273558"/>
                </a:lnTo>
                <a:lnTo>
                  <a:pt x="421386" y="273558"/>
                </a:lnTo>
                <a:lnTo>
                  <a:pt x="423672" y="271272"/>
                </a:lnTo>
                <a:close/>
              </a:path>
              <a:path w="840739" h="539750">
                <a:moveTo>
                  <a:pt x="393192" y="289560"/>
                </a:moveTo>
                <a:lnTo>
                  <a:pt x="393192" y="287274"/>
                </a:lnTo>
                <a:lnTo>
                  <a:pt x="385572" y="287274"/>
                </a:lnTo>
                <a:lnTo>
                  <a:pt x="385572" y="292608"/>
                </a:lnTo>
                <a:lnTo>
                  <a:pt x="387858" y="294894"/>
                </a:lnTo>
                <a:lnTo>
                  <a:pt x="390906" y="292608"/>
                </a:lnTo>
                <a:lnTo>
                  <a:pt x="393192" y="289560"/>
                </a:lnTo>
                <a:close/>
              </a:path>
              <a:path w="840739" h="539750">
                <a:moveTo>
                  <a:pt x="359664" y="313944"/>
                </a:moveTo>
                <a:lnTo>
                  <a:pt x="359664" y="308610"/>
                </a:lnTo>
                <a:lnTo>
                  <a:pt x="357378" y="306324"/>
                </a:lnTo>
                <a:lnTo>
                  <a:pt x="355092" y="306324"/>
                </a:lnTo>
                <a:lnTo>
                  <a:pt x="352806" y="308610"/>
                </a:lnTo>
                <a:lnTo>
                  <a:pt x="352806" y="311658"/>
                </a:lnTo>
                <a:lnTo>
                  <a:pt x="355092" y="313944"/>
                </a:lnTo>
                <a:lnTo>
                  <a:pt x="359664" y="313944"/>
                </a:lnTo>
                <a:close/>
              </a:path>
              <a:path w="840739" h="539750">
                <a:moveTo>
                  <a:pt x="328422" y="332994"/>
                </a:moveTo>
                <a:lnTo>
                  <a:pt x="328422" y="327660"/>
                </a:lnTo>
                <a:lnTo>
                  <a:pt x="321564" y="327660"/>
                </a:lnTo>
                <a:lnTo>
                  <a:pt x="321564" y="332994"/>
                </a:lnTo>
                <a:lnTo>
                  <a:pt x="323850" y="335280"/>
                </a:lnTo>
                <a:lnTo>
                  <a:pt x="326136" y="335280"/>
                </a:lnTo>
                <a:lnTo>
                  <a:pt x="328422" y="332994"/>
                </a:lnTo>
                <a:close/>
              </a:path>
              <a:path w="840739" h="539750">
                <a:moveTo>
                  <a:pt x="295656" y="354330"/>
                </a:moveTo>
                <a:lnTo>
                  <a:pt x="295656" y="349758"/>
                </a:lnTo>
                <a:lnTo>
                  <a:pt x="293370" y="346710"/>
                </a:lnTo>
                <a:lnTo>
                  <a:pt x="288036" y="352044"/>
                </a:lnTo>
                <a:lnTo>
                  <a:pt x="288036" y="354330"/>
                </a:lnTo>
                <a:lnTo>
                  <a:pt x="295656" y="354330"/>
                </a:lnTo>
                <a:close/>
              </a:path>
              <a:path w="840739" h="539750">
                <a:moveTo>
                  <a:pt x="264414" y="373380"/>
                </a:moveTo>
                <a:lnTo>
                  <a:pt x="264414" y="371094"/>
                </a:lnTo>
                <a:lnTo>
                  <a:pt x="262128" y="368046"/>
                </a:lnTo>
                <a:lnTo>
                  <a:pt x="257556" y="368046"/>
                </a:lnTo>
                <a:lnTo>
                  <a:pt x="257556" y="373380"/>
                </a:lnTo>
                <a:lnTo>
                  <a:pt x="259842" y="375666"/>
                </a:lnTo>
                <a:lnTo>
                  <a:pt x="262128" y="375666"/>
                </a:lnTo>
                <a:lnTo>
                  <a:pt x="264414" y="373380"/>
                </a:lnTo>
                <a:close/>
              </a:path>
              <a:path w="840739" h="539750">
                <a:moveTo>
                  <a:pt x="230886" y="397002"/>
                </a:moveTo>
                <a:lnTo>
                  <a:pt x="230886" y="390144"/>
                </a:lnTo>
                <a:lnTo>
                  <a:pt x="226314" y="390144"/>
                </a:lnTo>
                <a:lnTo>
                  <a:pt x="224028" y="392430"/>
                </a:lnTo>
                <a:lnTo>
                  <a:pt x="224028" y="394716"/>
                </a:lnTo>
                <a:lnTo>
                  <a:pt x="226314" y="397002"/>
                </a:lnTo>
                <a:lnTo>
                  <a:pt x="230886" y="397002"/>
                </a:lnTo>
                <a:close/>
              </a:path>
              <a:path w="840739" h="539750">
                <a:moveTo>
                  <a:pt x="200406" y="413766"/>
                </a:moveTo>
                <a:lnTo>
                  <a:pt x="200406" y="411480"/>
                </a:lnTo>
                <a:lnTo>
                  <a:pt x="198120" y="409194"/>
                </a:lnTo>
                <a:lnTo>
                  <a:pt x="192786" y="409194"/>
                </a:lnTo>
                <a:lnTo>
                  <a:pt x="192786" y="416052"/>
                </a:lnTo>
                <a:lnTo>
                  <a:pt x="198120" y="416052"/>
                </a:lnTo>
                <a:lnTo>
                  <a:pt x="200406" y="413766"/>
                </a:lnTo>
                <a:close/>
              </a:path>
              <a:path w="840739" h="539750">
                <a:moveTo>
                  <a:pt x="166878" y="437388"/>
                </a:moveTo>
                <a:lnTo>
                  <a:pt x="166878" y="432816"/>
                </a:lnTo>
                <a:lnTo>
                  <a:pt x="164592" y="430530"/>
                </a:lnTo>
                <a:lnTo>
                  <a:pt x="162306" y="430530"/>
                </a:lnTo>
                <a:lnTo>
                  <a:pt x="160020" y="432816"/>
                </a:lnTo>
                <a:lnTo>
                  <a:pt x="160020" y="435102"/>
                </a:lnTo>
                <a:lnTo>
                  <a:pt x="162306" y="437388"/>
                </a:lnTo>
                <a:lnTo>
                  <a:pt x="166878" y="437388"/>
                </a:lnTo>
                <a:close/>
              </a:path>
              <a:path w="840739" h="539750">
                <a:moveTo>
                  <a:pt x="135636" y="454152"/>
                </a:moveTo>
                <a:lnTo>
                  <a:pt x="135636" y="451866"/>
                </a:lnTo>
                <a:lnTo>
                  <a:pt x="128778" y="451866"/>
                </a:lnTo>
                <a:lnTo>
                  <a:pt x="128778" y="456438"/>
                </a:lnTo>
                <a:lnTo>
                  <a:pt x="131064" y="458724"/>
                </a:lnTo>
                <a:lnTo>
                  <a:pt x="135636" y="454152"/>
                </a:lnTo>
                <a:close/>
              </a:path>
              <a:path w="840739" h="539750">
                <a:moveTo>
                  <a:pt x="102870" y="477774"/>
                </a:moveTo>
                <a:lnTo>
                  <a:pt x="102870" y="473202"/>
                </a:lnTo>
                <a:lnTo>
                  <a:pt x="99822" y="470916"/>
                </a:lnTo>
                <a:lnTo>
                  <a:pt x="97536" y="470916"/>
                </a:lnTo>
                <a:lnTo>
                  <a:pt x="95250" y="473202"/>
                </a:lnTo>
                <a:lnTo>
                  <a:pt x="95250" y="477774"/>
                </a:lnTo>
                <a:lnTo>
                  <a:pt x="102870" y="477774"/>
                </a:lnTo>
                <a:close/>
              </a:path>
              <a:path w="840739" h="539750">
                <a:moveTo>
                  <a:pt x="71628" y="496824"/>
                </a:moveTo>
                <a:lnTo>
                  <a:pt x="71628" y="492252"/>
                </a:lnTo>
                <a:lnTo>
                  <a:pt x="67056" y="492252"/>
                </a:lnTo>
                <a:lnTo>
                  <a:pt x="64770" y="494538"/>
                </a:lnTo>
                <a:lnTo>
                  <a:pt x="64770" y="496824"/>
                </a:lnTo>
                <a:lnTo>
                  <a:pt x="67056" y="499110"/>
                </a:lnTo>
                <a:lnTo>
                  <a:pt x="69342" y="499110"/>
                </a:lnTo>
                <a:lnTo>
                  <a:pt x="71628" y="496824"/>
                </a:lnTo>
                <a:close/>
              </a:path>
              <a:path w="840739" h="539750">
                <a:moveTo>
                  <a:pt x="38100" y="518160"/>
                </a:moveTo>
                <a:lnTo>
                  <a:pt x="38100" y="513588"/>
                </a:lnTo>
                <a:lnTo>
                  <a:pt x="35814" y="511302"/>
                </a:lnTo>
                <a:lnTo>
                  <a:pt x="31242" y="515874"/>
                </a:lnTo>
                <a:lnTo>
                  <a:pt x="33528" y="518160"/>
                </a:lnTo>
                <a:lnTo>
                  <a:pt x="35814" y="518160"/>
                </a:lnTo>
                <a:lnTo>
                  <a:pt x="35814" y="520446"/>
                </a:lnTo>
                <a:lnTo>
                  <a:pt x="38100" y="518160"/>
                </a:lnTo>
                <a:close/>
              </a:path>
              <a:path w="840739" h="539750">
                <a:moveTo>
                  <a:pt x="7620" y="537210"/>
                </a:moveTo>
                <a:lnTo>
                  <a:pt x="7620" y="534924"/>
                </a:lnTo>
                <a:lnTo>
                  <a:pt x="5334" y="532638"/>
                </a:lnTo>
                <a:lnTo>
                  <a:pt x="2286" y="532638"/>
                </a:lnTo>
                <a:lnTo>
                  <a:pt x="0" y="534924"/>
                </a:lnTo>
                <a:lnTo>
                  <a:pt x="0" y="537210"/>
                </a:lnTo>
                <a:lnTo>
                  <a:pt x="2286" y="539496"/>
                </a:lnTo>
                <a:lnTo>
                  <a:pt x="5334" y="539496"/>
                </a:lnTo>
                <a:lnTo>
                  <a:pt x="7620" y="5372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41021" y="3389376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6858" y="6858"/>
                </a:moveTo>
                <a:lnTo>
                  <a:pt x="2286" y="6858"/>
                </a:lnTo>
                <a:lnTo>
                  <a:pt x="0" y="4572"/>
                </a:lnTo>
                <a:lnTo>
                  <a:pt x="0" y="2286"/>
                </a:lnTo>
                <a:lnTo>
                  <a:pt x="2286" y="0"/>
                </a:lnTo>
                <a:lnTo>
                  <a:pt x="6858" y="0"/>
                </a:lnTo>
                <a:lnTo>
                  <a:pt x="6858" y="685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09779" y="3408426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4571" y="6858"/>
                </a:moveTo>
                <a:lnTo>
                  <a:pt x="0" y="6858"/>
                </a:lnTo>
                <a:lnTo>
                  <a:pt x="0" y="4572"/>
                </a:lnTo>
                <a:lnTo>
                  <a:pt x="2286" y="2286"/>
                </a:lnTo>
                <a:lnTo>
                  <a:pt x="2286" y="0"/>
                </a:lnTo>
                <a:lnTo>
                  <a:pt x="4571" y="0"/>
                </a:lnTo>
                <a:lnTo>
                  <a:pt x="6858" y="2286"/>
                </a:lnTo>
                <a:lnTo>
                  <a:pt x="6858" y="4572"/>
                </a:lnTo>
                <a:lnTo>
                  <a:pt x="4571" y="685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76251" y="3429761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5">
                <a:moveTo>
                  <a:pt x="7619" y="6858"/>
                </a:moveTo>
                <a:lnTo>
                  <a:pt x="5333" y="6858"/>
                </a:lnTo>
                <a:lnTo>
                  <a:pt x="2285" y="4572"/>
                </a:lnTo>
                <a:lnTo>
                  <a:pt x="0" y="2286"/>
                </a:lnTo>
                <a:lnTo>
                  <a:pt x="2285" y="0"/>
                </a:lnTo>
                <a:lnTo>
                  <a:pt x="5333" y="0"/>
                </a:lnTo>
                <a:lnTo>
                  <a:pt x="7619" y="2286"/>
                </a:lnTo>
                <a:lnTo>
                  <a:pt x="7619" y="685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45771" y="3451097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4572" y="6858"/>
                </a:moveTo>
                <a:lnTo>
                  <a:pt x="2286" y="6858"/>
                </a:lnTo>
                <a:lnTo>
                  <a:pt x="0" y="4572"/>
                </a:lnTo>
                <a:lnTo>
                  <a:pt x="0" y="2286"/>
                </a:lnTo>
                <a:lnTo>
                  <a:pt x="2286" y="0"/>
                </a:lnTo>
                <a:lnTo>
                  <a:pt x="6858" y="0"/>
                </a:lnTo>
                <a:lnTo>
                  <a:pt x="6858" y="4572"/>
                </a:lnTo>
                <a:lnTo>
                  <a:pt x="4572" y="685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12243" y="3470147"/>
            <a:ext cx="10160" cy="6985"/>
          </a:xfrm>
          <a:custGeom>
            <a:avLst/>
            <a:gdLst/>
            <a:ahLst/>
            <a:cxnLst/>
            <a:rect l="l" t="t" r="r" b="b"/>
            <a:pathLst>
              <a:path w="10160" h="6985">
                <a:moveTo>
                  <a:pt x="6858" y="6858"/>
                </a:moveTo>
                <a:lnTo>
                  <a:pt x="2286" y="6858"/>
                </a:lnTo>
                <a:lnTo>
                  <a:pt x="0" y="4572"/>
                </a:lnTo>
                <a:lnTo>
                  <a:pt x="0" y="2286"/>
                </a:lnTo>
                <a:lnTo>
                  <a:pt x="2286" y="0"/>
                </a:lnTo>
                <a:lnTo>
                  <a:pt x="4572" y="0"/>
                </a:lnTo>
                <a:lnTo>
                  <a:pt x="6858" y="2286"/>
                </a:lnTo>
                <a:lnTo>
                  <a:pt x="9906" y="4572"/>
                </a:lnTo>
                <a:lnTo>
                  <a:pt x="6858" y="4572"/>
                </a:lnTo>
                <a:lnTo>
                  <a:pt x="6858" y="685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81001" y="3491484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5">
                <a:moveTo>
                  <a:pt x="5333" y="6857"/>
                </a:moveTo>
                <a:lnTo>
                  <a:pt x="3047" y="6857"/>
                </a:lnTo>
                <a:lnTo>
                  <a:pt x="0" y="4572"/>
                </a:lnTo>
                <a:lnTo>
                  <a:pt x="0" y="2286"/>
                </a:lnTo>
                <a:lnTo>
                  <a:pt x="3047" y="0"/>
                </a:lnTo>
                <a:lnTo>
                  <a:pt x="5333" y="0"/>
                </a:lnTo>
                <a:lnTo>
                  <a:pt x="7619" y="2286"/>
                </a:lnTo>
                <a:lnTo>
                  <a:pt x="7619" y="4572"/>
                </a:lnTo>
                <a:lnTo>
                  <a:pt x="5333" y="685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48235" y="351053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6858" y="6858"/>
                </a:moveTo>
                <a:lnTo>
                  <a:pt x="4572" y="9144"/>
                </a:lnTo>
                <a:lnTo>
                  <a:pt x="0" y="4572"/>
                </a:lnTo>
                <a:lnTo>
                  <a:pt x="4572" y="0"/>
                </a:lnTo>
                <a:lnTo>
                  <a:pt x="9144" y="4572"/>
                </a:lnTo>
                <a:lnTo>
                  <a:pt x="6858" y="685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16993" y="3531870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4572" y="6857"/>
                </a:moveTo>
                <a:lnTo>
                  <a:pt x="2286" y="6857"/>
                </a:lnTo>
                <a:lnTo>
                  <a:pt x="0" y="4571"/>
                </a:lnTo>
                <a:lnTo>
                  <a:pt x="0" y="2285"/>
                </a:lnTo>
                <a:lnTo>
                  <a:pt x="2286" y="0"/>
                </a:lnTo>
                <a:lnTo>
                  <a:pt x="4572" y="0"/>
                </a:lnTo>
                <a:lnTo>
                  <a:pt x="6858" y="2285"/>
                </a:lnTo>
                <a:lnTo>
                  <a:pt x="6858" y="4571"/>
                </a:lnTo>
                <a:lnTo>
                  <a:pt x="4572" y="685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85751" y="3553205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5">
                <a:moveTo>
                  <a:pt x="5333" y="6857"/>
                </a:moveTo>
                <a:lnTo>
                  <a:pt x="3047" y="6857"/>
                </a:lnTo>
                <a:lnTo>
                  <a:pt x="0" y="4571"/>
                </a:lnTo>
                <a:lnTo>
                  <a:pt x="0" y="0"/>
                </a:lnTo>
                <a:lnTo>
                  <a:pt x="5333" y="0"/>
                </a:lnTo>
                <a:lnTo>
                  <a:pt x="7619" y="2285"/>
                </a:lnTo>
                <a:lnTo>
                  <a:pt x="7619" y="4571"/>
                </a:lnTo>
                <a:lnTo>
                  <a:pt x="5333" y="685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52985" y="3572255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4572" y="6857"/>
                </a:moveTo>
                <a:lnTo>
                  <a:pt x="0" y="6857"/>
                </a:lnTo>
                <a:lnTo>
                  <a:pt x="0" y="4571"/>
                </a:lnTo>
                <a:lnTo>
                  <a:pt x="4572" y="0"/>
                </a:lnTo>
                <a:lnTo>
                  <a:pt x="6858" y="2285"/>
                </a:lnTo>
                <a:lnTo>
                  <a:pt x="6858" y="4571"/>
                </a:lnTo>
                <a:lnTo>
                  <a:pt x="4572" y="685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19457" y="3593591"/>
            <a:ext cx="9525" cy="6985"/>
          </a:xfrm>
          <a:custGeom>
            <a:avLst/>
            <a:gdLst/>
            <a:ahLst/>
            <a:cxnLst/>
            <a:rect l="l" t="t" r="r" b="b"/>
            <a:pathLst>
              <a:path w="9525" h="6985">
                <a:moveTo>
                  <a:pt x="6858" y="6857"/>
                </a:moveTo>
                <a:lnTo>
                  <a:pt x="4572" y="6857"/>
                </a:lnTo>
                <a:lnTo>
                  <a:pt x="2286" y="4571"/>
                </a:lnTo>
                <a:lnTo>
                  <a:pt x="0" y="4571"/>
                </a:lnTo>
                <a:lnTo>
                  <a:pt x="2286" y="2285"/>
                </a:lnTo>
                <a:lnTo>
                  <a:pt x="2286" y="0"/>
                </a:lnTo>
                <a:lnTo>
                  <a:pt x="4572" y="0"/>
                </a:lnTo>
                <a:lnTo>
                  <a:pt x="6858" y="2285"/>
                </a:lnTo>
                <a:lnTo>
                  <a:pt x="9144" y="2285"/>
                </a:lnTo>
                <a:lnTo>
                  <a:pt x="9144" y="4571"/>
                </a:lnTo>
                <a:lnTo>
                  <a:pt x="6858" y="685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88215" y="3614928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5333" y="7619"/>
                </a:moveTo>
                <a:lnTo>
                  <a:pt x="2285" y="7619"/>
                </a:lnTo>
                <a:lnTo>
                  <a:pt x="0" y="4571"/>
                </a:lnTo>
                <a:lnTo>
                  <a:pt x="0" y="2285"/>
                </a:lnTo>
                <a:lnTo>
                  <a:pt x="2285" y="0"/>
                </a:lnTo>
                <a:lnTo>
                  <a:pt x="7619" y="0"/>
                </a:lnTo>
                <a:lnTo>
                  <a:pt x="7619" y="4571"/>
                </a:lnTo>
                <a:lnTo>
                  <a:pt x="5333" y="761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57735" y="3633978"/>
            <a:ext cx="6985" cy="7620"/>
          </a:xfrm>
          <a:custGeom>
            <a:avLst/>
            <a:gdLst/>
            <a:ahLst/>
            <a:cxnLst/>
            <a:rect l="l" t="t" r="r" b="b"/>
            <a:pathLst>
              <a:path w="6985" h="7620">
                <a:moveTo>
                  <a:pt x="4572" y="7619"/>
                </a:moveTo>
                <a:lnTo>
                  <a:pt x="0" y="7619"/>
                </a:lnTo>
                <a:lnTo>
                  <a:pt x="0" y="0"/>
                </a:lnTo>
                <a:lnTo>
                  <a:pt x="2286" y="0"/>
                </a:lnTo>
                <a:lnTo>
                  <a:pt x="6858" y="4571"/>
                </a:lnTo>
                <a:lnTo>
                  <a:pt x="4572" y="761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24207" y="3655314"/>
            <a:ext cx="6985" cy="7620"/>
          </a:xfrm>
          <a:custGeom>
            <a:avLst/>
            <a:gdLst/>
            <a:ahLst/>
            <a:cxnLst/>
            <a:rect l="l" t="t" r="r" b="b"/>
            <a:pathLst>
              <a:path w="6985" h="7620">
                <a:moveTo>
                  <a:pt x="4572" y="7620"/>
                </a:moveTo>
                <a:lnTo>
                  <a:pt x="2286" y="7620"/>
                </a:lnTo>
                <a:lnTo>
                  <a:pt x="0" y="5334"/>
                </a:lnTo>
                <a:lnTo>
                  <a:pt x="0" y="2286"/>
                </a:lnTo>
                <a:lnTo>
                  <a:pt x="2286" y="0"/>
                </a:lnTo>
                <a:lnTo>
                  <a:pt x="4572" y="0"/>
                </a:lnTo>
                <a:lnTo>
                  <a:pt x="6858" y="2286"/>
                </a:lnTo>
                <a:lnTo>
                  <a:pt x="6858" y="5334"/>
                </a:lnTo>
                <a:lnTo>
                  <a:pt x="4572" y="762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92965" y="3676650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5333" y="5334"/>
                </a:moveTo>
                <a:lnTo>
                  <a:pt x="2285" y="7620"/>
                </a:lnTo>
                <a:lnTo>
                  <a:pt x="0" y="5334"/>
                </a:lnTo>
                <a:lnTo>
                  <a:pt x="0" y="0"/>
                </a:lnTo>
                <a:lnTo>
                  <a:pt x="7619" y="0"/>
                </a:lnTo>
                <a:lnTo>
                  <a:pt x="7619" y="2286"/>
                </a:lnTo>
                <a:lnTo>
                  <a:pt x="5333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60199" y="3695700"/>
            <a:ext cx="6985" cy="7620"/>
          </a:xfrm>
          <a:custGeom>
            <a:avLst/>
            <a:gdLst/>
            <a:ahLst/>
            <a:cxnLst/>
            <a:rect l="l" t="t" r="r" b="b"/>
            <a:pathLst>
              <a:path w="6985" h="7620">
                <a:moveTo>
                  <a:pt x="6857" y="7620"/>
                </a:moveTo>
                <a:lnTo>
                  <a:pt x="2285" y="7620"/>
                </a:lnTo>
                <a:lnTo>
                  <a:pt x="0" y="5334"/>
                </a:lnTo>
                <a:lnTo>
                  <a:pt x="0" y="2286"/>
                </a:lnTo>
                <a:lnTo>
                  <a:pt x="2285" y="0"/>
                </a:lnTo>
                <a:lnTo>
                  <a:pt x="4571" y="0"/>
                </a:lnTo>
                <a:lnTo>
                  <a:pt x="6857" y="2286"/>
                </a:lnTo>
                <a:lnTo>
                  <a:pt x="6857" y="762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28957" y="3717035"/>
            <a:ext cx="6985" cy="7620"/>
          </a:xfrm>
          <a:custGeom>
            <a:avLst/>
            <a:gdLst/>
            <a:ahLst/>
            <a:cxnLst/>
            <a:rect l="l" t="t" r="r" b="b"/>
            <a:pathLst>
              <a:path w="6985" h="7620">
                <a:moveTo>
                  <a:pt x="4572" y="7620"/>
                </a:moveTo>
                <a:lnTo>
                  <a:pt x="2286" y="7620"/>
                </a:lnTo>
                <a:lnTo>
                  <a:pt x="0" y="5334"/>
                </a:lnTo>
                <a:lnTo>
                  <a:pt x="0" y="0"/>
                </a:lnTo>
                <a:lnTo>
                  <a:pt x="6858" y="0"/>
                </a:lnTo>
                <a:lnTo>
                  <a:pt x="6858" y="5334"/>
                </a:lnTo>
                <a:lnTo>
                  <a:pt x="4572" y="762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95429" y="3736085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7620" y="7620"/>
                </a:moveTo>
                <a:lnTo>
                  <a:pt x="0" y="7620"/>
                </a:lnTo>
                <a:lnTo>
                  <a:pt x="0" y="5334"/>
                </a:lnTo>
                <a:lnTo>
                  <a:pt x="5334" y="0"/>
                </a:lnTo>
                <a:lnTo>
                  <a:pt x="7620" y="3048"/>
                </a:lnTo>
                <a:lnTo>
                  <a:pt x="7620" y="762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64949" y="3757421"/>
            <a:ext cx="6985" cy="7620"/>
          </a:xfrm>
          <a:custGeom>
            <a:avLst/>
            <a:gdLst/>
            <a:ahLst/>
            <a:cxnLst/>
            <a:rect l="l" t="t" r="r" b="b"/>
            <a:pathLst>
              <a:path w="6985" h="7620">
                <a:moveTo>
                  <a:pt x="4571" y="7620"/>
                </a:moveTo>
                <a:lnTo>
                  <a:pt x="2285" y="7620"/>
                </a:lnTo>
                <a:lnTo>
                  <a:pt x="0" y="5334"/>
                </a:lnTo>
                <a:lnTo>
                  <a:pt x="0" y="0"/>
                </a:lnTo>
                <a:lnTo>
                  <a:pt x="4571" y="0"/>
                </a:lnTo>
                <a:lnTo>
                  <a:pt x="6857" y="3048"/>
                </a:lnTo>
                <a:lnTo>
                  <a:pt x="6857" y="5334"/>
                </a:lnTo>
                <a:lnTo>
                  <a:pt x="4571" y="762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31421" y="3779520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6858" y="6857"/>
                </a:moveTo>
                <a:lnTo>
                  <a:pt x="2286" y="6857"/>
                </a:lnTo>
                <a:lnTo>
                  <a:pt x="0" y="4571"/>
                </a:lnTo>
                <a:lnTo>
                  <a:pt x="0" y="2285"/>
                </a:lnTo>
                <a:lnTo>
                  <a:pt x="2286" y="0"/>
                </a:lnTo>
                <a:lnTo>
                  <a:pt x="6858" y="0"/>
                </a:lnTo>
                <a:lnTo>
                  <a:pt x="6858" y="685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00179" y="3798570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5">
                <a:moveTo>
                  <a:pt x="5334" y="6857"/>
                </a:moveTo>
                <a:lnTo>
                  <a:pt x="0" y="6857"/>
                </a:lnTo>
                <a:lnTo>
                  <a:pt x="0" y="0"/>
                </a:lnTo>
                <a:lnTo>
                  <a:pt x="5334" y="0"/>
                </a:lnTo>
                <a:lnTo>
                  <a:pt x="7620" y="2285"/>
                </a:lnTo>
                <a:lnTo>
                  <a:pt x="7620" y="4571"/>
                </a:lnTo>
                <a:lnTo>
                  <a:pt x="5334" y="685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67413" y="3819905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6857" y="6857"/>
                </a:moveTo>
                <a:lnTo>
                  <a:pt x="2285" y="6857"/>
                </a:lnTo>
                <a:lnTo>
                  <a:pt x="0" y="4571"/>
                </a:lnTo>
                <a:lnTo>
                  <a:pt x="0" y="2285"/>
                </a:lnTo>
                <a:lnTo>
                  <a:pt x="2285" y="0"/>
                </a:lnTo>
                <a:lnTo>
                  <a:pt x="4571" y="0"/>
                </a:lnTo>
                <a:lnTo>
                  <a:pt x="6857" y="2285"/>
                </a:lnTo>
                <a:lnTo>
                  <a:pt x="6857" y="685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36171" y="3841241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4572" y="4571"/>
                </a:moveTo>
                <a:lnTo>
                  <a:pt x="2286" y="6857"/>
                </a:lnTo>
                <a:lnTo>
                  <a:pt x="0" y="4571"/>
                </a:lnTo>
                <a:lnTo>
                  <a:pt x="0" y="0"/>
                </a:lnTo>
                <a:lnTo>
                  <a:pt x="6858" y="0"/>
                </a:lnTo>
                <a:lnTo>
                  <a:pt x="6858" y="2285"/>
                </a:lnTo>
                <a:lnTo>
                  <a:pt x="4572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02643" y="3860291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5">
                <a:moveTo>
                  <a:pt x="7620" y="6857"/>
                </a:moveTo>
                <a:lnTo>
                  <a:pt x="0" y="6857"/>
                </a:lnTo>
                <a:lnTo>
                  <a:pt x="0" y="2285"/>
                </a:lnTo>
                <a:lnTo>
                  <a:pt x="2286" y="0"/>
                </a:lnTo>
                <a:lnTo>
                  <a:pt x="4572" y="0"/>
                </a:lnTo>
                <a:lnTo>
                  <a:pt x="7620" y="2285"/>
                </a:lnTo>
                <a:lnTo>
                  <a:pt x="7620" y="685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72163" y="3881628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4571" y="6857"/>
                </a:moveTo>
                <a:lnTo>
                  <a:pt x="2285" y="6857"/>
                </a:lnTo>
                <a:lnTo>
                  <a:pt x="0" y="4571"/>
                </a:lnTo>
                <a:lnTo>
                  <a:pt x="0" y="2285"/>
                </a:lnTo>
                <a:lnTo>
                  <a:pt x="2285" y="0"/>
                </a:lnTo>
                <a:lnTo>
                  <a:pt x="6857" y="0"/>
                </a:lnTo>
                <a:lnTo>
                  <a:pt x="6857" y="4571"/>
                </a:lnTo>
                <a:lnTo>
                  <a:pt x="4571" y="685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38635" y="3900678"/>
            <a:ext cx="6985" cy="9525"/>
          </a:xfrm>
          <a:custGeom>
            <a:avLst/>
            <a:gdLst/>
            <a:ahLst/>
            <a:cxnLst/>
            <a:rect l="l" t="t" r="r" b="b"/>
            <a:pathLst>
              <a:path w="6985" h="9525">
                <a:moveTo>
                  <a:pt x="6858" y="6857"/>
                </a:moveTo>
                <a:lnTo>
                  <a:pt x="4572" y="9143"/>
                </a:lnTo>
                <a:lnTo>
                  <a:pt x="4572" y="6857"/>
                </a:lnTo>
                <a:lnTo>
                  <a:pt x="2286" y="6857"/>
                </a:lnTo>
                <a:lnTo>
                  <a:pt x="0" y="4571"/>
                </a:lnTo>
                <a:lnTo>
                  <a:pt x="4572" y="0"/>
                </a:lnTo>
                <a:lnTo>
                  <a:pt x="6858" y="2285"/>
                </a:lnTo>
                <a:lnTo>
                  <a:pt x="6858" y="685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07393" y="3922014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5">
                <a:moveTo>
                  <a:pt x="5334" y="6858"/>
                </a:moveTo>
                <a:lnTo>
                  <a:pt x="2286" y="6858"/>
                </a:lnTo>
                <a:lnTo>
                  <a:pt x="0" y="4572"/>
                </a:lnTo>
                <a:lnTo>
                  <a:pt x="0" y="2286"/>
                </a:lnTo>
                <a:lnTo>
                  <a:pt x="2286" y="0"/>
                </a:lnTo>
                <a:lnTo>
                  <a:pt x="5334" y="0"/>
                </a:lnTo>
                <a:lnTo>
                  <a:pt x="7620" y="2286"/>
                </a:lnTo>
                <a:lnTo>
                  <a:pt x="7620" y="4572"/>
                </a:lnTo>
                <a:lnTo>
                  <a:pt x="5334" y="685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86557" y="3897815"/>
            <a:ext cx="131445" cy="130810"/>
          </a:xfrm>
          <a:custGeom>
            <a:avLst/>
            <a:gdLst/>
            <a:ahLst/>
            <a:cxnLst/>
            <a:rect l="l" t="t" r="r" b="b"/>
            <a:pathLst>
              <a:path w="131445" h="130810">
                <a:moveTo>
                  <a:pt x="120835" y="28770"/>
                </a:moveTo>
                <a:lnTo>
                  <a:pt x="126169" y="36390"/>
                </a:lnTo>
                <a:lnTo>
                  <a:pt x="128455" y="40962"/>
                </a:lnTo>
                <a:lnTo>
                  <a:pt x="128455" y="47820"/>
                </a:lnTo>
                <a:lnTo>
                  <a:pt x="130867" y="59914"/>
                </a:lnTo>
                <a:lnTo>
                  <a:pt x="116825" y="107005"/>
                </a:lnTo>
                <a:lnTo>
                  <a:pt x="94927" y="124020"/>
                </a:lnTo>
                <a:lnTo>
                  <a:pt x="83233" y="128314"/>
                </a:lnTo>
                <a:lnTo>
                  <a:pt x="70972" y="130443"/>
                </a:lnTo>
                <a:lnTo>
                  <a:pt x="58533" y="130373"/>
                </a:lnTo>
                <a:lnTo>
                  <a:pt x="46305" y="128067"/>
                </a:lnTo>
                <a:lnTo>
                  <a:pt x="34677" y="123490"/>
                </a:lnTo>
                <a:lnTo>
                  <a:pt x="18727" y="111828"/>
                </a:lnTo>
                <a:lnTo>
                  <a:pt x="11869" y="100398"/>
                </a:lnTo>
                <a:lnTo>
                  <a:pt x="6535" y="95826"/>
                </a:lnTo>
                <a:lnTo>
                  <a:pt x="2581" y="84810"/>
                </a:lnTo>
                <a:lnTo>
                  <a:pt x="443" y="74013"/>
                </a:lnTo>
                <a:lnTo>
                  <a:pt x="0" y="63541"/>
                </a:lnTo>
                <a:lnTo>
                  <a:pt x="1127" y="53501"/>
                </a:lnTo>
                <a:lnTo>
                  <a:pt x="18892" y="19764"/>
                </a:lnTo>
                <a:lnTo>
                  <a:pt x="61719" y="0"/>
                </a:lnTo>
                <a:lnTo>
                  <a:pt x="71806" y="93"/>
                </a:lnTo>
                <a:lnTo>
                  <a:pt x="82114" y="1782"/>
                </a:lnTo>
                <a:lnTo>
                  <a:pt x="92521" y="5174"/>
                </a:lnTo>
                <a:lnTo>
                  <a:pt x="113977" y="19626"/>
                </a:lnTo>
                <a:lnTo>
                  <a:pt x="120835" y="28770"/>
                </a:lnTo>
              </a:path>
            </a:pathLst>
          </a:custGeom>
          <a:ln w="71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71142" y="3377184"/>
          <a:ext cx="8141955" cy="14988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7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6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4859">
                <a:tc>
                  <a:txBody>
                    <a:bodyPr/>
                    <a:lstStyle/>
                    <a:p>
                      <a:endParaRPr sz="2000">
                        <a:latin typeface="맑은 고딕"/>
                        <a:cs typeface="맑은 고딕"/>
                      </a:endParaRPr>
                    </a:p>
                  </a:txBody>
                  <a:tcPr marL="0" marR="0" marT="0" marB="0">
                    <a:lnR w="7137">
                      <a:solidFill>
                        <a:srgbClr val="000000"/>
                      </a:solidFill>
                      <a:prstDash val="solid"/>
                    </a:lnR>
                    <a:lnB w="7137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mes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ag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137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616">
                <a:tc rowSpan="2"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137">
                      <a:solidFill>
                        <a:srgbClr val="000000"/>
                      </a:solidFill>
                      <a:prstDash val="solid"/>
                    </a:lnL>
                    <a:lnR w="7137">
                      <a:solidFill>
                        <a:srgbClr val="000000"/>
                      </a:solidFill>
                      <a:prstDash val="solid"/>
                    </a:lnR>
                    <a:lnT w="7137">
                      <a:solidFill>
                        <a:srgbClr val="000000"/>
                      </a:solidFill>
                      <a:prstDash val="solid"/>
                    </a:lnT>
                    <a:lnB w="7137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2940">
                        <a:lnSpc>
                          <a:spcPct val="100000"/>
                        </a:lnSpc>
                        <a:tabLst>
                          <a:tab pos="2772410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20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b="1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b="1" spc="-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d ]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:	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137">
                      <a:solidFill>
                        <a:srgbClr val="000000"/>
                      </a:solidFill>
                      <a:prstDash val="solid"/>
                    </a:lnL>
                    <a:lnR w="7137">
                      <a:solidFill>
                        <a:srgbClr val="000000"/>
                      </a:solidFill>
                      <a:prstDash val="solid"/>
                    </a:lnR>
                    <a:lnB w="7137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B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137">
                      <a:solidFill>
                        <a:srgbClr val="000000"/>
                      </a:solidFill>
                      <a:prstDash val="solid"/>
                    </a:lnL>
                    <a:lnR w="7137">
                      <a:solidFill>
                        <a:srgbClr val="000000"/>
                      </a:solidFill>
                      <a:prstDash val="solid"/>
                    </a:lnR>
                    <a:lnT w="7137">
                      <a:solidFill>
                        <a:srgbClr val="000000"/>
                      </a:solidFill>
                      <a:prstDash val="solid"/>
                    </a:lnT>
                    <a:lnB w="713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377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137">
                      <a:solidFill>
                        <a:srgbClr val="000000"/>
                      </a:solidFill>
                      <a:prstDash val="solid"/>
                    </a:lnL>
                    <a:lnR w="7137">
                      <a:solidFill>
                        <a:srgbClr val="000000"/>
                      </a:solidFill>
                      <a:prstDash val="solid"/>
                    </a:lnR>
                    <a:lnT w="7137">
                      <a:solidFill>
                        <a:srgbClr val="000000"/>
                      </a:solidFill>
                      <a:prstDash val="solid"/>
                    </a:lnT>
                    <a:lnB w="7137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137">
                      <a:solidFill>
                        <a:srgbClr val="000000"/>
                      </a:solidFill>
                      <a:prstDash val="solid"/>
                    </a:lnL>
                    <a:lnR w="7137">
                      <a:solidFill>
                        <a:srgbClr val="000000"/>
                      </a:solidFill>
                      <a:prstDash val="solid"/>
                    </a:lnR>
                    <a:lnT w="7137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137">
                      <a:solidFill>
                        <a:srgbClr val="000000"/>
                      </a:solidFill>
                      <a:prstDash val="solid"/>
                    </a:lnL>
                    <a:lnR w="7137">
                      <a:solidFill>
                        <a:srgbClr val="000000"/>
                      </a:solidFill>
                      <a:prstDash val="solid"/>
                    </a:lnR>
                    <a:lnT w="7137">
                      <a:solidFill>
                        <a:srgbClr val="000000"/>
                      </a:solidFill>
                      <a:prstDash val="solid"/>
                    </a:lnT>
                    <a:lnB w="713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0502" y="1517786"/>
            <a:ext cx="30880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sz="1350" dirty="0">
                <a:solidFill>
                  <a:srgbClr val="FF388D"/>
                </a:solidFill>
                <a:latin typeface="Wingdings 3"/>
                <a:cs typeface="Wingdings 3"/>
              </a:rPr>
              <a:t></a:t>
            </a:r>
            <a:r>
              <a:rPr sz="1350" dirty="0">
                <a:solidFill>
                  <a:srgbClr val="FF388D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상호</a:t>
            </a:r>
            <a:r>
              <a:rPr sz="2000" spc="-5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배타적인</a:t>
            </a:r>
            <a:r>
              <a:rPr sz="2000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조건</a:t>
            </a:r>
            <a:r>
              <a:rPr sz="2000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경로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35671" y="797813"/>
            <a:ext cx="6513576" cy="299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83899" y="4217670"/>
            <a:ext cx="2854960" cy="0"/>
          </a:xfrm>
          <a:custGeom>
            <a:avLst/>
            <a:gdLst/>
            <a:ahLst/>
            <a:cxnLst/>
            <a:rect l="l" t="t" r="r" b="b"/>
            <a:pathLst>
              <a:path w="2854959">
                <a:moveTo>
                  <a:pt x="0" y="0"/>
                </a:moveTo>
                <a:lnTo>
                  <a:pt x="2854452" y="0"/>
                </a:lnTo>
              </a:path>
            </a:pathLst>
          </a:custGeom>
          <a:ln w="4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21585" y="3847967"/>
            <a:ext cx="1326515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20" dirty="0">
                <a:latin typeface="Arial"/>
                <a:cs typeface="Arial"/>
              </a:rPr>
              <a:t>1</a:t>
            </a:r>
            <a:r>
              <a:rPr sz="1300" b="1" spc="-10" dirty="0">
                <a:latin typeface="Arial"/>
                <a:cs typeface="Arial"/>
              </a:rPr>
              <a:t>a </a:t>
            </a:r>
            <a:r>
              <a:rPr sz="1300" b="1" dirty="0">
                <a:latin typeface="Arial"/>
                <a:cs typeface="Arial"/>
              </a:rPr>
              <a:t>[</a:t>
            </a:r>
            <a:r>
              <a:rPr sz="1300" b="1" spc="-5" dirty="0">
                <a:latin typeface="Arial"/>
                <a:cs typeface="Arial"/>
              </a:rPr>
              <a:t>t</a:t>
            </a:r>
            <a:r>
              <a:rPr sz="1300" b="1" spc="-20" dirty="0">
                <a:latin typeface="Arial"/>
                <a:cs typeface="Arial"/>
              </a:rPr>
              <a:t>est</a:t>
            </a:r>
            <a:r>
              <a:rPr sz="1300" b="1" spc="-5" dirty="0">
                <a:latin typeface="Arial"/>
                <a:cs typeface="Arial"/>
              </a:rPr>
              <a:t>1]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: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msg</a:t>
            </a:r>
            <a:r>
              <a:rPr sz="1300" spc="-10" dirty="0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87559" y="3987546"/>
            <a:ext cx="1196340" cy="459740"/>
          </a:xfrm>
          <a:custGeom>
            <a:avLst/>
            <a:gdLst/>
            <a:ahLst/>
            <a:cxnLst/>
            <a:rect l="l" t="t" r="r" b="b"/>
            <a:pathLst>
              <a:path w="1196339" h="459739">
                <a:moveTo>
                  <a:pt x="0" y="0"/>
                </a:moveTo>
                <a:lnTo>
                  <a:pt x="0" y="459486"/>
                </a:lnTo>
                <a:lnTo>
                  <a:pt x="1196340" y="459486"/>
                </a:lnTo>
                <a:lnTo>
                  <a:pt x="1196340" y="0"/>
                </a:lnTo>
                <a:lnTo>
                  <a:pt x="0" y="0"/>
                </a:lnTo>
                <a:close/>
              </a:path>
            </a:pathLst>
          </a:custGeom>
          <a:ln w="4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73201" y="4120762"/>
            <a:ext cx="226060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latin typeface="Arial"/>
                <a:cs typeface="Arial"/>
              </a:rPr>
              <a:t>:</a:t>
            </a:r>
            <a:r>
              <a:rPr sz="1300" spc="-10" dirty="0">
                <a:latin typeface="Arial"/>
                <a:cs typeface="Arial"/>
              </a:rPr>
              <a:t> A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38339" y="3987546"/>
            <a:ext cx="1197610" cy="459740"/>
          </a:xfrm>
          <a:custGeom>
            <a:avLst/>
            <a:gdLst/>
            <a:ahLst/>
            <a:cxnLst/>
            <a:rect l="l" t="t" r="r" b="b"/>
            <a:pathLst>
              <a:path w="1197609" h="459739">
                <a:moveTo>
                  <a:pt x="0" y="0"/>
                </a:moveTo>
                <a:lnTo>
                  <a:pt x="0" y="459486"/>
                </a:lnTo>
                <a:lnTo>
                  <a:pt x="1197102" y="459486"/>
                </a:lnTo>
                <a:lnTo>
                  <a:pt x="1197102" y="0"/>
                </a:lnTo>
                <a:lnTo>
                  <a:pt x="0" y="0"/>
                </a:lnTo>
                <a:close/>
              </a:path>
            </a:pathLst>
          </a:custGeom>
          <a:ln w="4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23993" y="4120762"/>
            <a:ext cx="226060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latin typeface="Arial"/>
                <a:cs typeface="Arial"/>
              </a:rPr>
              <a:t>:</a:t>
            </a:r>
            <a:r>
              <a:rPr sz="1300" spc="-10" dirty="0">
                <a:latin typeface="Arial"/>
                <a:cs typeface="Arial"/>
              </a:rPr>
              <a:t> B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61198" y="5597652"/>
            <a:ext cx="1151890" cy="460375"/>
          </a:xfrm>
          <a:custGeom>
            <a:avLst/>
            <a:gdLst/>
            <a:ahLst/>
            <a:cxnLst/>
            <a:rect l="l" t="t" r="r" b="b"/>
            <a:pathLst>
              <a:path w="1151890" h="460375">
                <a:moveTo>
                  <a:pt x="0" y="0"/>
                </a:moveTo>
                <a:lnTo>
                  <a:pt x="0" y="460248"/>
                </a:lnTo>
                <a:lnTo>
                  <a:pt x="1151382" y="460248"/>
                </a:lnTo>
                <a:lnTo>
                  <a:pt x="1151382" y="0"/>
                </a:lnTo>
                <a:lnTo>
                  <a:pt x="0" y="0"/>
                </a:lnTo>
                <a:close/>
              </a:path>
            </a:pathLst>
          </a:custGeom>
          <a:ln w="4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019421" y="5730868"/>
            <a:ext cx="234950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latin typeface="Arial"/>
                <a:cs typeface="Arial"/>
              </a:rPr>
              <a:t>:</a:t>
            </a:r>
            <a:r>
              <a:rPr sz="1300" spc="-10" dirty="0">
                <a:latin typeface="Arial"/>
                <a:cs typeface="Arial"/>
              </a:rPr>
              <a:t> C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136521" y="4447032"/>
            <a:ext cx="0" cy="1150620"/>
          </a:xfrm>
          <a:custGeom>
            <a:avLst/>
            <a:gdLst/>
            <a:ahLst/>
            <a:cxnLst/>
            <a:rect l="l" t="t" r="r" b="b"/>
            <a:pathLst>
              <a:path h="1150620">
                <a:moveTo>
                  <a:pt x="0" y="0"/>
                </a:moveTo>
                <a:lnTo>
                  <a:pt x="0" y="1150620"/>
                </a:lnTo>
              </a:path>
            </a:pathLst>
          </a:custGeom>
          <a:ln w="4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474335" y="4862950"/>
            <a:ext cx="836930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latin typeface="Arial"/>
                <a:cs typeface="Arial"/>
              </a:rPr>
              <a:t>1</a:t>
            </a:r>
            <a:r>
              <a:rPr sz="1300" spc="-15" dirty="0">
                <a:latin typeface="Arial"/>
                <a:cs typeface="Arial"/>
              </a:rPr>
              <a:t>a</a:t>
            </a:r>
            <a:r>
              <a:rPr sz="1300" dirty="0">
                <a:latin typeface="Arial"/>
                <a:cs typeface="Arial"/>
              </a:rPr>
              <a:t>.</a:t>
            </a:r>
            <a:r>
              <a:rPr sz="1300" spc="-25" dirty="0">
                <a:latin typeface="Arial"/>
                <a:cs typeface="Arial"/>
              </a:rPr>
              <a:t>1</a:t>
            </a:r>
            <a:r>
              <a:rPr sz="1300" spc="-5" dirty="0">
                <a:latin typeface="Arial"/>
                <a:cs typeface="Arial"/>
              </a:rPr>
              <a:t>: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ms</a:t>
            </a:r>
            <a:r>
              <a:rPr sz="1300" spc="-5" dirty="0">
                <a:latin typeface="Arial"/>
                <a:cs typeface="Arial"/>
              </a:rPr>
              <a:t>g3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58503" y="4217670"/>
            <a:ext cx="829310" cy="0"/>
          </a:xfrm>
          <a:custGeom>
            <a:avLst/>
            <a:gdLst/>
            <a:ahLst/>
            <a:cxnLst/>
            <a:rect l="l" t="t" r="r" b="b"/>
            <a:pathLst>
              <a:path w="829310">
                <a:moveTo>
                  <a:pt x="829056" y="0"/>
                </a:moveTo>
                <a:lnTo>
                  <a:pt x="0" y="0"/>
                </a:lnTo>
              </a:path>
            </a:pathLst>
          </a:custGeom>
          <a:ln w="4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60681" y="4039229"/>
            <a:ext cx="424815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latin typeface="Arial"/>
                <a:cs typeface="Arial"/>
              </a:rPr>
              <a:t>msg1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63937" y="5597652"/>
            <a:ext cx="1243965" cy="460375"/>
          </a:xfrm>
          <a:custGeom>
            <a:avLst/>
            <a:gdLst/>
            <a:ahLst/>
            <a:cxnLst/>
            <a:rect l="l" t="t" r="r" b="b"/>
            <a:pathLst>
              <a:path w="1243964" h="460375">
                <a:moveTo>
                  <a:pt x="0" y="0"/>
                </a:moveTo>
                <a:lnTo>
                  <a:pt x="0" y="460248"/>
                </a:lnTo>
                <a:lnTo>
                  <a:pt x="1243584" y="460248"/>
                </a:lnTo>
                <a:lnTo>
                  <a:pt x="1243584" y="0"/>
                </a:lnTo>
                <a:lnTo>
                  <a:pt x="0" y="0"/>
                </a:lnTo>
                <a:close/>
              </a:path>
            </a:pathLst>
          </a:custGeom>
          <a:ln w="4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968629" y="5730868"/>
            <a:ext cx="234950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latin typeface="Arial"/>
                <a:cs typeface="Arial"/>
              </a:rPr>
              <a:t>:</a:t>
            </a:r>
            <a:r>
              <a:rPr sz="1300" spc="-10" dirty="0">
                <a:latin typeface="Arial"/>
                <a:cs typeface="Arial"/>
              </a:rPr>
              <a:t> D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85729" y="4447032"/>
            <a:ext cx="0" cy="1150620"/>
          </a:xfrm>
          <a:custGeom>
            <a:avLst/>
            <a:gdLst/>
            <a:ahLst/>
            <a:cxnLst/>
            <a:rect l="l" t="t" r="r" b="b"/>
            <a:pathLst>
              <a:path h="1150620">
                <a:moveTo>
                  <a:pt x="0" y="0"/>
                </a:moveTo>
                <a:lnTo>
                  <a:pt x="0" y="1150620"/>
                </a:lnTo>
              </a:path>
            </a:pathLst>
          </a:custGeom>
          <a:ln w="4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396873" y="4862950"/>
            <a:ext cx="1590040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1</a:t>
            </a:r>
            <a:r>
              <a:rPr sz="1300" b="1" spc="-10" dirty="0">
                <a:latin typeface="Arial"/>
                <a:cs typeface="Arial"/>
              </a:rPr>
              <a:t>b</a:t>
            </a:r>
            <a:r>
              <a:rPr sz="1300" b="1" spc="-5" dirty="0">
                <a:latin typeface="Arial"/>
                <a:cs typeface="Arial"/>
              </a:rPr>
              <a:t> </a:t>
            </a:r>
            <a:r>
              <a:rPr sz="1300" b="1" spc="-20" dirty="0">
                <a:latin typeface="Arial"/>
                <a:cs typeface="Arial"/>
              </a:rPr>
              <a:t>[</a:t>
            </a:r>
            <a:r>
              <a:rPr sz="1300" b="1" spc="-15" dirty="0">
                <a:latin typeface="Arial"/>
                <a:cs typeface="Arial"/>
              </a:rPr>
              <a:t>no</a:t>
            </a:r>
            <a:r>
              <a:rPr sz="1300" b="1" spc="-5" dirty="0">
                <a:latin typeface="Arial"/>
                <a:cs typeface="Arial"/>
              </a:rPr>
              <a:t>t</a:t>
            </a:r>
            <a:r>
              <a:rPr sz="1300" b="1" dirty="0">
                <a:latin typeface="Arial"/>
                <a:cs typeface="Arial"/>
              </a:rPr>
              <a:t> t</a:t>
            </a:r>
            <a:r>
              <a:rPr sz="1300" b="1" spc="-25" dirty="0">
                <a:latin typeface="Arial"/>
                <a:cs typeface="Arial"/>
              </a:rPr>
              <a:t>e</a:t>
            </a:r>
            <a:r>
              <a:rPr sz="1300" b="1" spc="-15" dirty="0">
                <a:latin typeface="Arial"/>
                <a:cs typeface="Arial"/>
              </a:rPr>
              <a:t>s</a:t>
            </a:r>
            <a:r>
              <a:rPr sz="1300" b="1" dirty="0">
                <a:latin typeface="Arial"/>
                <a:cs typeface="Arial"/>
              </a:rPr>
              <a:t>t</a:t>
            </a:r>
            <a:r>
              <a:rPr sz="1300" b="1" spc="-15" dirty="0">
                <a:latin typeface="Arial"/>
                <a:cs typeface="Arial"/>
              </a:rPr>
              <a:t>1</a:t>
            </a:r>
            <a:r>
              <a:rPr sz="1300" b="1" spc="-5" dirty="0">
                <a:latin typeface="Arial"/>
                <a:cs typeface="Arial"/>
              </a:rPr>
              <a:t>]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: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m</a:t>
            </a:r>
            <a:r>
              <a:rPr sz="1300" spc="-20" dirty="0">
                <a:latin typeface="Arial"/>
                <a:cs typeface="Arial"/>
              </a:rPr>
              <a:t>s</a:t>
            </a:r>
            <a:r>
              <a:rPr sz="1300" spc="-5" dirty="0">
                <a:latin typeface="Arial"/>
                <a:cs typeface="Arial"/>
              </a:rPr>
              <a:t>g</a:t>
            </a:r>
            <a:r>
              <a:rPr sz="1300" spc="-10" dirty="0"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07521" y="5827776"/>
            <a:ext cx="2853690" cy="0"/>
          </a:xfrm>
          <a:custGeom>
            <a:avLst/>
            <a:gdLst/>
            <a:ahLst/>
            <a:cxnLst/>
            <a:rect l="l" t="t" r="r" b="b"/>
            <a:pathLst>
              <a:path w="2853690">
                <a:moveTo>
                  <a:pt x="0" y="0"/>
                </a:moveTo>
                <a:lnTo>
                  <a:pt x="2853690" y="0"/>
                </a:lnTo>
              </a:path>
            </a:pathLst>
          </a:custGeom>
          <a:ln w="4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789809" y="5650096"/>
            <a:ext cx="834390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20" dirty="0">
                <a:latin typeface="Arial"/>
                <a:cs typeface="Arial"/>
              </a:rPr>
              <a:t>1</a:t>
            </a:r>
            <a:r>
              <a:rPr sz="1300" spc="-5" dirty="0">
                <a:latin typeface="Arial"/>
                <a:cs typeface="Arial"/>
              </a:rPr>
              <a:t>b</a:t>
            </a:r>
            <a:r>
              <a:rPr sz="1300" spc="-15" dirty="0">
                <a:latin typeface="Arial"/>
                <a:cs typeface="Arial"/>
              </a:rPr>
              <a:t>.</a:t>
            </a:r>
            <a:r>
              <a:rPr sz="1300" spc="-5" dirty="0">
                <a:latin typeface="Arial"/>
                <a:cs typeface="Arial"/>
              </a:rPr>
              <a:t>1: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spc="-20" dirty="0">
                <a:latin typeface="Arial"/>
                <a:cs typeface="Arial"/>
              </a:rPr>
              <a:t>msg5</a:t>
            </a:r>
            <a:endParaRPr sz="13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487559" y="2653283"/>
            <a:ext cx="1196340" cy="459740"/>
          </a:xfrm>
          <a:custGeom>
            <a:avLst/>
            <a:gdLst/>
            <a:ahLst/>
            <a:cxnLst/>
            <a:rect l="l" t="t" r="r" b="b"/>
            <a:pathLst>
              <a:path w="1196339" h="459739">
                <a:moveTo>
                  <a:pt x="0" y="0"/>
                </a:moveTo>
                <a:lnTo>
                  <a:pt x="0" y="459486"/>
                </a:lnTo>
                <a:lnTo>
                  <a:pt x="1196340" y="459486"/>
                </a:lnTo>
                <a:lnTo>
                  <a:pt x="1196340" y="0"/>
                </a:lnTo>
                <a:lnTo>
                  <a:pt x="0" y="0"/>
                </a:lnTo>
                <a:close/>
              </a:path>
            </a:pathLst>
          </a:custGeom>
          <a:ln w="4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973201" y="2786500"/>
            <a:ext cx="226060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latin typeface="Arial"/>
                <a:cs typeface="Arial"/>
              </a:rPr>
              <a:t>:</a:t>
            </a:r>
            <a:r>
              <a:rPr sz="1300" spc="-10" dirty="0">
                <a:latin typeface="Arial"/>
                <a:cs typeface="Arial"/>
              </a:rPr>
              <a:t> E</a:t>
            </a:r>
            <a:endParaRPr sz="13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085729" y="3112770"/>
            <a:ext cx="0" cy="875030"/>
          </a:xfrm>
          <a:custGeom>
            <a:avLst/>
            <a:gdLst/>
            <a:ahLst/>
            <a:cxnLst/>
            <a:rect l="l" t="t" r="r" b="b"/>
            <a:pathLst>
              <a:path h="875029">
                <a:moveTo>
                  <a:pt x="0" y="0"/>
                </a:moveTo>
                <a:lnTo>
                  <a:pt x="0" y="874776"/>
                </a:lnTo>
              </a:path>
            </a:pathLst>
          </a:custGeom>
          <a:ln w="4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387223" y="3492112"/>
            <a:ext cx="607060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20" dirty="0">
                <a:latin typeface="Arial"/>
                <a:cs typeface="Arial"/>
              </a:rPr>
              <a:t>2</a:t>
            </a:r>
            <a:r>
              <a:rPr sz="1300" spc="-5" dirty="0">
                <a:latin typeface="Arial"/>
                <a:cs typeface="Arial"/>
              </a:rPr>
              <a:t>: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m</a:t>
            </a:r>
            <a:r>
              <a:rPr sz="1300" spc="-20" dirty="0">
                <a:latin typeface="Arial"/>
                <a:cs typeface="Arial"/>
              </a:rPr>
              <a:t>s</a:t>
            </a:r>
            <a:r>
              <a:rPr sz="1300" spc="-5" dirty="0">
                <a:latin typeface="Arial"/>
                <a:cs typeface="Arial"/>
              </a:rPr>
              <a:t>g</a:t>
            </a:r>
            <a:r>
              <a:rPr sz="1300" spc="-10" dirty="0">
                <a:latin typeface="Arial"/>
                <a:cs typeface="Arial"/>
              </a:rPr>
              <a:t>6</a:t>
            </a:r>
            <a:endParaRPr sz="13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42907" y="3941064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4">
                <a:moveTo>
                  <a:pt x="0" y="0"/>
                </a:moveTo>
                <a:lnTo>
                  <a:pt x="182118" y="0"/>
                </a:lnTo>
              </a:path>
            </a:pathLst>
          </a:custGeom>
          <a:ln w="4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15881" y="3907535"/>
            <a:ext cx="102870" cy="69850"/>
          </a:xfrm>
          <a:custGeom>
            <a:avLst/>
            <a:gdLst/>
            <a:ahLst/>
            <a:cxnLst/>
            <a:rect l="l" t="t" r="r" b="b"/>
            <a:pathLst>
              <a:path w="102869" h="69850">
                <a:moveTo>
                  <a:pt x="102870" y="33527"/>
                </a:moveTo>
                <a:lnTo>
                  <a:pt x="0" y="0"/>
                </a:lnTo>
                <a:lnTo>
                  <a:pt x="0" y="69341"/>
                </a:lnTo>
                <a:lnTo>
                  <a:pt x="102870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01484" y="5597652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4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75220" y="5564123"/>
            <a:ext cx="102870" cy="68580"/>
          </a:xfrm>
          <a:custGeom>
            <a:avLst/>
            <a:gdLst/>
            <a:ahLst/>
            <a:cxnLst/>
            <a:rect l="l" t="t" r="r" b="b"/>
            <a:pathLst>
              <a:path w="102870" h="68579">
                <a:moveTo>
                  <a:pt x="102870" y="33528"/>
                </a:moveTo>
                <a:lnTo>
                  <a:pt x="0" y="0"/>
                </a:lnTo>
                <a:lnTo>
                  <a:pt x="0" y="68580"/>
                </a:lnTo>
                <a:lnTo>
                  <a:pt x="102870" y="33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85889" y="4033265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4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59625" y="3999738"/>
            <a:ext cx="102870" cy="68580"/>
          </a:xfrm>
          <a:custGeom>
            <a:avLst/>
            <a:gdLst/>
            <a:ahLst/>
            <a:cxnLst/>
            <a:rect l="l" t="t" r="r" b="b"/>
            <a:pathLst>
              <a:path w="102870" h="68579">
                <a:moveTo>
                  <a:pt x="102870" y="33527"/>
                </a:moveTo>
                <a:lnTo>
                  <a:pt x="0" y="0"/>
                </a:lnTo>
                <a:lnTo>
                  <a:pt x="0" y="68579"/>
                </a:lnTo>
                <a:lnTo>
                  <a:pt x="102870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95529" y="4815078"/>
            <a:ext cx="0" cy="182880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4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61989" y="4988814"/>
            <a:ext cx="68580" cy="102870"/>
          </a:xfrm>
          <a:custGeom>
            <a:avLst/>
            <a:gdLst/>
            <a:ahLst/>
            <a:cxnLst/>
            <a:rect l="l" t="t" r="r" b="b"/>
            <a:pathLst>
              <a:path w="68579" h="102870">
                <a:moveTo>
                  <a:pt x="68580" y="0"/>
                </a:moveTo>
                <a:lnTo>
                  <a:pt x="0" y="0"/>
                </a:lnTo>
                <a:lnTo>
                  <a:pt x="33528" y="102870"/>
                </a:lnTo>
                <a:lnTo>
                  <a:pt x="68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65577" y="5091684"/>
            <a:ext cx="0" cy="182245"/>
          </a:xfrm>
          <a:custGeom>
            <a:avLst/>
            <a:gdLst/>
            <a:ahLst/>
            <a:cxnLst/>
            <a:rect l="l" t="t" r="r" b="b"/>
            <a:pathLst>
              <a:path h="182245">
                <a:moveTo>
                  <a:pt x="0" y="0"/>
                </a:moveTo>
                <a:lnTo>
                  <a:pt x="0" y="182118"/>
                </a:lnTo>
              </a:path>
            </a:pathLst>
          </a:custGeom>
          <a:ln w="4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32049" y="5264658"/>
            <a:ext cx="68580" cy="102870"/>
          </a:xfrm>
          <a:custGeom>
            <a:avLst/>
            <a:gdLst/>
            <a:ahLst/>
            <a:cxnLst/>
            <a:rect l="l" t="t" r="r" b="b"/>
            <a:pathLst>
              <a:path w="68579" h="102870">
                <a:moveTo>
                  <a:pt x="68580" y="0"/>
                </a:moveTo>
                <a:lnTo>
                  <a:pt x="0" y="0"/>
                </a:lnTo>
                <a:lnTo>
                  <a:pt x="33528" y="102870"/>
                </a:lnTo>
                <a:lnTo>
                  <a:pt x="68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28978" y="2374379"/>
            <a:ext cx="2026951" cy="11520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301629" y="2504560"/>
            <a:ext cx="1363345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latin typeface="Arial"/>
                <a:cs typeface="Arial"/>
              </a:rPr>
              <a:t>uncondi</a:t>
            </a:r>
            <a:r>
              <a:rPr sz="1300" dirty="0">
                <a:latin typeface="Arial"/>
                <a:cs typeface="Arial"/>
              </a:rPr>
              <a:t>t</a:t>
            </a:r>
            <a:r>
              <a:rPr sz="1300" spc="-5" dirty="0">
                <a:latin typeface="Arial"/>
                <a:cs typeface="Arial"/>
              </a:rPr>
              <a:t>i</a:t>
            </a:r>
            <a:r>
              <a:rPr sz="1300" spc="-15" dirty="0">
                <a:latin typeface="Arial"/>
                <a:cs typeface="Arial"/>
              </a:rPr>
              <a:t>ona</a:t>
            </a:r>
            <a:r>
              <a:rPr sz="1300" spc="-5" dirty="0">
                <a:latin typeface="Arial"/>
                <a:cs typeface="Arial"/>
              </a:rPr>
              <a:t>l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af</a:t>
            </a:r>
            <a:r>
              <a:rPr sz="1300" dirty="0">
                <a:latin typeface="Arial"/>
                <a:cs typeface="Arial"/>
              </a:rPr>
              <a:t>t</a:t>
            </a:r>
            <a:r>
              <a:rPr sz="1300" spc="-15" dirty="0">
                <a:latin typeface="Arial"/>
                <a:cs typeface="Arial"/>
              </a:rPr>
              <a:t>e</a:t>
            </a:r>
            <a:r>
              <a:rPr sz="1300" spc="-5" dirty="0">
                <a:latin typeface="Arial"/>
                <a:cs typeface="Arial"/>
              </a:rPr>
              <a:t>r</a:t>
            </a:r>
            <a:endParaRPr sz="13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01629" y="2700401"/>
            <a:ext cx="1515745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0" dirty="0">
                <a:latin typeface="Arial"/>
                <a:cs typeface="Arial"/>
              </a:rPr>
              <a:t>ei</a:t>
            </a:r>
            <a:r>
              <a:rPr sz="1300" dirty="0">
                <a:latin typeface="Arial"/>
                <a:cs typeface="Arial"/>
              </a:rPr>
              <a:t>t</a:t>
            </a:r>
            <a:r>
              <a:rPr sz="1300" spc="-25" dirty="0">
                <a:latin typeface="Arial"/>
                <a:cs typeface="Arial"/>
              </a:rPr>
              <a:t>h</a:t>
            </a:r>
            <a:r>
              <a:rPr sz="1300" spc="-15" dirty="0">
                <a:latin typeface="Arial"/>
                <a:cs typeface="Arial"/>
              </a:rPr>
              <a:t>e</a:t>
            </a:r>
            <a:r>
              <a:rPr sz="1300" spc="-5" dirty="0">
                <a:latin typeface="Arial"/>
                <a:cs typeface="Arial"/>
              </a:rPr>
              <a:t>r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msg</a:t>
            </a:r>
            <a:r>
              <a:rPr sz="1300" spc="-10" dirty="0">
                <a:latin typeface="Arial"/>
                <a:cs typeface="Arial"/>
              </a:rPr>
              <a:t>2 </a:t>
            </a:r>
            <a:r>
              <a:rPr sz="1300" spc="-15" dirty="0">
                <a:latin typeface="Arial"/>
                <a:cs typeface="Arial"/>
              </a:rPr>
              <a:t>o</a:t>
            </a:r>
            <a:r>
              <a:rPr sz="1300" spc="-5" dirty="0">
                <a:latin typeface="Arial"/>
                <a:cs typeface="Arial"/>
              </a:rPr>
              <a:t>r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msg4</a:t>
            </a:r>
            <a:endParaRPr sz="13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788799" y="2606801"/>
            <a:ext cx="2209800" cy="645160"/>
          </a:xfrm>
          <a:prstGeom prst="rect">
            <a:avLst/>
          </a:prstGeom>
          <a:ln w="459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645" marR="173990">
              <a:lnSpc>
                <a:spcPts val="1550"/>
              </a:lnSpc>
            </a:pPr>
            <a:r>
              <a:rPr sz="1300" spc="-15" dirty="0">
                <a:latin typeface="Arial"/>
                <a:cs typeface="Arial"/>
              </a:rPr>
              <a:t>1</a:t>
            </a:r>
            <a:r>
              <a:rPr sz="1300" spc="-10" dirty="0">
                <a:latin typeface="Arial"/>
                <a:cs typeface="Arial"/>
              </a:rPr>
              <a:t>a </a:t>
            </a:r>
            <a:r>
              <a:rPr sz="1300" spc="-15" dirty="0">
                <a:latin typeface="Arial"/>
                <a:cs typeface="Arial"/>
              </a:rPr>
              <a:t>an</a:t>
            </a:r>
            <a:r>
              <a:rPr sz="1300" spc="-10" dirty="0">
                <a:latin typeface="Arial"/>
                <a:cs typeface="Arial"/>
              </a:rPr>
              <a:t>d </a:t>
            </a:r>
            <a:r>
              <a:rPr sz="1300" spc="-5" dirty="0">
                <a:latin typeface="Arial"/>
                <a:cs typeface="Arial"/>
              </a:rPr>
              <a:t>1</a:t>
            </a:r>
            <a:r>
              <a:rPr sz="1300" spc="-10" dirty="0">
                <a:latin typeface="Arial"/>
                <a:cs typeface="Arial"/>
              </a:rPr>
              <a:t>b </a:t>
            </a:r>
            <a:r>
              <a:rPr sz="1300" spc="-15" dirty="0">
                <a:latin typeface="Arial"/>
                <a:cs typeface="Arial"/>
              </a:rPr>
              <a:t>ar</a:t>
            </a:r>
            <a:r>
              <a:rPr sz="1300" spc="-10" dirty="0">
                <a:latin typeface="Arial"/>
                <a:cs typeface="Arial"/>
              </a:rPr>
              <a:t>e </a:t>
            </a:r>
            <a:r>
              <a:rPr sz="1300" spc="-15" dirty="0">
                <a:latin typeface="Arial"/>
                <a:cs typeface="Arial"/>
              </a:rPr>
              <a:t>mutually exc</a:t>
            </a:r>
            <a:r>
              <a:rPr sz="1300" dirty="0">
                <a:latin typeface="Arial"/>
                <a:cs typeface="Arial"/>
              </a:rPr>
              <a:t>l</a:t>
            </a:r>
            <a:r>
              <a:rPr sz="1300" spc="-15" dirty="0">
                <a:latin typeface="Arial"/>
                <a:cs typeface="Arial"/>
              </a:rPr>
              <a:t>us</a:t>
            </a:r>
            <a:r>
              <a:rPr sz="1300" dirty="0">
                <a:latin typeface="Arial"/>
                <a:cs typeface="Arial"/>
              </a:rPr>
              <a:t>i</a:t>
            </a:r>
            <a:r>
              <a:rPr sz="1300" spc="-20" dirty="0">
                <a:latin typeface="Arial"/>
                <a:cs typeface="Arial"/>
              </a:rPr>
              <a:t>v</a:t>
            </a:r>
            <a:r>
              <a:rPr sz="1300" spc="-10" dirty="0">
                <a:latin typeface="Arial"/>
                <a:cs typeface="Arial"/>
              </a:rPr>
              <a:t>e</a:t>
            </a:r>
            <a:r>
              <a:rPr sz="1300" spc="-15" dirty="0">
                <a:latin typeface="Arial"/>
                <a:cs typeface="Arial"/>
              </a:rPr>
              <a:t> condit</a:t>
            </a:r>
            <a:r>
              <a:rPr sz="1300" dirty="0">
                <a:latin typeface="Arial"/>
                <a:cs typeface="Arial"/>
              </a:rPr>
              <a:t>i</a:t>
            </a:r>
            <a:r>
              <a:rPr sz="1300" spc="-15" dirty="0">
                <a:latin typeface="Arial"/>
                <a:cs typeface="Arial"/>
              </a:rPr>
              <a:t>ona</a:t>
            </a:r>
            <a:r>
              <a:rPr sz="1300" spc="-5" dirty="0">
                <a:latin typeface="Arial"/>
                <a:cs typeface="Arial"/>
              </a:rPr>
              <a:t>l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paths</a:t>
            </a:r>
            <a:endParaRPr sz="13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792846" y="2606801"/>
            <a:ext cx="205740" cy="207645"/>
          </a:xfrm>
          <a:custGeom>
            <a:avLst/>
            <a:gdLst/>
            <a:ahLst/>
            <a:cxnLst/>
            <a:rect l="l" t="t" r="r" b="b"/>
            <a:pathLst>
              <a:path w="205740" h="207644">
                <a:moveTo>
                  <a:pt x="205740" y="207264"/>
                </a:moveTo>
                <a:lnTo>
                  <a:pt x="205740" y="0"/>
                </a:lnTo>
                <a:lnTo>
                  <a:pt x="0" y="0"/>
                </a:lnTo>
                <a:lnTo>
                  <a:pt x="205740" y="2072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92846" y="2606801"/>
            <a:ext cx="205740" cy="207645"/>
          </a:xfrm>
          <a:custGeom>
            <a:avLst/>
            <a:gdLst/>
            <a:ahLst/>
            <a:cxnLst/>
            <a:rect l="l" t="t" r="r" b="b"/>
            <a:pathLst>
              <a:path w="205740" h="207644">
                <a:moveTo>
                  <a:pt x="205740" y="207263"/>
                </a:moveTo>
                <a:lnTo>
                  <a:pt x="0" y="0"/>
                </a:lnTo>
                <a:lnTo>
                  <a:pt x="0" y="207263"/>
                </a:lnTo>
                <a:lnTo>
                  <a:pt x="205740" y="2072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792846" y="2606801"/>
            <a:ext cx="205740" cy="207645"/>
          </a:xfrm>
          <a:custGeom>
            <a:avLst/>
            <a:gdLst/>
            <a:ahLst/>
            <a:cxnLst/>
            <a:rect l="l" t="t" r="r" b="b"/>
            <a:pathLst>
              <a:path w="205740" h="207644">
                <a:moveTo>
                  <a:pt x="205740" y="207263"/>
                </a:moveTo>
                <a:lnTo>
                  <a:pt x="0" y="0"/>
                </a:lnTo>
                <a:lnTo>
                  <a:pt x="0" y="207263"/>
                </a:lnTo>
                <a:lnTo>
                  <a:pt x="205740" y="207263"/>
                </a:lnTo>
                <a:close/>
              </a:path>
            </a:pathLst>
          </a:custGeom>
          <a:ln w="4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06007" y="3249167"/>
            <a:ext cx="490855" cy="491490"/>
          </a:xfrm>
          <a:custGeom>
            <a:avLst/>
            <a:gdLst/>
            <a:ahLst/>
            <a:cxnLst/>
            <a:rect l="l" t="t" r="r" b="b"/>
            <a:pathLst>
              <a:path w="490854" h="491489">
                <a:moveTo>
                  <a:pt x="490727" y="2286"/>
                </a:moveTo>
                <a:lnTo>
                  <a:pt x="489203" y="0"/>
                </a:lnTo>
                <a:lnTo>
                  <a:pt x="486155" y="0"/>
                </a:lnTo>
                <a:lnTo>
                  <a:pt x="486155" y="3810"/>
                </a:lnTo>
                <a:lnTo>
                  <a:pt x="487679" y="5334"/>
                </a:lnTo>
                <a:lnTo>
                  <a:pt x="490727" y="2286"/>
                </a:lnTo>
                <a:close/>
              </a:path>
              <a:path w="490854" h="491489">
                <a:moveTo>
                  <a:pt x="473963" y="20574"/>
                </a:moveTo>
                <a:lnTo>
                  <a:pt x="470915" y="17526"/>
                </a:lnTo>
                <a:lnTo>
                  <a:pt x="469391" y="17526"/>
                </a:lnTo>
                <a:lnTo>
                  <a:pt x="467867" y="20574"/>
                </a:lnTo>
                <a:lnTo>
                  <a:pt x="469391" y="22098"/>
                </a:lnTo>
                <a:lnTo>
                  <a:pt x="472439" y="22098"/>
                </a:lnTo>
                <a:lnTo>
                  <a:pt x="473963" y="20574"/>
                </a:lnTo>
                <a:close/>
              </a:path>
              <a:path w="490854" h="491489">
                <a:moveTo>
                  <a:pt x="455675" y="38862"/>
                </a:moveTo>
                <a:lnTo>
                  <a:pt x="455675" y="35814"/>
                </a:lnTo>
                <a:lnTo>
                  <a:pt x="454151" y="34290"/>
                </a:lnTo>
                <a:lnTo>
                  <a:pt x="451103" y="37338"/>
                </a:lnTo>
                <a:lnTo>
                  <a:pt x="454151" y="40386"/>
                </a:lnTo>
                <a:lnTo>
                  <a:pt x="455675" y="38862"/>
                </a:lnTo>
                <a:close/>
              </a:path>
              <a:path w="490854" h="491489">
                <a:moveTo>
                  <a:pt x="438911" y="54102"/>
                </a:moveTo>
                <a:lnTo>
                  <a:pt x="438911" y="52578"/>
                </a:lnTo>
                <a:lnTo>
                  <a:pt x="434339" y="52578"/>
                </a:lnTo>
                <a:lnTo>
                  <a:pt x="434339" y="55626"/>
                </a:lnTo>
                <a:lnTo>
                  <a:pt x="435863" y="57150"/>
                </a:lnTo>
                <a:lnTo>
                  <a:pt x="437387" y="57150"/>
                </a:lnTo>
                <a:lnTo>
                  <a:pt x="437387" y="55626"/>
                </a:lnTo>
                <a:lnTo>
                  <a:pt x="438911" y="54102"/>
                </a:lnTo>
                <a:close/>
              </a:path>
              <a:path w="490854" h="491489">
                <a:moveTo>
                  <a:pt x="422147" y="72390"/>
                </a:moveTo>
                <a:lnTo>
                  <a:pt x="420623" y="69342"/>
                </a:lnTo>
                <a:lnTo>
                  <a:pt x="417575" y="69342"/>
                </a:lnTo>
                <a:lnTo>
                  <a:pt x="416051" y="72390"/>
                </a:lnTo>
                <a:lnTo>
                  <a:pt x="417575" y="73914"/>
                </a:lnTo>
                <a:lnTo>
                  <a:pt x="420623" y="73914"/>
                </a:lnTo>
                <a:lnTo>
                  <a:pt x="422147" y="72390"/>
                </a:lnTo>
                <a:close/>
              </a:path>
              <a:path w="490854" h="491489">
                <a:moveTo>
                  <a:pt x="403097" y="90678"/>
                </a:moveTo>
                <a:lnTo>
                  <a:pt x="403097" y="87630"/>
                </a:lnTo>
                <a:lnTo>
                  <a:pt x="401573" y="86106"/>
                </a:lnTo>
                <a:lnTo>
                  <a:pt x="398525" y="89154"/>
                </a:lnTo>
                <a:lnTo>
                  <a:pt x="400049" y="90678"/>
                </a:lnTo>
                <a:lnTo>
                  <a:pt x="403097" y="90678"/>
                </a:lnTo>
                <a:close/>
              </a:path>
              <a:path w="490854" h="491489">
                <a:moveTo>
                  <a:pt x="386333" y="107442"/>
                </a:moveTo>
                <a:lnTo>
                  <a:pt x="386333" y="104394"/>
                </a:lnTo>
                <a:lnTo>
                  <a:pt x="381761" y="104394"/>
                </a:lnTo>
                <a:lnTo>
                  <a:pt x="381761" y="107442"/>
                </a:lnTo>
                <a:lnTo>
                  <a:pt x="383285" y="108966"/>
                </a:lnTo>
                <a:lnTo>
                  <a:pt x="386333" y="107442"/>
                </a:lnTo>
                <a:close/>
              </a:path>
              <a:path w="490854" h="491489">
                <a:moveTo>
                  <a:pt x="364997" y="124968"/>
                </a:moveTo>
                <a:lnTo>
                  <a:pt x="364997" y="123444"/>
                </a:lnTo>
                <a:lnTo>
                  <a:pt x="363473" y="123444"/>
                </a:lnTo>
                <a:lnTo>
                  <a:pt x="364997" y="124968"/>
                </a:lnTo>
                <a:close/>
              </a:path>
              <a:path w="490854" h="491489">
                <a:moveTo>
                  <a:pt x="369569" y="124968"/>
                </a:moveTo>
                <a:lnTo>
                  <a:pt x="369569" y="123444"/>
                </a:lnTo>
                <a:lnTo>
                  <a:pt x="368045" y="121920"/>
                </a:lnTo>
                <a:lnTo>
                  <a:pt x="364997" y="121920"/>
                </a:lnTo>
                <a:lnTo>
                  <a:pt x="364997" y="126492"/>
                </a:lnTo>
                <a:lnTo>
                  <a:pt x="368045" y="126492"/>
                </a:lnTo>
                <a:lnTo>
                  <a:pt x="369569" y="124968"/>
                </a:lnTo>
                <a:close/>
              </a:path>
              <a:path w="490854" h="491489">
                <a:moveTo>
                  <a:pt x="351281" y="143256"/>
                </a:moveTo>
                <a:lnTo>
                  <a:pt x="351281" y="140208"/>
                </a:lnTo>
                <a:lnTo>
                  <a:pt x="349757" y="138684"/>
                </a:lnTo>
                <a:lnTo>
                  <a:pt x="348233" y="138684"/>
                </a:lnTo>
                <a:lnTo>
                  <a:pt x="348233" y="140208"/>
                </a:lnTo>
                <a:lnTo>
                  <a:pt x="346709" y="141732"/>
                </a:lnTo>
                <a:lnTo>
                  <a:pt x="348233" y="143256"/>
                </a:lnTo>
                <a:lnTo>
                  <a:pt x="351281" y="143256"/>
                </a:lnTo>
                <a:close/>
              </a:path>
              <a:path w="490854" h="491489">
                <a:moveTo>
                  <a:pt x="334517" y="160020"/>
                </a:moveTo>
                <a:lnTo>
                  <a:pt x="334517" y="156972"/>
                </a:lnTo>
                <a:lnTo>
                  <a:pt x="329945" y="156972"/>
                </a:lnTo>
                <a:lnTo>
                  <a:pt x="329945" y="160020"/>
                </a:lnTo>
                <a:lnTo>
                  <a:pt x="331469" y="161544"/>
                </a:lnTo>
                <a:lnTo>
                  <a:pt x="334517" y="160020"/>
                </a:lnTo>
                <a:close/>
              </a:path>
              <a:path w="490854" h="491489">
                <a:moveTo>
                  <a:pt x="317753" y="176784"/>
                </a:moveTo>
                <a:lnTo>
                  <a:pt x="317753" y="175260"/>
                </a:lnTo>
                <a:lnTo>
                  <a:pt x="316229" y="173736"/>
                </a:lnTo>
                <a:lnTo>
                  <a:pt x="313181" y="173736"/>
                </a:lnTo>
                <a:lnTo>
                  <a:pt x="313181" y="178308"/>
                </a:lnTo>
                <a:lnTo>
                  <a:pt x="316229" y="178308"/>
                </a:lnTo>
                <a:lnTo>
                  <a:pt x="317753" y="176784"/>
                </a:lnTo>
                <a:close/>
              </a:path>
              <a:path w="490854" h="491489">
                <a:moveTo>
                  <a:pt x="298703" y="195072"/>
                </a:moveTo>
                <a:lnTo>
                  <a:pt x="298703" y="192024"/>
                </a:lnTo>
                <a:lnTo>
                  <a:pt x="297179" y="190500"/>
                </a:lnTo>
                <a:lnTo>
                  <a:pt x="295655" y="192024"/>
                </a:lnTo>
                <a:lnTo>
                  <a:pt x="294131" y="192024"/>
                </a:lnTo>
                <a:lnTo>
                  <a:pt x="294131" y="193548"/>
                </a:lnTo>
                <a:lnTo>
                  <a:pt x="295655" y="195072"/>
                </a:lnTo>
                <a:lnTo>
                  <a:pt x="298703" y="195072"/>
                </a:lnTo>
                <a:close/>
              </a:path>
              <a:path w="490854" h="491489">
                <a:moveTo>
                  <a:pt x="281939" y="211836"/>
                </a:moveTo>
                <a:lnTo>
                  <a:pt x="281939" y="208788"/>
                </a:lnTo>
                <a:lnTo>
                  <a:pt x="280415" y="207264"/>
                </a:lnTo>
                <a:lnTo>
                  <a:pt x="278891" y="208788"/>
                </a:lnTo>
                <a:lnTo>
                  <a:pt x="277367" y="208788"/>
                </a:lnTo>
                <a:lnTo>
                  <a:pt x="277367" y="211836"/>
                </a:lnTo>
                <a:lnTo>
                  <a:pt x="278891" y="213360"/>
                </a:lnTo>
                <a:lnTo>
                  <a:pt x="280415" y="213360"/>
                </a:lnTo>
                <a:lnTo>
                  <a:pt x="281939" y="211836"/>
                </a:lnTo>
                <a:close/>
              </a:path>
              <a:path w="490854" h="491489">
                <a:moveTo>
                  <a:pt x="265175" y="227076"/>
                </a:moveTo>
                <a:lnTo>
                  <a:pt x="263651" y="225552"/>
                </a:lnTo>
                <a:lnTo>
                  <a:pt x="260603" y="225552"/>
                </a:lnTo>
                <a:lnTo>
                  <a:pt x="260603" y="230124"/>
                </a:lnTo>
                <a:lnTo>
                  <a:pt x="263651" y="230124"/>
                </a:lnTo>
                <a:lnTo>
                  <a:pt x="265175" y="227076"/>
                </a:lnTo>
                <a:close/>
              </a:path>
              <a:path w="490854" h="491489">
                <a:moveTo>
                  <a:pt x="246887" y="247650"/>
                </a:moveTo>
                <a:lnTo>
                  <a:pt x="246887" y="244602"/>
                </a:lnTo>
                <a:lnTo>
                  <a:pt x="245363" y="243078"/>
                </a:lnTo>
                <a:lnTo>
                  <a:pt x="243839" y="243078"/>
                </a:lnTo>
                <a:lnTo>
                  <a:pt x="243839" y="244602"/>
                </a:lnTo>
                <a:lnTo>
                  <a:pt x="242315" y="246126"/>
                </a:lnTo>
                <a:lnTo>
                  <a:pt x="243839" y="247650"/>
                </a:lnTo>
                <a:lnTo>
                  <a:pt x="246887" y="247650"/>
                </a:lnTo>
                <a:close/>
              </a:path>
              <a:path w="490854" h="491489">
                <a:moveTo>
                  <a:pt x="230123" y="264414"/>
                </a:moveTo>
                <a:lnTo>
                  <a:pt x="230123" y="261366"/>
                </a:lnTo>
                <a:lnTo>
                  <a:pt x="228599" y="259842"/>
                </a:lnTo>
                <a:lnTo>
                  <a:pt x="225551" y="261366"/>
                </a:lnTo>
                <a:lnTo>
                  <a:pt x="225551" y="264414"/>
                </a:lnTo>
                <a:lnTo>
                  <a:pt x="228599" y="265938"/>
                </a:lnTo>
                <a:lnTo>
                  <a:pt x="230123" y="264414"/>
                </a:lnTo>
                <a:close/>
              </a:path>
              <a:path w="490854" h="491489">
                <a:moveTo>
                  <a:pt x="213359" y="279654"/>
                </a:moveTo>
                <a:lnTo>
                  <a:pt x="211835" y="278130"/>
                </a:lnTo>
                <a:lnTo>
                  <a:pt x="208787" y="278130"/>
                </a:lnTo>
                <a:lnTo>
                  <a:pt x="208787" y="281178"/>
                </a:lnTo>
                <a:lnTo>
                  <a:pt x="210311" y="282702"/>
                </a:lnTo>
                <a:lnTo>
                  <a:pt x="211835" y="282702"/>
                </a:lnTo>
                <a:lnTo>
                  <a:pt x="213359" y="279654"/>
                </a:lnTo>
                <a:close/>
              </a:path>
              <a:path w="490854" h="491489">
                <a:moveTo>
                  <a:pt x="195071" y="299466"/>
                </a:moveTo>
                <a:lnTo>
                  <a:pt x="195071" y="296418"/>
                </a:lnTo>
                <a:lnTo>
                  <a:pt x="193547" y="294894"/>
                </a:lnTo>
                <a:lnTo>
                  <a:pt x="190499" y="297942"/>
                </a:lnTo>
                <a:lnTo>
                  <a:pt x="192023" y="299466"/>
                </a:lnTo>
                <a:lnTo>
                  <a:pt x="195071" y="299466"/>
                </a:lnTo>
                <a:close/>
              </a:path>
              <a:path w="490854" h="491489">
                <a:moveTo>
                  <a:pt x="177545" y="316230"/>
                </a:moveTo>
                <a:lnTo>
                  <a:pt x="177545" y="313182"/>
                </a:lnTo>
                <a:lnTo>
                  <a:pt x="176021" y="311658"/>
                </a:lnTo>
                <a:lnTo>
                  <a:pt x="174497" y="311658"/>
                </a:lnTo>
                <a:lnTo>
                  <a:pt x="174497" y="313182"/>
                </a:lnTo>
                <a:lnTo>
                  <a:pt x="172973" y="314706"/>
                </a:lnTo>
                <a:lnTo>
                  <a:pt x="172973" y="316230"/>
                </a:lnTo>
                <a:lnTo>
                  <a:pt x="176021" y="317754"/>
                </a:lnTo>
                <a:lnTo>
                  <a:pt x="176021" y="316230"/>
                </a:lnTo>
                <a:lnTo>
                  <a:pt x="177545" y="316230"/>
                </a:lnTo>
                <a:close/>
              </a:path>
              <a:path w="490854" h="491489">
                <a:moveTo>
                  <a:pt x="160781" y="331470"/>
                </a:moveTo>
                <a:lnTo>
                  <a:pt x="159257" y="329946"/>
                </a:lnTo>
                <a:lnTo>
                  <a:pt x="156209" y="329946"/>
                </a:lnTo>
                <a:lnTo>
                  <a:pt x="156209" y="332994"/>
                </a:lnTo>
                <a:lnTo>
                  <a:pt x="157733" y="334518"/>
                </a:lnTo>
                <a:lnTo>
                  <a:pt x="159257" y="334518"/>
                </a:lnTo>
                <a:lnTo>
                  <a:pt x="159257" y="332994"/>
                </a:lnTo>
                <a:lnTo>
                  <a:pt x="160781" y="331470"/>
                </a:lnTo>
                <a:close/>
              </a:path>
              <a:path w="490854" h="491489">
                <a:moveTo>
                  <a:pt x="144017" y="349758"/>
                </a:moveTo>
                <a:lnTo>
                  <a:pt x="140969" y="346710"/>
                </a:lnTo>
                <a:lnTo>
                  <a:pt x="139445" y="346710"/>
                </a:lnTo>
                <a:lnTo>
                  <a:pt x="137921" y="349758"/>
                </a:lnTo>
                <a:lnTo>
                  <a:pt x="139445" y="351282"/>
                </a:lnTo>
                <a:lnTo>
                  <a:pt x="142493" y="351282"/>
                </a:lnTo>
                <a:lnTo>
                  <a:pt x="144017" y="349758"/>
                </a:lnTo>
                <a:close/>
              </a:path>
              <a:path w="490854" h="491489">
                <a:moveTo>
                  <a:pt x="125729" y="368808"/>
                </a:moveTo>
                <a:lnTo>
                  <a:pt x="125729" y="365760"/>
                </a:lnTo>
                <a:lnTo>
                  <a:pt x="124205" y="364236"/>
                </a:lnTo>
                <a:lnTo>
                  <a:pt x="121157" y="367284"/>
                </a:lnTo>
                <a:lnTo>
                  <a:pt x="124205" y="370332"/>
                </a:lnTo>
                <a:lnTo>
                  <a:pt x="125729" y="368808"/>
                </a:lnTo>
                <a:close/>
              </a:path>
              <a:path w="490854" h="491489">
                <a:moveTo>
                  <a:pt x="108965" y="384048"/>
                </a:moveTo>
                <a:lnTo>
                  <a:pt x="108965" y="382524"/>
                </a:lnTo>
                <a:lnTo>
                  <a:pt x="104393" y="382524"/>
                </a:lnTo>
                <a:lnTo>
                  <a:pt x="104393" y="385572"/>
                </a:lnTo>
                <a:lnTo>
                  <a:pt x="105917" y="387096"/>
                </a:lnTo>
                <a:lnTo>
                  <a:pt x="107441" y="387096"/>
                </a:lnTo>
                <a:lnTo>
                  <a:pt x="107441" y="385572"/>
                </a:lnTo>
                <a:lnTo>
                  <a:pt x="108965" y="384048"/>
                </a:lnTo>
                <a:close/>
              </a:path>
              <a:path w="490854" h="491489">
                <a:moveTo>
                  <a:pt x="92201" y="402336"/>
                </a:moveTo>
                <a:lnTo>
                  <a:pt x="90677" y="400812"/>
                </a:lnTo>
                <a:lnTo>
                  <a:pt x="90677" y="399288"/>
                </a:lnTo>
                <a:lnTo>
                  <a:pt x="87629" y="399288"/>
                </a:lnTo>
                <a:lnTo>
                  <a:pt x="86105" y="402336"/>
                </a:lnTo>
                <a:lnTo>
                  <a:pt x="87629" y="403860"/>
                </a:lnTo>
                <a:lnTo>
                  <a:pt x="90677" y="403860"/>
                </a:lnTo>
                <a:lnTo>
                  <a:pt x="92201" y="402336"/>
                </a:lnTo>
                <a:close/>
              </a:path>
              <a:path w="490854" h="491489">
                <a:moveTo>
                  <a:pt x="73151" y="420624"/>
                </a:moveTo>
                <a:lnTo>
                  <a:pt x="73151" y="417576"/>
                </a:lnTo>
                <a:lnTo>
                  <a:pt x="71627" y="416052"/>
                </a:lnTo>
                <a:lnTo>
                  <a:pt x="70103" y="417576"/>
                </a:lnTo>
                <a:lnTo>
                  <a:pt x="68579" y="417576"/>
                </a:lnTo>
                <a:lnTo>
                  <a:pt x="68579" y="419100"/>
                </a:lnTo>
                <a:lnTo>
                  <a:pt x="70103" y="420624"/>
                </a:lnTo>
                <a:lnTo>
                  <a:pt x="73151" y="420624"/>
                </a:lnTo>
                <a:close/>
              </a:path>
              <a:path w="490854" h="491489">
                <a:moveTo>
                  <a:pt x="56387" y="437388"/>
                </a:moveTo>
                <a:lnTo>
                  <a:pt x="56387" y="434340"/>
                </a:lnTo>
                <a:lnTo>
                  <a:pt x="51815" y="434340"/>
                </a:lnTo>
                <a:lnTo>
                  <a:pt x="51815" y="437388"/>
                </a:lnTo>
                <a:lnTo>
                  <a:pt x="53339" y="438912"/>
                </a:lnTo>
                <a:lnTo>
                  <a:pt x="56387" y="437388"/>
                </a:lnTo>
                <a:close/>
              </a:path>
              <a:path w="490854" h="491489">
                <a:moveTo>
                  <a:pt x="35051" y="454152"/>
                </a:moveTo>
                <a:lnTo>
                  <a:pt x="35051" y="452628"/>
                </a:lnTo>
                <a:lnTo>
                  <a:pt x="33527" y="452628"/>
                </a:lnTo>
                <a:lnTo>
                  <a:pt x="35051" y="454152"/>
                </a:lnTo>
                <a:close/>
              </a:path>
              <a:path w="490854" h="491489">
                <a:moveTo>
                  <a:pt x="39623" y="454152"/>
                </a:moveTo>
                <a:lnTo>
                  <a:pt x="39623" y="452628"/>
                </a:lnTo>
                <a:lnTo>
                  <a:pt x="38099" y="451104"/>
                </a:lnTo>
                <a:lnTo>
                  <a:pt x="35051" y="451104"/>
                </a:lnTo>
                <a:lnTo>
                  <a:pt x="35051" y="455676"/>
                </a:lnTo>
                <a:lnTo>
                  <a:pt x="38099" y="455676"/>
                </a:lnTo>
                <a:lnTo>
                  <a:pt x="39623" y="454152"/>
                </a:lnTo>
                <a:close/>
              </a:path>
              <a:path w="490854" h="491489">
                <a:moveTo>
                  <a:pt x="21335" y="472440"/>
                </a:moveTo>
                <a:lnTo>
                  <a:pt x="21335" y="469392"/>
                </a:lnTo>
                <a:lnTo>
                  <a:pt x="19811" y="467868"/>
                </a:lnTo>
                <a:lnTo>
                  <a:pt x="18287" y="467868"/>
                </a:lnTo>
                <a:lnTo>
                  <a:pt x="18287" y="469392"/>
                </a:lnTo>
                <a:lnTo>
                  <a:pt x="16763" y="470916"/>
                </a:lnTo>
                <a:lnTo>
                  <a:pt x="18287" y="472440"/>
                </a:lnTo>
                <a:lnTo>
                  <a:pt x="21335" y="472440"/>
                </a:lnTo>
                <a:close/>
              </a:path>
              <a:path w="490854" h="491489">
                <a:moveTo>
                  <a:pt x="4571" y="489966"/>
                </a:moveTo>
                <a:lnTo>
                  <a:pt x="4571" y="486918"/>
                </a:lnTo>
                <a:lnTo>
                  <a:pt x="0" y="486918"/>
                </a:lnTo>
                <a:lnTo>
                  <a:pt x="0" y="489966"/>
                </a:lnTo>
                <a:lnTo>
                  <a:pt x="1523" y="491490"/>
                </a:lnTo>
                <a:lnTo>
                  <a:pt x="4571" y="4899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92163" y="3249167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3048" y="3810"/>
                </a:moveTo>
                <a:lnTo>
                  <a:pt x="1524" y="5334"/>
                </a:lnTo>
                <a:lnTo>
                  <a:pt x="0" y="3810"/>
                </a:lnTo>
                <a:lnTo>
                  <a:pt x="0" y="0"/>
                </a:lnTo>
                <a:lnTo>
                  <a:pt x="3048" y="0"/>
                </a:lnTo>
                <a:lnTo>
                  <a:pt x="4572" y="2286"/>
                </a:lnTo>
                <a:lnTo>
                  <a:pt x="3048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73875" y="3266694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4571" y="4572"/>
                </a:moveTo>
                <a:lnTo>
                  <a:pt x="1523" y="4572"/>
                </a:lnTo>
                <a:lnTo>
                  <a:pt x="0" y="3048"/>
                </a:lnTo>
                <a:lnTo>
                  <a:pt x="1523" y="0"/>
                </a:lnTo>
                <a:lnTo>
                  <a:pt x="3047" y="0"/>
                </a:lnTo>
                <a:lnTo>
                  <a:pt x="6095" y="3048"/>
                </a:lnTo>
                <a:lnTo>
                  <a:pt x="4571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57110" y="3283458"/>
            <a:ext cx="5080" cy="6350"/>
          </a:xfrm>
          <a:custGeom>
            <a:avLst/>
            <a:gdLst/>
            <a:ahLst/>
            <a:cxnLst/>
            <a:rect l="l" t="t" r="r" b="b"/>
            <a:pathLst>
              <a:path w="5079" h="6350">
                <a:moveTo>
                  <a:pt x="4571" y="4572"/>
                </a:moveTo>
                <a:lnTo>
                  <a:pt x="3048" y="6096"/>
                </a:lnTo>
                <a:lnTo>
                  <a:pt x="1524" y="4572"/>
                </a:lnTo>
                <a:lnTo>
                  <a:pt x="0" y="3048"/>
                </a:lnTo>
                <a:lnTo>
                  <a:pt x="1524" y="1524"/>
                </a:lnTo>
                <a:lnTo>
                  <a:pt x="3048" y="0"/>
                </a:lnTo>
                <a:lnTo>
                  <a:pt x="4571" y="1524"/>
                </a:lnTo>
                <a:lnTo>
                  <a:pt x="4571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40346" y="3301746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3048" y="3048"/>
                </a:moveTo>
                <a:lnTo>
                  <a:pt x="3048" y="4572"/>
                </a:lnTo>
                <a:lnTo>
                  <a:pt x="1524" y="4572"/>
                </a:lnTo>
                <a:lnTo>
                  <a:pt x="0" y="3048"/>
                </a:lnTo>
                <a:lnTo>
                  <a:pt x="0" y="0"/>
                </a:lnTo>
                <a:lnTo>
                  <a:pt x="4572" y="0"/>
                </a:lnTo>
                <a:lnTo>
                  <a:pt x="4572" y="1524"/>
                </a:lnTo>
                <a:lnTo>
                  <a:pt x="3048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22058" y="3318509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4571" y="4571"/>
                </a:moveTo>
                <a:lnTo>
                  <a:pt x="1523" y="4571"/>
                </a:lnTo>
                <a:lnTo>
                  <a:pt x="0" y="3047"/>
                </a:lnTo>
                <a:lnTo>
                  <a:pt x="1523" y="0"/>
                </a:lnTo>
                <a:lnTo>
                  <a:pt x="4571" y="0"/>
                </a:lnTo>
                <a:lnTo>
                  <a:pt x="6095" y="3047"/>
                </a:lnTo>
                <a:lnTo>
                  <a:pt x="4571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04532" y="3335273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4571" y="4571"/>
                </a:moveTo>
                <a:lnTo>
                  <a:pt x="1523" y="4571"/>
                </a:lnTo>
                <a:lnTo>
                  <a:pt x="0" y="3047"/>
                </a:lnTo>
                <a:lnTo>
                  <a:pt x="3047" y="0"/>
                </a:lnTo>
                <a:lnTo>
                  <a:pt x="4571" y="1523"/>
                </a:lnTo>
                <a:lnTo>
                  <a:pt x="4571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87768" y="3353561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4572" y="3047"/>
                </a:moveTo>
                <a:lnTo>
                  <a:pt x="1524" y="4571"/>
                </a:lnTo>
                <a:lnTo>
                  <a:pt x="0" y="3047"/>
                </a:lnTo>
                <a:lnTo>
                  <a:pt x="0" y="0"/>
                </a:lnTo>
                <a:lnTo>
                  <a:pt x="4572" y="0"/>
                </a:lnTo>
                <a:lnTo>
                  <a:pt x="4572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69481" y="3371088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4571" y="4571"/>
                </a:moveTo>
                <a:lnTo>
                  <a:pt x="1523" y="4571"/>
                </a:lnTo>
                <a:lnTo>
                  <a:pt x="1523" y="3047"/>
                </a:lnTo>
                <a:lnTo>
                  <a:pt x="0" y="1523"/>
                </a:lnTo>
                <a:lnTo>
                  <a:pt x="1523" y="1523"/>
                </a:lnTo>
                <a:lnTo>
                  <a:pt x="1523" y="0"/>
                </a:lnTo>
                <a:lnTo>
                  <a:pt x="4571" y="0"/>
                </a:lnTo>
                <a:lnTo>
                  <a:pt x="6095" y="1523"/>
                </a:lnTo>
                <a:lnTo>
                  <a:pt x="6095" y="3047"/>
                </a:lnTo>
                <a:lnTo>
                  <a:pt x="4571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752717" y="3387852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4572" y="4571"/>
                </a:moveTo>
                <a:lnTo>
                  <a:pt x="1524" y="4571"/>
                </a:lnTo>
                <a:lnTo>
                  <a:pt x="0" y="3047"/>
                </a:lnTo>
                <a:lnTo>
                  <a:pt x="1524" y="1523"/>
                </a:lnTo>
                <a:lnTo>
                  <a:pt x="1524" y="0"/>
                </a:lnTo>
                <a:lnTo>
                  <a:pt x="3048" y="0"/>
                </a:lnTo>
                <a:lnTo>
                  <a:pt x="4572" y="1523"/>
                </a:lnTo>
                <a:lnTo>
                  <a:pt x="4572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735953" y="3406140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4571" y="3047"/>
                </a:moveTo>
                <a:lnTo>
                  <a:pt x="1523" y="4571"/>
                </a:lnTo>
                <a:lnTo>
                  <a:pt x="0" y="3047"/>
                </a:lnTo>
                <a:lnTo>
                  <a:pt x="0" y="0"/>
                </a:lnTo>
                <a:lnTo>
                  <a:pt x="4571" y="0"/>
                </a:lnTo>
                <a:lnTo>
                  <a:pt x="4571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19189" y="3422903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3048" y="4572"/>
                </a:moveTo>
                <a:lnTo>
                  <a:pt x="0" y="4572"/>
                </a:lnTo>
                <a:lnTo>
                  <a:pt x="0" y="0"/>
                </a:lnTo>
                <a:lnTo>
                  <a:pt x="3048" y="0"/>
                </a:lnTo>
                <a:lnTo>
                  <a:pt x="4572" y="1524"/>
                </a:lnTo>
                <a:lnTo>
                  <a:pt x="4572" y="3048"/>
                </a:lnTo>
                <a:lnTo>
                  <a:pt x="3048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00139" y="3439667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4572" y="4572"/>
                </a:moveTo>
                <a:lnTo>
                  <a:pt x="1524" y="4572"/>
                </a:lnTo>
                <a:lnTo>
                  <a:pt x="0" y="3048"/>
                </a:lnTo>
                <a:lnTo>
                  <a:pt x="0" y="1524"/>
                </a:lnTo>
                <a:lnTo>
                  <a:pt x="1524" y="1524"/>
                </a:lnTo>
                <a:lnTo>
                  <a:pt x="3048" y="0"/>
                </a:lnTo>
                <a:lnTo>
                  <a:pt x="4572" y="1524"/>
                </a:lnTo>
                <a:lnTo>
                  <a:pt x="4572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683375" y="3456432"/>
            <a:ext cx="5080" cy="6350"/>
          </a:xfrm>
          <a:custGeom>
            <a:avLst/>
            <a:gdLst/>
            <a:ahLst/>
            <a:cxnLst/>
            <a:rect l="l" t="t" r="r" b="b"/>
            <a:pathLst>
              <a:path w="5079" h="6350">
                <a:moveTo>
                  <a:pt x="4571" y="4572"/>
                </a:moveTo>
                <a:lnTo>
                  <a:pt x="3047" y="6096"/>
                </a:lnTo>
                <a:lnTo>
                  <a:pt x="1523" y="6096"/>
                </a:lnTo>
                <a:lnTo>
                  <a:pt x="0" y="4572"/>
                </a:lnTo>
                <a:lnTo>
                  <a:pt x="0" y="1524"/>
                </a:lnTo>
                <a:lnTo>
                  <a:pt x="1523" y="1524"/>
                </a:lnTo>
                <a:lnTo>
                  <a:pt x="3047" y="0"/>
                </a:lnTo>
                <a:lnTo>
                  <a:pt x="4571" y="1524"/>
                </a:lnTo>
                <a:lnTo>
                  <a:pt x="4571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666610" y="3474720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3047" y="4572"/>
                </a:moveTo>
                <a:lnTo>
                  <a:pt x="0" y="4572"/>
                </a:lnTo>
                <a:lnTo>
                  <a:pt x="0" y="0"/>
                </a:lnTo>
                <a:lnTo>
                  <a:pt x="3047" y="0"/>
                </a:lnTo>
                <a:lnTo>
                  <a:pt x="4571" y="1524"/>
                </a:lnTo>
                <a:lnTo>
                  <a:pt x="3047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648322" y="3492246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4572" y="4572"/>
                </a:moveTo>
                <a:lnTo>
                  <a:pt x="1524" y="4572"/>
                </a:lnTo>
                <a:lnTo>
                  <a:pt x="0" y="3048"/>
                </a:lnTo>
                <a:lnTo>
                  <a:pt x="1524" y="1524"/>
                </a:lnTo>
                <a:lnTo>
                  <a:pt x="1524" y="0"/>
                </a:lnTo>
                <a:lnTo>
                  <a:pt x="3048" y="0"/>
                </a:lnTo>
                <a:lnTo>
                  <a:pt x="4572" y="1524"/>
                </a:lnTo>
                <a:lnTo>
                  <a:pt x="4572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631558" y="3509009"/>
            <a:ext cx="5080" cy="6350"/>
          </a:xfrm>
          <a:custGeom>
            <a:avLst/>
            <a:gdLst/>
            <a:ahLst/>
            <a:cxnLst/>
            <a:rect l="l" t="t" r="r" b="b"/>
            <a:pathLst>
              <a:path w="5079" h="6350">
                <a:moveTo>
                  <a:pt x="4571" y="4571"/>
                </a:moveTo>
                <a:lnTo>
                  <a:pt x="3047" y="6095"/>
                </a:lnTo>
                <a:lnTo>
                  <a:pt x="0" y="4571"/>
                </a:lnTo>
                <a:lnTo>
                  <a:pt x="0" y="1523"/>
                </a:lnTo>
                <a:lnTo>
                  <a:pt x="3047" y="0"/>
                </a:lnTo>
                <a:lnTo>
                  <a:pt x="4571" y="1523"/>
                </a:lnTo>
                <a:lnTo>
                  <a:pt x="4571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14794" y="3527297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3048" y="4571"/>
                </a:moveTo>
                <a:lnTo>
                  <a:pt x="1524" y="4571"/>
                </a:lnTo>
                <a:lnTo>
                  <a:pt x="0" y="3047"/>
                </a:lnTo>
                <a:lnTo>
                  <a:pt x="0" y="0"/>
                </a:lnTo>
                <a:lnTo>
                  <a:pt x="3048" y="0"/>
                </a:lnTo>
                <a:lnTo>
                  <a:pt x="4572" y="1523"/>
                </a:lnTo>
                <a:lnTo>
                  <a:pt x="3048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596506" y="3544061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4571" y="4571"/>
                </a:moveTo>
                <a:lnTo>
                  <a:pt x="1523" y="4571"/>
                </a:lnTo>
                <a:lnTo>
                  <a:pt x="0" y="3047"/>
                </a:lnTo>
                <a:lnTo>
                  <a:pt x="3047" y="0"/>
                </a:lnTo>
                <a:lnTo>
                  <a:pt x="4571" y="1523"/>
                </a:lnTo>
                <a:lnTo>
                  <a:pt x="4571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578981" y="3560826"/>
            <a:ext cx="5080" cy="6350"/>
          </a:xfrm>
          <a:custGeom>
            <a:avLst/>
            <a:gdLst/>
            <a:ahLst/>
            <a:cxnLst/>
            <a:rect l="l" t="t" r="r" b="b"/>
            <a:pathLst>
              <a:path w="5079" h="6350">
                <a:moveTo>
                  <a:pt x="4571" y="4571"/>
                </a:moveTo>
                <a:lnTo>
                  <a:pt x="3047" y="4571"/>
                </a:lnTo>
                <a:lnTo>
                  <a:pt x="3047" y="6095"/>
                </a:lnTo>
                <a:lnTo>
                  <a:pt x="0" y="4571"/>
                </a:lnTo>
                <a:lnTo>
                  <a:pt x="0" y="3047"/>
                </a:lnTo>
                <a:lnTo>
                  <a:pt x="1523" y="1523"/>
                </a:lnTo>
                <a:lnTo>
                  <a:pt x="1523" y="0"/>
                </a:lnTo>
                <a:lnTo>
                  <a:pt x="3047" y="0"/>
                </a:lnTo>
                <a:lnTo>
                  <a:pt x="4571" y="1523"/>
                </a:lnTo>
                <a:lnTo>
                  <a:pt x="4571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562217" y="3579114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3048" y="3047"/>
                </a:moveTo>
                <a:lnTo>
                  <a:pt x="3048" y="4571"/>
                </a:lnTo>
                <a:lnTo>
                  <a:pt x="1524" y="4571"/>
                </a:lnTo>
                <a:lnTo>
                  <a:pt x="0" y="3047"/>
                </a:lnTo>
                <a:lnTo>
                  <a:pt x="0" y="0"/>
                </a:lnTo>
                <a:lnTo>
                  <a:pt x="3048" y="0"/>
                </a:lnTo>
                <a:lnTo>
                  <a:pt x="4572" y="1523"/>
                </a:lnTo>
                <a:lnTo>
                  <a:pt x="3048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543929" y="3595878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4571" y="4571"/>
                </a:moveTo>
                <a:lnTo>
                  <a:pt x="1523" y="4571"/>
                </a:lnTo>
                <a:lnTo>
                  <a:pt x="0" y="3047"/>
                </a:lnTo>
                <a:lnTo>
                  <a:pt x="1523" y="0"/>
                </a:lnTo>
                <a:lnTo>
                  <a:pt x="3047" y="0"/>
                </a:lnTo>
                <a:lnTo>
                  <a:pt x="6095" y="3047"/>
                </a:lnTo>
                <a:lnTo>
                  <a:pt x="4571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527165" y="3613403"/>
            <a:ext cx="5080" cy="6350"/>
          </a:xfrm>
          <a:custGeom>
            <a:avLst/>
            <a:gdLst/>
            <a:ahLst/>
            <a:cxnLst/>
            <a:rect l="l" t="t" r="r" b="b"/>
            <a:pathLst>
              <a:path w="5079" h="6350">
                <a:moveTo>
                  <a:pt x="4572" y="4572"/>
                </a:moveTo>
                <a:lnTo>
                  <a:pt x="3048" y="6096"/>
                </a:lnTo>
                <a:lnTo>
                  <a:pt x="0" y="3048"/>
                </a:lnTo>
                <a:lnTo>
                  <a:pt x="3048" y="0"/>
                </a:lnTo>
                <a:lnTo>
                  <a:pt x="4572" y="1524"/>
                </a:lnTo>
                <a:lnTo>
                  <a:pt x="4572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510401" y="3631691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3047" y="3048"/>
                </a:moveTo>
                <a:lnTo>
                  <a:pt x="3047" y="4572"/>
                </a:lnTo>
                <a:lnTo>
                  <a:pt x="1523" y="4572"/>
                </a:lnTo>
                <a:lnTo>
                  <a:pt x="0" y="3048"/>
                </a:lnTo>
                <a:lnTo>
                  <a:pt x="0" y="0"/>
                </a:lnTo>
                <a:lnTo>
                  <a:pt x="4571" y="0"/>
                </a:lnTo>
                <a:lnTo>
                  <a:pt x="4571" y="1524"/>
                </a:lnTo>
                <a:lnTo>
                  <a:pt x="3047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492113" y="3648455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4572" y="4572"/>
                </a:moveTo>
                <a:lnTo>
                  <a:pt x="1524" y="4572"/>
                </a:lnTo>
                <a:lnTo>
                  <a:pt x="0" y="3048"/>
                </a:lnTo>
                <a:lnTo>
                  <a:pt x="1524" y="0"/>
                </a:lnTo>
                <a:lnTo>
                  <a:pt x="4572" y="0"/>
                </a:lnTo>
                <a:lnTo>
                  <a:pt x="4572" y="1524"/>
                </a:lnTo>
                <a:lnTo>
                  <a:pt x="6096" y="3048"/>
                </a:lnTo>
                <a:lnTo>
                  <a:pt x="4572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474586" y="3665220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4572" y="4572"/>
                </a:moveTo>
                <a:lnTo>
                  <a:pt x="1524" y="4572"/>
                </a:lnTo>
                <a:lnTo>
                  <a:pt x="0" y="3048"/>
                </a:lnTo>
                <a:lnTo>
                  <a:pt x="0" y="1524"/>
                </a:lnTo>
                <a:lnTo>
                  <a:pt x="1524" y="1524"/>
                </a:lnTo>
                <a:lnTo>
                  <a:pt x="3048" y="0"/>
                </a:lnTo>
                <a:lnTo>
                  <a:pt x="4572" y="1524"/>
                </a:lnTo>
                <a:lnTo>
                  <a:pt x="4572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457822" y="3683508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4571" y="3048"/>
                </a:moveTo>
                <a:lnTo>
                  <a:pt x="1523" y="4572"/>
                </a:lnTo>
                <a:lnTo>
                  <a:pt x="0" y="3048"/>
                </a:lnTo>
                <a:lnTo>
                  <a:pt x="0" y="0"/>
                </a:lnTo>
                <a:lnTo>
                  <a:pt x="4571" y="0"/>
                </a:lnTo>
                <a:lnTo>
                  <a:pt x="4571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439534" y="3700271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4571" y="4572"/>
                </a:moveTo>
                <a:lnTo>
                  <a:pt x="1523" y="4572"/>
                </a:lnTo>
                <a:lnTo>
                  <a:pt x="1523" y="3048"/>
                </a:lnTo>
                <a:lnTo>
                  <a:pt x="0" y="1524"/>
                </a:lnTo>
                <a:lnTo>
                  <a:pt x="1523" y="1524"/>
                </a:lnTo>
                <a:lnTo>
                  <a:pt x="1523" y="0"/>
                </a:lnTo>
                <a:lnTo>
                  <a:pt x="4571" y="0"/>
                </a:lnTo>
                <a:lnTo>
                  <a:pt x="6095" y="1524"/>
                </a:lnTo>
                <a:lnTo>
                  <a:pt x="6095" y="3048"/>
                </a:lnTo>
                <a:lnTo>
                  <a:pt x="4571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422771" y="3717035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4571" y="4571"/>
                </a:moveTo>
                <a:lnTo>
                  <a:pt x="1523" y="4571"/>
                </a:lnTo>
                <a:lnTo>
                  <a:pt x="0" y="3047"/>
                </a:lnTo>
                <a:lnTo>
                  <a:pt x="1523" y="1523"/>
                </a:lnTo>
                <a:lnTo>
                  <a:pt x="1523" y="0"/>
                </a:lnTo>
                <a:lnTo>
                  <a:pt x="3047" y="0"/>
                </a:lnTo>
                <a:lnTo>
                  <a:pt x="4571" y="1523"/>
                </a:lnTo>
                <a:lnTo>
                  <a:pt x="4571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406007" y="3736085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4571" y="3047"/>
                </a:moveTo>
                <a:lnTo>
                  <a:pt x="1523" y="4571"/>
                </a:lnTo>
                <a:lnTo>
                  <a:pt x="0" y="3047"/>
                </a:lnTo>
                <a:lnTo>
                  <a:pt x="0" y="0"/>
                </a:lnTo>
                <a:lnTo>
                  <a:pt x="4571" y="0"/>
                </a:lnTo>
                <a:lnTo>
                  <a:pt x="4571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335276" y="3724762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72267" y="12846"/>
                </a:moveTo>
                <a:lnTo>
                  <a:pt x="78363" y="18942"/>
                </a:lnTo>
                <a:lnTo>
                  <a:pt x="82683" y="29424"/>
                </a:lnTo>
                <a:lnTo>
                  <a:pt x="84552" y="39593"/>
                </a:lnTo>
                <a:lnTo>
                  <a:pt x="84200" y="49239"/>
                </a:lnTo>
                <a:lnTo>
                  <a:pt x="57275" y="82334"/>
                </a:lnTo>
                <a:lnTo>
                  <a:pt x="39099" y="84614"/>
                </a:lnTo>
                <a:lnTo>
                  <a:pt x="29354" y="82570"/>
                </a:lnTo>
                <a:lnTo>
                  <a:pt x="19480" y="78127"/>
                </a:lnTo>
                <a:lnTo>
                  <a:pt x="12069" y="72282"/>
                </a:lnTo>
                <a:lnTo>
                  <a:pt x="10545" y="69234"/>
                </a:lnTo>
                <a:lnTo>
                  <a:pt x="7497" y="66186"/>
                </a:lnTo>
                <a:lnTo>
                  <a:pt x="1862" y="55653"/>
                </a:lnTo>
                <a:lnTo>
                  <a:pt x="0" y="42943"/>
                </a:lnTo>
                <a:lnTo>
                  <a:pt x="1791" y="30161"/>
                </a:lnTo>
                <a:lnTo>
                  <a:pt x="7120" y="19412"/>
                </a:lnTo>
                <a:lnTo>
                  <a:pt x="10545" y="15894"/>
                </a:lnTo>
                <a:lnTo>
                  <a:pt x="12069" y="12846"/>
                </a:lnTo>
                <a:lnTo>
                  <a:pt x="22782" y="5188"/>
                </a:lnTo>
                <a:lnTo>
                  <a:pt x="33575" y="928"/>
                </a:lnTo>
                <a:lnTo>
                  <a:pt x="44877" y="0"/>
                </a:lnTo>
                <a:lnTo>
                  <a:pt x="57116" y="2335"/>
                </a:lnTo>
                <a:lnTo>
                  <a:pt x="66171" y="8274"/>
                </a:lnTo>
                <a:lnTo>
                  <a:pt x="69219" y="9798"/>
                </a:lnTo>
                <a:lnTo>
                  <a:pt x="72267" y="12846"/>
                </a:lnTo>
              </a:path>
            </a:pathLst>
          </a:custGeom>
          <a:ln w="4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361573" y="3530346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180594"/>
                </a:moveTo>
                <a:lnTo>
                  <a:pt x="0" y="0"/>
                </a:lnTo>
              </a:path>
            </a:pathLst>
          </a:custGeom>
          <a:ln w="4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328045" y="3435096"/>
            <a:ext cx="69850" cy="104775"/>
          </a:xfrm>
          <a:custGeom>
            <a:avLst/>
            <a:gdLst/>
            <a:ahLst/>
            <a:cxnLst/>
            <a:rect l="l" t="t" r="r" b="b"/>
            <a:pathLst>
              <a:path w="69850" h="104775">
                <a:moveTo>
                  <a:pt x="69341" y="104394"/>
                </a:moveTo>
                <a:lnTo>
                  <a:pt x="33527" y="0"/>
                </a:lnTo>
                <a:lnTo>
                  <a:pt x="0" y="104394"/>
                </a:lnTo>
                <a:lnTo>
                  <a:pt x="69341" y="104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0502" y="1530486"/>
            <a:ext cx="21094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  <a:tabLst>
                <a:tab pos="268605" algn="l"/>
                <a:tab pos="929005" algn="l"/>
                <a:tab pos="1588770" algn="l"/>
              </a:tabLst>
            </a:pPr>
            <a:r>
              <a:rPr sz="1350" dirty="0">
                <a:solidFill>
                  <a:srgbClr val="FF388D"/>
                </a:solidFill>
                <a:latin typeface="Wingdings 3"/>
                <a:cs typeface="Wingdings 3"/>
              </a:rPr>
              <a:t></a:t>
            </a:r>
            <a:r>
              <a:rPr sz="1350" dirty="0">
                <a:solidFill>
                  <a:srgbClr val="FF388D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반복	혹은	루프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3965" y="2010024"/>
            <a:ext cx="1715135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0665" algn="l"/>
                <a:tab pos="1016000" algn="l"/>
              </a:tabLst>
            </a:pPr>
            <a:r>
              <a:rPr sz="1800" dirty="0">
                <a:solidFill>
                  <a:srgbClr val="FF388D"/>
                </a:solidFill>
                <a:latin typeface="Verdana"/>
                <a:cs typeface="Verdana"/>
              </a:rPr>
              <a:t>◦	</a:t>
            </a:r>
            <a:r>
              <a:rPr sz="1800" spc="-5" dirty="0">
                <a:latin typeface="Courier New"/>
                <a:cs typeface="Courier New"/>
              </a:rPr>
              <a:t>‘*</a:t>
            </a:r>
            <a:r>
              <a:rPr sz="1800" dirty="0">
                <a:latin typeface="Courier New"/>
                <a:cs typeface="Courier New"/>
              </a:rPr>
              <a:t>’</a:t>
            </a:r>
            <a:r>
              <a:rPr sz="1800" dirty="0">
                <a:latin typeface="맑은 고딕"/>
                <a:cs typeface="맑은 고딕"/>
              </a:rPr>
              <a:t>로	표현함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5671" y="797813"/>
            <a:ext cx="6513576" cy="299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05291" y="3157727"/>
            <a:ext cx="226695" cy="0"/>
          </a:xfrm>
          <a:custGeom>
            <a:avLst/>
            <a:gdLst/>
            <a:ahLst/>
            <a:cxnLst/>
            <a:rect l="l" t="t" r="r" b="b"/>
            <a:pathLst>
              <a:path w="226694">
                <a:moveTo>
                  <a:pt x="0" y="0"/>
                </a:moveTo>
                <a:lnTo>
                  <a:pt x="226314" y="0"/>
                </a:lnTo>
              </a:path>
            </a:pathLst>
          </a:custGeom>
          <a:ln w="5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22461" y="3113532"/>
            <a:ext cx="128905" cy="86360"/>
          </a:xfrm>
          <a:custGeom>
            <a:avLst/>
            <a:gdLst/>
            <a:ahLst/>
            <a:cxnLst/>
            <a:rect l="l" t="t" r="r" b="b"/>
            <a:pathLst>
              <a:path w="128905" h="86360">
                <a:moveTo>
                  <a:pt x="128778" y="44195"/>
                </a:moveTo>
                <a:lnTo>
                  <a:pt x="0" y="0"/>
                </a:lnTo>
                <a:lnTo>
                  <a:pt x="0" y="86105"/>
                </a:lnTo>
                <a:lnTo>
                  <a:pt x="128778" y="44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23495" y="3157727"/>
            <a:ext cx="226695" cy="0"/>
          </a:xfrm>
          <a:custGeom>
            <a:avLst/>
            <a:gdLst/>
            <a:ahLst/>
            <a:cxnLst/>
            <a:rect l="l" t="t" r="r" b="b"/>
            <a:pathLst>
              <a:path w="226695">
                <a:moveTo>
                  <a:pt x="0" y="0"/>
                </a:moveTo>
                <a:lnTo>
                  <a:pt x="226314" y="0"/>
                </a:lnTo>
              </a:path>
            </a:pathLst>
          </a:custGeom>
          <a:ln w="5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39903" y="3115055"/>
            <a:ext cx="128905" cy="85090"/>
          </a:xfrm>
          <a:custGeom>
            <a:avLst/>
            <a:gdLst/>
            <a:ahLst/>
            <a:cxnLst/>
            <a:rect l="l" t="t" r="r" b="b"/>
            <a:pathLst>
              <a:path w="128904" h="85089">
                <a:moveTo>
                  <a:pt x="128778" y="42672"/>
                </a:moveTo>
                <a:lnTo>
                  <a:pt x="0" y="0"/>
                </a:lnTo>
                <a:lnTo>
                  <a:pt x="0" y="84582"/>
                </a:lnTo>
                <a:lnTo>
                  <a:pt x="128778" y="42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93475" y="3339610"/>
            <a:ext cx="1276350" cy="231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runSimu</a:t>
            </a:r>
            <a:r>
              <a:rPr sz="1600" spc="5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40465" y="4668011"/>
            <a:ext cx="4494530" cy="807085"/>
          </a:xfrm>
          <a:prstGeom prst="rect">
            <a:avLst/>
          </a:prstGeom>
          <a:ln w="576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8425" marR="118745">
              <a:lnSpc>
                <a:spcPct val="100899"/>
              </a:lnSpc>
            </a:pPr>
            <a:r>
              <a:rPr sz="1600" spc="5" dirty="0">
                <a:latin typeface="Arial"/>
                <a:cs typeface="Arial"/>
              </a:rPr>
              <a:t>it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at</a:t>
            </a:r>
            <a:r>
              <a:rPr sz="1600" spc="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5" dirty="0">
                <a:latin typeface="Arial"/>
                <a:cs typeface="Arial"/>
              </a:rPr>
              <a:t>n </a:t>
            </a:r>
            <a:r>
              <a:rPr sz="1600" spc="-10" dirty="0">
                <a:latin typeface="Arial"/>
                <a:cs typeface="Arial"/>
              </a:rPr>
              <a:t>i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nd</a:t>
            </a:r>
            <a:r>
              <a:rPr sz="1600" spc="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5" dirty="0">
                <a:latin typeface="Arial"/>
                <a:cs typeface="Arial"/>
              </a:rPr>
              <a:t>d </a:t>
            </a:r>
            <a:r>
              <a:rPr sz="1600" spc="-5" dirty="0">
                <a:latin typeface="Arial"/>
                <a:cs typeface="Arial"/>
              </a:rPr>
              <a:t>wi</a:t>
            </a:r>
            <a:r>
              <a:rPr sz="1600" spc="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*</a:t>
            </a:r>
            <a:r>
              <a:rPr sz="1600" spc="-5" dirty="0">
                <a:latin typeface="Arial"/>
                <a:cs typeface="Arial"/>
              </a:rPr>
              <a:t> an</a:t>
            </a:r>
            <a:r>
              <a:rPr sz="1600" spc="5" dirty="0">
                <a:latin typeface="Arial"/>
                <a:cs typeface="Arial"/>
              </a:rPr>
              <a:t>d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n 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p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ional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it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at</a:t>
            </a:r>
            <a:r>
              <a:rPr sz="1600" spc="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5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5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aus</a:t>
            </a:r>
            <a:r>
              <a:rPr sz="1600" spc="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5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low</a:t>
            </a:r>
            <a:r>
              <a:rPr sz="1600" spc="5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spc="5" dirty="0">
                <a:latin typeface="Arial"/>
                <a:cs typeface="Arial"/>
              </a:rPr>
              <a:t>g</a:t>
            </a:r>
            <a:r>
              <a:rPr sz="1600" dirty="0">
                <a:latin typeface="Arial"/>
                <a:cs typeface="Arial"/>
              </a:rPr>
              <a:t> t</a:t>
            </a:r>
            <a:r>
              <a:rPr sz="1600" spc="-5" dirty="0">
                <a:latin typeface="Arial"/>
                <a:cs typeface="Arial"/>
              </a:rPr>
              <a:t>h</a:t>
            </a:r>
            <a:r>
              <a:rPr sz="1600" spc="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sequenc</a:t>
            </a:r>
            <a:r>
              <a:rPr sz="1600" spc="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number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77172" y="4668011"/>
            <a:ext cx="257810" cy="259079"/>
          </a:xfrm>
          <a:custGeom>
            <a:avLst/>
            <a:gdLst/>
            <a:ahLst/>
            <a:cxnLst/>
            <a:rect l="l" t="t" r="r" b="b"/>
            <a:pathLst>
              <a:path w="257809" h="259079">
                <a:moveTo>
                  <a:pt x="257556" y="259079"/>
                </a:moveTo>
                <a:lnTo>
                  <a:pt x="257556" y="0"/>
                </a:lnTo>
                <a:lnTo>
                  <a:pt x="0" y="0"/>
                </a:lnTo>
                <a:lnTo>
                  <a:pt x="257556" y="2590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77186" y="4668011"/>
            <a:ext cx="257810" cy="259079"/>
          </a:xfrm>
          <a:custGeom>
            <a:avLst/>
            <a:gdLst/>
            <a:ahLst/>
            <a:cxnLst/>
            <a:rect l="l" t="t" r="r" b="b"/>
            <a:pathLst>
              <a:path w="257809" h="259079">
                <a:moveTo>
                  <a:pt x="257555" y="259079"/>
                </a:moveTo>
                <a:lnTo>
                  <a:pt x="0" y="0"/>
                </a:lnTo>
                <a:lnTo>
                  <a:pt x="0" y="259079"/>
                </a:lnTo>
                <a:lnTo>
                  <a:pt x="257555" y="259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77186" y="4668011"/>
            <a:ext cx="257810" cy="259079"/>
          </a:xfrm>
          <a:custGeom>
            <a:avLst/>
            <a:gdLst/>
            <a:ahLst/>
            <a:cxnLst/>
            <a:rect l="l" t="t" r="r" b="b"/>
            <a:pathLst>
              <a:path w="257809" h="259079">
                <a:moveTo>
                  <a:pt x="257555" y="259079"/>
                </a:moveTo>
                <a:lnTo>
                  <a:pt x="0" y="0"/>
                </a:lnTo>
                <a:lnTo>
                  <a:pt x="0" y="259079"/>
                </a:lnTo>
                <a:lnTo>
                  <a:pt x="257555" y="259079"/>
                </a:lnTo>
                <a:close/>
              </a:path>
            </a:pathLst>
          </a:custGeom>
          <a:ln w="5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75376" y="3677851"/>
            <a:ext cx="1614709" cy="9949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306880" y="3269906"/>
          <a:ext cx="8158719" cy="5768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4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8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7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6">
                <a:tc>
                  <a:txBody>
                    <a:bodyPr/>
                    <a:lstStyle/>
                    <a:p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0" marB="0">
                    <a:lnR w="5765">
                      <a:solidFill>
                        <a:srgbClr val="000000"/>
                      </a:solidFill>
                      <a:prstDash val="solid"/>
                    </a:lnR>
                    <a:lnB w="576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65">
                      <a:solidFill>
                        <a:srgbClr val="000000"/>
                      </a:solidFill>
                      <a:prstDash val="solid"/>
                    </a:lnL>
                    <a:lnR w="5765">
                      <a:solidFill>
                        <a:srgbClr val="000000"/>
                      </a:solidFill>
                      <a:prstDash val="solid"/>
                    </a:lnR>
                    <a:lnT w="5765">
                      <a:solidFill>
                        <a:srgbClr val="000000"/>
                      </a:solidFill>
                      <a:prstDash val="solid"/>
                    </a:lnT>
                    <a:lnB w="57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1905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*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= 1.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]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nu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nex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65">
                      <a:solidFill>
                        <a:srgbClr val="000000"/>
                      </a:solidFill>
                      <a:prstDash val="solid"/>
                    </a:lnL>
                    <a:lnR w="5765">
                      <a:solidFill>
                        <a:srgbClr val="000000"/>
                      </a:solidFill>
                      <a:prstDash val="solid"/>
                    </a:lnR>
                    <a:lnB w="576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2578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Random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65">
                      <a:solidFill>
                        <a:srgbClr val="000000"/>
                      </a:solidFill>
                      <a:prstDash val="solid"/>
                    </a:lnL>
                    <a:lnR w="5765">
                      <a:solidFill>
                        <a:srgbClr val="000000"/>
                      </a:solidFill>
                      <a:prstDash val="solid"/>
                    </a:lnR>
                    <a:lnT w="5765">
                      <a:solidFill>
                        <a:srgbClr val="000000"/>
                      </a:solidFill>
                      <a:prstDash val="solid"/>
                    </a:lnT>
                    <a:lnB w="57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98"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765">
                      <a:solidFill>
                        <a:srgbClr val="000000"/>
                      </a:solidFill>
                      <a:prstDash val="solid"/>
                    </a:lnR>
                    <a:lnT w="576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">
                      <a:solidFill>
                        <a:srgbClr val="000000"/>
                      </a:solidFill>
                      <a:prstDash val="solid"/>
                    </a:lnL>
                    <a:lnR w="5765">
                      <a:solidFill>
                        <a:srgbClr val="000000"/>
                      </a:solidFill>
                      <a:prstDash val="solid"/>
                    </a:lnR>
                    <a:lnT w="5765">
                      <a:solidFill>
                        <a:srgbClr val="000000"/>
                      </a:solidFill>
                      <a:prstDash val="solid"/>
                    </a:lnT>
                    <a:lnB w="57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65">
                      <a:solidFill>
                        <a:srgbClr val="000000"/>
                      </a:solidFill>
                      <a:prstDash val="solid"/>
                    </a:lnL>
                    <a:lnR w="5765">
                      <a:solidFill>
                        <a:srgbClr val="000000"/>
                      </a:solidFill>
                      <a:prstDash val="solid"/>
                    </a:lnR>
                    <a:lnT w="576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65">
                      <a:solidFill>
                        <a:srgbClr val="000000"/>
                      </a:solidFill>
                      <a:prstDash val="solid"/>
                    </a:lnL>
                    <a:lnR w="5765">
                      <a:solidFill>
                        <a:srgbClr val="000000"/>
                      </a:solidFill>
                      <a:prstDash val="solid"/>
                    </a:lnR>
                    <a:lnT w="5765">
                      <a:solidFill>
                        <a:srgbClr val="000000"/>
                      </a:solidFill>
                      <a:prstDash val="solid"/>
                    </a:lnT>
                    <a:lnB w="57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0502" y="1530486"/>
            <a:ext cx="31635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  <a:tabLst>
                <a:tab pos="268605" algn="l"/>
              </a:tabLst>
            </a:pPr>
            <a:r>
              <a:rPr sz="1350" dirty="0">
                <a:solidFill>
                  <a:srgbClr val="FF388D"/>
                </a:solidFill>
                <a:latin typeface="Wingdings 3"/>
                <a:cs typeface="Wingdings 3"/>
              </a:rPr>
              <a:t></a:t>
            </a:r>
            <a:r>
              <a:rPr sz="1350" dirty="0">
                <a:solidFill>
                  <a:srgbClr val="FF388D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커뮤니케이션</a:t>
            </a:r>
            <a:r>
              <a:rPr sz="2000" spc="10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다이어그램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3965" y="2010024"/>
            <a:ext cx="5688330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0665" algn="l"/>
              </a:tabLst>
            </a:pPr>
            <a:r>
              <a:rPr sz="1800" dirty="0">
                <a:solidFill>
                  <a:srgbClr val="FF388D"/>
                </a:solidFill>
                <a:latin typeface="Verdana"/>
                <a:cs typeface="Verdana"/>
              </a:rPr>
              <a:t>◦	</a:t>
            </a:r>
            <a:r>
              <a:rPr sz="1800" dirty="0">
                <a:latin typeface="맑은 고딕"/>
                <a:cs typeface="맑은 고딕"/>
              </a:rPr>
              <a:t>그래프나 네트워크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형식으로 객체 상호작용을 보여줌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ts val="2125"/>
              </a:lnSpc>
              <a:spcBef>
                <a:spcPts val="1380"/>
              </a:spcBef>
              <a:tabLst>
                <a:tab pos="240665" algn="l"/>
              </a:tabLst>
            </a:pPr>
            <a:r>
              <a:rPr sz="1800" dirty="0">
                <a:solidFill>
                  <a:srgbClr val="FF388D"/>
                </a:solidFill>
                <a:latin typeface="Verdana"/>
                <a:cs typeface="Verdana"/>
              </a:rPr>
              <a:t>◦	</a:t>
            </a:r>
            <a:r>
              <a:rPr sz="1800" dirty="0">
                <a:latin typeface="맑은 고딕"/>
                <a:cs typeface="맑은 고딕"/>
              </a:rPr>
              <a:t>객체들은 어느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곳에도 위치할 수 있음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5671" y="797813"/>
            <a:ext cx="4921758" cy="299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3810" y="4383785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696"/>
                </a:lnTo>
              </a:path>
            </a:pathLst>
          </a:custGeom>
          <a:ln w="5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80377" y="4607052"/>
            <a:ext cx="86995" cy="132080"/>
          </a:xfrm>
          <a:custGeom>
            <a:avLst/>
            <a:gdLst/>
            <a:ahLst/>
            <a:cxnLst/>
            <a:rect l="l" t="t" r="r" b="b"/>
            <a:pathLst>
              <a:path w="86995" h="132079">
                <a:moveTo>
                  <a:pt x="86868" y="0"/>
                </a:moveTo>
                <a:lnTo>
                  <a:pt x="0" y="0"/>
                </a:lnTo>
                <a:lnTo>
                  <a:pt x="43434" y="131826"/>
                </a:lnTo>
                <a:lnTo>
                  <a:pt x="868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83363" y="3612542"/>
            <a:ext cx="654685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10" dirty="0">
                <a:latin typeface="Arial"/>
                <a:cs typeface="Arial"/>
              </a:rPr>
              <a:t>doOne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82097" y="3662171"/>
            <a:ext cx="232410" cy="0"/>
          </a:xfrm>
          <a:custGeom>
            <a:avLst/>
            <a:gdLst/>
            <a:ahLst/>
            <a:cxnLst/>
            <a:rect l="l" t="t" r="r" b="b"/>
            <a:pathLst>
              <a:path w="232410">
                <a:moveTo>
                  <a:pt x="0" y="0"/>
                </a:moveTo>
                <a:lnTo>
                  <a:pt x="232410" y="0"/>
                </a:lnTo>
              </a:path>
            </a:pathLst>
          </a:custGeom>
          <a:ln w="5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04601" y="3616452"/>
            <a:ext cx="132080" cy="89535"/>
          </a:xfrm>
          <a:custGeom>
            <a:avLst/>
            <a:gdLst/>
            <a:ahLst/>
            <a:cxnLst/>
            <a:rect l="l" t="t" r="r" b="b"/>
            <a:pathLst>
              <a:path w="132079" h="89535">
                <a:moveTo>
                  <a:pt x="131826" y="45719"/>
                </a:moveTo>
                <a:lnTo>
                  <a:pt x="0" y="0"/>
                </a:lnTo>
                <a:lnTo>
                  <a:pt x="0" y="89153"/>
                </a:lnTo>
                <a:lnTo>
                  <a:pt x="131826" y="45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23810" y="485775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696"/>
                </a:lnTo>
              </a:path>
            </a:pathLst>
          </a:custGeom>
          <a:ln w="5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80377" y="5080253"/>
            <a:ext cx="86995" cy="132715"/>
          </a:xfrm>
          <a:custGeom>
            <a:avLst/>
            <a:gdLst/>
            <a:ahLst/>
            <a:cxnLst/>
            <a:rect l="l" t="t" r="r" b="b"/>
            <a:pathLst>
              <a:path w="86995" h="132714">
                <a:moveTo>
                  <a:pt x="86868" y="0"/>
                </a:moveTo>
                <a:lnTo>
                  <a:pt x="0" y="0"/>
                </a:lnTo>
                <a:lnTo>
                  <a:pt x="43434" y="132588"/>
                </a:lnTo>
                <a:lnTo>
                  <a:pt x="868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165584" y="3540347"/>
          <a:ext cx="6374889" cy="24978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5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2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2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6418">
                <a:tc>
                  <a:txBody>
                    <a:bodyPr/>
                    <a:lstStyle/>
                    <a:p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0" marB="0">
                    <a:lnR w="5905">
                      <a:solidFill>
                        <a:srgbClr val="000000"/>
                      </a:solidFill>
                      <a:prstDash val="solid"/>
                    </a:lnR>
                    <a:lnB w="590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65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50" dirty="0">
                          <a:latin typeface="Arial"/>
                          <a:cs typeface="Arial"/>
                        </a:rPr>
                        <a:t>A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905">
                      <a:solidFill>
                        <a:srgbClr val="000000"/>
                      </a:solidFill>
                      <a:prstDash val="solid"/>
                    </a:lnL>
                    <a:lnR w="5905">
                      <a:solidFill>
                        <a:srgbClr val="000000"/>
                      </a:solidFill>
                      <a:prstDash val="solid"/>
                    </a:lnR>
                    <a:lnT w="5905">
                      <a:solidFill>
                        <a:srgbClr val="000000"/>
                      </a:solidFill>
                      <a:prstDash val="solid"/>
                    </a:lnT>
                    <a:lnB w="590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90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55">
                <a:tc>
                  <a:txBody>
                    <a:bodyPr/>
                    <a:lstStyle/>
                    <a:p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905">
                      <a:solidFill>
                        <a:srgbClr val="000000"/>
                      </a:solidFill>
                      <a:prstDash val="solid"/>
                    </a:lnR>
                    <a:lnT w="590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905">
                      <a:solidFill>
                        <a:srgbClr val="000000"/>
                      </a:solidFill>
                      <a:prstDash val="solid"/>
                    </a:lnL>
                    <a:lnR w="5905">
                      <a:solidFill>
                        <a:srgbClr val="000000"/>
                      </a:solidFill>
                      <a:prstDash val="solid"/>
                    </a:lnR>
                    <a:lnT w="5905">
                      <a:solidFill>
                        <a:srgbClr val="000000"/>
                      </a:solidFill>
                      <a:prstDash val="solid"/>
                    </a:lnT>
                    <a:lnB w="590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90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3687">
                <a:tc rowSpan="2" gridSpan="2">
                  <a:txBody>
                    <a:bodyPr/>
                    <a:lstStyle/>
                    <a:p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90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1447800" algn="ctr">
                        <a:lnSpc>
                          <a:spcPct val="100000"/>
                        </a:lnSpc>
                      </a:pPr>
                      <a:r>
                        <a:rPr sz="165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5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650" spc="-10" dirty="0">
                          <a:latin typeface="Arial"/>
                          <a:cs typeface="Arial"/>
                        </a:rPr>
                        <a:t>doTwo</a:t>
                      </a:r>
                      <a:endParaRPr sz="16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7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1447800" algn="ctr">
                        <a:lnSpc>
                          <a:spcPct val="100000"/>
                        </a:lnSpc>
                      </a:pPr>
                      <a:r>
                        <a:rPr sz="1650" spc="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5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650" spc="-10" dirty="0">
                          <a:latin typeface="Arial"/>
                          <a:cs typeface="Arial"/>
                        </a:rPr>
                        <a:t> doTh</a:t>
                      </a:r>
                      <a:r>
                        <a:rPr sz="165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50" spc="-10" dirty="0">
                          <a:latin typeface="Arial"/>
                          <a:cs typeface="Arial"/>
                        </a:rPr>
                        <a:t>ee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90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418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90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905">
                      <a:solidFill>
                        <a:srgbClr val="000000"/>
                      </a:solidFill>
                      <a:prstDash val="solid"/>
                    </a:lnL>
                    <a:lnR w="5905">
                      <a:solidFill>
                        <a:srgbClr val="000000"/>
                      </a:solidFill>
                      <a:prstDash val="solid"/>
                    </a:lnR>
                    <a:lnB w="590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574040">
                        <a:lnSpc>
                          <a:spcPct val="100000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650" spc="-1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65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65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5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65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50" dirty="0">
                          <a:latin typeface="Arial"/>
                          <a:cs typeface="Arial"/>
                        </a:rPr>
                        <a:t>B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905">
                      <a:solidFill>
                        <a:srgbClr val="000000"/>
                      </a:solidFill>
                      <a:prstDash val="solid"/>
                    </a:lnL>
                    <a:lnR w="5905">
                      <a:solidFill>
                        <a:srgbClr val="000000"/>
                      </a:solidFill>
                      <a:prstDash val="solid"/>
                    </a:lnR>
                    <a:lnT w="5905">
                      <a:solidFill>
                        <a:srgbClr val="000000"/>
                      </a:solidFill>
                      <a:prstDash val="solid"/>
                    </a:lnT>
                    <a:lnB w="590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655">
                <a:tc gridSpan="4">
                  <a:txBody>
                    <a:bodyPr/>
                    <a:lstStyle/>
                    <a:p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90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905">
                      <a:solidFill>
                        <a:srgbClr val="000000"/>
                      </a:solidFill>
                      <a:prstDash val="solid"/>
                    </a:lnL>
                    <a:lnR w="5905">
                      <a:solidFill>
                        <a:srgbClr val="000000"/>
                      </a:solidFill>
                      <a:prstDash val="solid"/>
                    </a:lnR>
                    <a:lnT w="5905">
                      <a:solidFill>
                        <a:srgbClr val="000000"/>
                      </a:solidFill>
                      <a:prstDash val="solid"/>
                    </a:lnT>
                    <a:lnB w="590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0502" y="1517786"/>
            <a:ext cx="24911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sz="1350" dirty="0">
                <a:solidFill>
                  <a:srgbClr val="FF388D"/>
                </a:solidFill>
                <a:latin typeface="Wingdings 3"/>
                <a:cs typeface="Wingdings 3"/>
              </a:rPr>
              <a:t></a:t>
            </a:r>
            <a:r>
              <a:rPr sz="1350" dirty="0">
                <a:solidFill>
                  <a:srgbClr val="FF388D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컬렉션에 대한</a:t>
            </a:r>
            <a:r>
              <a:rPr sz="2000" spc="-5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반복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35671" y="797813"/>
            <a:ext cx="6513576" cy="299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60627" y="2948177"/>
            <a:ext cx="132715" cy="279400"/>
          </a:xfrm>
          <a:custGeom>
            <a:avLst/>
            <a:gdLst/>
            <a:ahLst/>
            <a:cxnLst/>
            <a:rect l="l" t="t" r="r" b="b"/>
            <a:pathLst>
              <a:path w="132715" h="279400">
                <a:moveTo>
                  <a:pt x="132588" y="277367"/>
                </a:moveTo>
                <a:lnTo>
                  <a:pt x="132588" y="275843"/>
                </a:lnTo>
                <a:lnTo>
                  <a:pt x="131064" y="275843"/>
                </a:lnTo>
                <a:lnTo>
                  <a:pt x="131064" y="274319"/>
                </a:lnTo>
                <a:lnTo>
                  <a:pt x="129540" y="274319"/>
                </a:lnTo>
                <a:lnTo>
                  <a:pt x="128016" y="275843"/>
                </a:lnTo>
                <a:lnTo>
                  <a:pt x="128016" y="278891"/>
                </a:lnTo>
                <a:lnTo>
                  <a:pt x="131064" y="278891"/>
                </a:lnTo>
                <a:lnTo>
                  <a:pt x="132588" y="277367"/>
                </a:lnTo>
                <a:close/>
              </a:path>
              <a:path w="132715" h="279400">
                <a:moveTo>
                  <a:pt x="122682" y="256793"/>
                </a:moveTo>
                <a:lnTo>
                  <a:pt x="122682" y="255269"/>
                </a:lnTo>
                <a:lnTo>
                  <a:pt x="121158" y="253745"/>
                </a:lnTo>
                <a:lnTo>
                  <a:pt x="118110" y="253745"/>
                </a:lnTo>
                <a:lnTo>
                  <a:pt x="118110" y="256793"/>
                </a:lnTo>
                <a:lnTo>
                  <a:pt x="119634" y="258317"/>
                </a:lnTo>
                <a:lnTo>
                  <a:pt x="121158" y="258317"/>
                </a:lnTo>
                <a:lnTo>
                  <a:pt x="122682" y="256793"/>
                </a:lnTo>
                <a:close/>
              </a:path>
              <a:path w="132715" h="279400">
                <a:moveTo>
                  <a:pt x="112014" y="236219"/>
                </a:moveTo>
                <a:lnTo>
                  <a:pt x="112014" y="233933"/>
                </a:lnTo>
                <a:lnTo>
                  <a:pt x="110490" y="232409"/>
                </a:lnTo>
                <a:lnTo>
                  <a:pt x="109728" y="232409"/>
                </a:lnTo>
                <a:lnTo>
                  <a:pt x="108204" y="233933"/>
                </a:lnTo>
                <a:lnTo>
                  <a:pt x="108204" y="236219"/>
                </a:lnTo>
                <a:lnTo>
                  <a:pt x="112014" y="236219"/>
                </a:lnTo>
                <a:close/>
              </a:path>
              <a:path w="132715" h="279400">
                <a:moveTo>
                  <a:pt x="102108" y="216407"/>
                </a:moveTo>
                <a:lnTo>
                  <a:pt x="102108" y="211835"/>
                </a:lnTo>
                <a:lnTo>
                  <a:pt x="99060" y="211835"/>
                </a:lnTo>
                <a:lnTo>
                  <a:pt x="97536" y="213359"/>
                </a:lnTo>
                <a:lnTo>
                  <a:pt x="99060" y="214883"/>
                </a:lnTo>
                <a:lnTo>
                  <a:pt x="99060" y="216407"/>
                </a:lnTo>
                <a:lnTo>
                  <a:pt x="102108" y="216407"/>
                </a:lnTo>
                <a:close/>
              </a:path>
              <a:path w="132715" h="279400">
                <a:moveTo>
                  <a:pt x="103632" y="213359"/>
                </a:moveTo>
                <a:lnTo>
                  <a:pt x="102108" y="213359"/>
                </a:lnTo>
                <a:lnTo>
                  <a:pt x="102108" y="214883"/>
                </a:lnTo>
                <a:lnTo>
                  <a:pt x="103632" y="213359"/>
                </a:lnTo>
                <a:close/>
              </a:path>
              <a:path w="132715" h="279400">
                <a:moveTo>
                  <a:pt x="92964" y="192785"/>
                </a:moveTo>
                <a:lnTo>
                  <a:pt x="92964" y="191261"/>
                </a:lnTo>
                <a:lnTo>
                  <a:pt x="92202" y="191261"/>
                </a:lnTo>
                <a:lnTo>
                  <a:pt x="92202" y="189737"/>
                </a:lnTo>
                <a:lnTo>
                  <a:pt x="90678" y="189737"/>
                </a:lnTo>
                <a:lnTo>
                  <a:pt x="89154" y="191261"/>
                </a:lnTo>
                <a:lnTo>
                  <a:pt x="89154" y="194309"/>
                </a:lnTo>
                <a:lnTo>
                  <a:pt x="92202" y="194309"/>
                </a:lnTo>
                <a:lnTo>
                  <a:pt x="92964" y="192785"/>
                </a:lnTo>
                <a:close/>
              </a:path>
              <a:path w="132715" h="279400">
                <a:moveTo>
                  <a:pt x="83058" y="172211"/>
                </a:moveTo>
                <a:lnTo>
                  <a:pt x="83058" y="170687"/>
                </a:lnTo>
                <a:lnTo>
                  <a:pt x="81534" y="169163"/>
                </a:lnTo>
                <a:lnTo>
                  <a:pt x="78486" y="169163"/>
                </a:lnTo>
                <a:lnTo>
                  <a:pt x="78486" y="172211"/>
                </a:lnTo>
                <a:lnTo>
                  <a:pt x="80010" y="173735"/>
                </a:lnTo>
                <a:lnTo>
                  <a:pt x="81534" y="173735"/>
                </a:lnTo>
                <a:lnTo>
                  <a:pt x="83058" y="172211"/>
                </a:lnTo>
                <a:close/>
              </a:path>
              <a:path w="132715" h="279400">
                <a:moveTo>
                  <a:pt x="73152" y="151637"/>
                </a:moveTo>
                <a:lnTo>
                  <a:pt x="73152" y="149351"/>
                </a:lnTo>
                <a:lnTo>
                  <a:pt x="71628" y="147827"/>
                </a:lnTo>
                <a:lnTo>
                  <a:pt x="70104" y="147827"/>
                </a:lnTo>
                <a:lnTo>
                  <a:pt x="68580" y="149351"/>
                </a:lnTo>
                <a:lnTo>
                  <a:pt x="68580" y="151637"/>
                </a:lnTo>
                <a:lnTo>
                  <a:pt x="73152" y="151637"/>
                </a:lnTo>
                <a:close/>
              </a:path>
              <a:path w="132715" h="279400">
                <a:moveTo>
                  <a:pt x="62484" y="131825"/>
                </a:moveTo>
                <a:lnTo>
                  <a:pt x="62484" y="127253"/>
                </a:lnTo>
                <a:lnTo>
                  <a:pt x="59436" y="127253"/>
                </a:lnTo>
                <a:lnTo>
                  <a:pt x="58674" y="128777"/>
                </a:lnTo>
                <a:lnTo>
                  <a:pt x="59436" y="130301"/>
                </a:lnTo>
                <a:lnTo>
                  <a:pt x="59436" y="131825"/>
                </a:lnTo>
                <a:lnTo>
                  <a:pt x="62484" y="131825"/>
                </a:lnTo>
                <a:close/>
              </a:path>
              <a:path w="132715" h="279400">
                <a:moveTo>
                  <a:pt x="64008" y="128777"/>
                </a:moveTo>
                <a:lnTo>
                  <a:pt x="62484" y="128777"/>
                </a:lnTo>
                <a:lnTo>
                  <a:pt x="62484" y="130301"/>
                </a:lnTo>
                <a:lnTo>
                  <a:pt x="64008" y="128777"/>
                </a:lnTo>
                <a:close/>
              </a:path>
              <a:path w="132715" h="279400">
                <a:moveTo>
                  <a:pt x="54102" y="108203"/>
                </a:moveTo>
                <a:lnTo>
                  <a:pt x="54102" y="106679"/>
                </a:lnTo>
                <a:lnTo>
                  <a:pt x="52578" y="106679"/>
                </a:lnTo>
                <a:lnTo>
                  <a:pt x="52578" y="105155"/>
                </a:lnTo>
                <a:lnTo>
                  <a:pt x="51054" y="105155"/>
                </a:lnTo>
                <a:lnTo>
                  <a:pt x="49530" y="106679"/>
                </a:lnTo>
                <a:lnTo>
                  <a:pt x="49530" y="109727"/>
                </a:lnTo>
                <a:lnTo>
                  <a:pt x="52578" y="109727"/>
                </a:lnTo>
                <a:lnTo>
                  <a:pt x="54102" y="108203"/>
                </a:lnTo>
                <a:close/>
              </a:path>
              <a:path w="132715" h="279400">
                <a:moveTo>
                  <a:pt x="43434" y="87629"/>
                </a:moveTo>
                <a:lnTo>
                  <a:pt x="43434" y="86105"/>
                </a:lnTo>
                <a:lnTo>
                  <a:pt x="42672" y="84581"/>
                </a:lnTo>
                <a:lnTo>
                  <a:pt x="41148" y="84581"/>
                </a:lnTo>
                <a:lnTo>
                  <a:pt x="39624" y="86105"/>
                </a:lnTo>
                <a:lnTo>
                  <a:pt x="39624" y="87629"/>
                </a:lnTo>
                <a:lnTo>
                  <a:pt x="41148" y="89153"/>
                </a:lnTo>
                <a:lnTo>
                  <a:pt x="42672" y="89153"/>
                </a:lnTo>
                <a:lnTo>
                  <a:pt x="43434" y="87629"/>
                </a:lnTo>
                <a:close/>
              </a:path>
              <a:path w="132715" h="279400">
                <a:moveTo>
                  <a:pt x="33528" y="67055"/>
                </a:moveTo>
                <a:lnTo>
                  <a:pt x="33528" y="64769"/>
                </a:lnTo>
                <a:lnTo>
                  <a:pt x="32004" y="63245"/>
                </a:lnTo>
                <a:lnTo>
                  <a:pt x="30480" y="63245"/>
                </a:lnTo>
                <a:lnTo>
                  <a:pt x="28956" y="64769"/>
                </a:lnTo>
                <a:lnTo>
                  <a:pt x="28956" y="67055"/>
                </a:lnTo>
                <a:lnTo>
                  <a:pt x="33528" y="67055"/>
                </a:lnTo>
                <a:close/>
              </a:path>
              <a:path w="132715" h="279400">
                <a:moveTo>
                  <a:pt x="23622" y="47243"/>
                </a:moveTo>
                <a:lnTo>
                  <a:pt x="23622" y="42671"/>
                </a:lnTo>
                <a:lnTo>
                  <a:pt x="20574" y="42671"/>
                </a:lnTo>
                <a:lnTo>
                  <a:pt x="19050" y="44195"/>
                </a:lnTo>
                <a:lnTo>
                  <a:pt x="20574" y="45719"/>
                </a:lnTo>
                <a:lnTo>
                  <a:pt x="20574" y="47243"/>
                </a:lnTo>
                <a:lnTo>
                  <a:pt x="23622" y="47243"/>
                </a:lnTo>
                <a:close/>
              </a:path>
              <a:path w="132715" h="279400">
                <a:moveTo>
                  <a:pt x="25146" y="44195"/>
                </a:moveTo>
                <a:lnTo>
                  <a:pt x="23622" y="44195"/>
                </a:lnTo>
                <a:lnTo>
                  <a:pt x="23622" y="45719"/>
                </a:lnTo>
                <a:lnTo>
                  <a:pt x="25146" y="44195"/>
                </a:lnTo>
                <a:close/>
              </a:path>
              <a:path w="132715" h="279400">
                <a:moveTo>
                  <a:pt x="14478" y="23621"/>
                </a:moveTo>
                <a:lnTo>
                  <a:pt x="14478" y="22097"/>
                </a:lnTo>
                <a:lnTo>
                  <a:pt x="12954" y="22097"/>
                </a:lnTo>
                <a:lnTo>
                  <a:pt x="12954" y="20573"/>
                </a:lnTo>
                <a:lnTo>
                  <a:pt x="11430" y="20573"/>
                </a:lnTo>
                <a:lnTo>
                  <a:pt x="9906" y="22097"/>
                </a:lnTo>
                <a:lnTo>
                  <a:pt x="9906" y="25145"/>
                </a:lnTo>
                <a:lnTo>
                  <a:pt x="12954" y="25145"/>
                </a:lnTo>
                <a:lnTo>
                  <a:pt x="14478" y="23621"/>
                </a:lnTo>
                <a:close/>
              </a:path>
              <a:path w="132715" h="279400">
                <a:moveTo>
                  <a:pt x="4572" y="3047"/>
                </a:moveTo>
                <a:lnTo>
                  <a:pt x="4572" y="1523"/>
                </a:lnTo>
                <a:lnTo>
                  <a:pt x="3048" y="0"/>
                </a:lnTo>
                <a:lnTo>
                  <a:pt x="0" y="0"/>
                </a:lnTo>
                <a:lnTo>
                  <a:pt x="0" y="3047"/>
                </a:lnTo>
                <a:lnTo>
                  <a:pt x="1524" y="4571"/>
                </a:lnTo>
                <a:lnTo>
                  <a:pt x="3048" y="4571"/>
                </a:lnTo>
                <a:lnTo>
                  <a:pt x="4572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88643" y="3222498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80">
                <a:moveTo>
                  <a:pt x="0" y="4572"/>
                </a:moveTo>
                <a:lnTo>
                  <a:pt x="0" y="1524"/>
                </a:lnTo>
                <a:lnTo>
                  <a:pt x="1523" y="0"/>
                </a:lnTo>
                <a:lnTo>
                  <a:pt x="3047" y="0"/>
                </a:lnTo>
                <a:lnTo>
                  <a:pt x="3047" y="1524"/>
                </a:lnTo>
                <a:lnTo>
                  <a:pt x="4572" y="1524"/>
                </a:lnTo>
                <a:lnTo>
                  <a:pt x="4572" y="3048"/>
                </a:lnTo>
                <a:lnTo>
                  <a:pt x="3048" y="4572"/>
                </a:lnTo>
                <a:lnTo>
                  <a:pt x="0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78737" y="3201923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80">
                <a:moveTo>
                  <a:pt x="0" y="3048"/>
                </a:moveTo>
                <a:lnTo>
                  <a:pt x="0" y="0"/>
                </a:lnTo>
                <a:lnTo>
                  <a:pt x="3047" y="0"/>
                </a:lnTo>
                <a:lnTo>
                  <a:pt x="4571" y="1524"/>
                </a:lnTo>
                <a:lnTo>
                  <a:pt x="4571" y="3048"/>
                </a:lnTo>
                <a:lnTo>
                  <a:pt x="3047" y="4572"/>
                </a:lnTo>
                <a:lnTo>
                  <a:pt x="1523" y="4572"/>
                </a:lnTo>
                <a:lnTo>
                  <a:pt x="0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68831" y="3180588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0" y="3810"/>
                </a:moveTo>
                <a:lnTo>
                  <a:pt x="0" y="1524"/>
                </a:lnTo>
                <a:lnTo>
                  <a:pt x="1523" y="0"/>
                </a:lnTo>
                <a:lnTo>
                  <a:pt x="2285" y="0"/>
                </a:lnTo>
                <a:lnTo>
                  <a:pt x="3809" y="1524"/>
                </a:lnTo>
                <a:lnTo>
                  <a:pt x="3809" y="3810"/>
                </a:lnTo>
                <a:lnTo>
                  <a:pt x="0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58163" y="3160014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80">
                <a:moveTo>
                  <a:pt x="1523" y="3047"/>
                </a:moveTo>
                <a:lnTo>
                  <a:pt x="0" y="1523"/>
                </a:lnTo>
                <a:lnTo>
                  <a:pt x="1523" y="0"/>
                </a:lnTo>
                <a:lnTo>
                  <a:pt x="4571" y="0"/>
                </a:lnTo>
                <a:lnTo>
                  <a:pt x="4571" y="1523"/>
                </a:lnTo>
                <a:lnTo>
                  <a:pt x="6095" y="1523"/>
                </a:lnTo>
                <a:lnTo>
                  <a:pt x="4571" y="3047"/>
                </a:lnTo>
                <a:lnTo>
                  <a:pt x="4571" y="4571"/>
                </a:lnTo>
                <a:lnTo>
                  <a:pt x="1523" y="4571"/>
                </a:lnTo>
                <a:lnTo>
                  <a:pt x="1523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49781" y="3137916"/>
            <a:ext cx="3810" cy="5080"/>
          </a:xfrm>
          <a:custGeom>
            <a:avLst/>
            <a:gdLst/>
            <a:ahLst/>
            <a:cxnLst/>
            <a:rect l="l" t="t" r="r" b="b"/>
            <a:pathLst>
              <a:path w="3809" h="5080">
                <a:moveTo>
                  <a:pt x="0" y="4571"/>
                </a:moveTo>
                <a:lnTo>
                  <a:pt x="0" y="1523"/>
                </a:lnTo>
                <a:lnTo>
                  <a:pt x="1523" y="0"/>
                </a:lnTo>
                <a:lnTo>
                  <a:pt x="3047" y="0"/>
                </a:lnTo>
                <a:lnTo>
                  <a:pt x="3047" y="1523"/>
                </a:lnTo>
                <a:lnTo>
                  <a:pt x="3809" y="1523"/>
                </a:lnTo>
                <a:lnTo>
                  <a:pt x="3809" y="3047"/>
                </a:lnTo>
                <a:lnTo>
                  <a:pt x="3047" y="4571"/>
                </a:lnTo>
                <a:lnTo>
                  <a:pt x="0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39113" y="3117342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80">
                <a:moveTo>
                  <a:pt x="0" y="3047"/>
                </a:moveTo>
                <a:lnTo>
                  <a:pt x="0" y="0"/>
                </a:lnTo>
                <a:lnTo>
                  <a:pt x="3047" y="0"/>
                </a:lnTo>
                <a:lnTo>
                  <a:pt x="4571" y="1523"/>
                </a:lnTo>
                <a:lnTo>
                  <a:pt x="4571" y="3047"/>
                </a:lnTo>
                <a:lnTo>
                  <a:pt x="3047" y="4571"/>
                </a:lnTo>
                <a:lnTo>
                  <a:pt x="1523" y="4571"/>
                </a:lnTo>
                <a:lnTo>
                  <a:pt x="0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29207" y="3096005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0" y="3809"/>
                </a:moveTo>
                <a:lnTo>
                  <a:pt x="0" y="1523"/>
                </a:lnTo>
                <a:lnTo>
                  <a:pt x="1523" y="0"/>
                </a:lnTo>
                <a:lnTo>
                  <a:pt x="3047" y="0"/>
                </a:lnTo>
                <a:lnTo>
                  <a:pt x="4571" y="1523"/>
                </a:lnTo>
                <a:lnTo>
                  <a:pt x="4571" y="3809"/>
                </a:lnTo>
                <a:lnTo>
                  <a:pt x="0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19301" y="307543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762" y="3047"/>
                </a:moveTo>
                <a:lnTo>
                  <a:pt x="0" y="1523"/>
                </a:lnTo>
                <a:lnTo>
                  <a:pt x="762" y="0"/>
                </a:lnTo>
                <a:lnTo>
                  <a:pt x="3810" y="0"/>
                </a:lnTo>
                <a:lnTo>
                  <a:pt x="3810" y="1523"/>
                </a:lnTo>
                <a:lnTo>
                  <a:pt x="5334" y="1523"/>
                </a:lnTo>
                <a:lnTo>
                  <a:pt x="3810" y="3047"/>
                </a:lnTo>
                <a:lnTo>
                  <a:pt x="3810" y="4571"/>
                </a:lnTo>
                <a:lnTo>
                  <a:pt x="762" y="4571"/>
                </a:lnTo>
                <a:lnTo>
                  <a:pt x="762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10157" y="3053333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80">
                <a:moveTo>
                  <a:pt x="0" y="4572"/>
                </a:moveTo>
                <a:lnTo>
                  <a:pt x="0" y="1524"/>
                </a:lnTo>
                <a:lnTo>
                  <a:pt x="1523" y="0"/>
                </a:lnTo>
                <a:lnTo>
                  <a:pt x="3047" y="0"/>
                </a:lnTo>
                <a:lnTo>
                  <a:pt x="3047" y="1524"/>
                </a:lnTo>
                <a:lnTo>
                  <a:pt x="4571" y="1524"/>
                </a:lnTo>
                <a:lnTo>
                  <a:pt x="4571" y="3048"/>
                </a:lnTo>
                <a:lnTo>
                  <a:pt x="3047" y="4572"/>
                </a:lnTo>
                <a:lnTo>
                  <a:pt x="0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00251" y="3032760"/>
            <a:ext cx="3810" cy="5080"/>
          </a:xfrm>
          <a:custGeom>
            <a:avLst/>
            <a:gdLst/>
            <a:ahLst/>
            <a:cxnLst/>
            <a:rect l="l" t="t" r="r" b="b"/>
            <a:pathLst>
              <a:path w="3809" h="5080">
                <a:moveTo>
                  <a:pt x="0" y="3048"/>
                </a:moveTo>
                <a:lnTo>
                  <a:pt x="0" y="1524"/>
                </a:lnTo>
                <a:lnTo>
                  <a:pt x="1524" y="0"/>
                </a:lnTo>
                <a:lnTo>
                  <a:pt x="3048" y="0"/>
                </a:lnTo>
                <a:lnTo>
                  <a:pt x="3810" y="1524"/>
                </a:lnTo>
                <a:lnTo>
                  <a:pt x="3810" y="3048"/>
                </a:lnTo>
                <a:lnTo>
                  <a:pt x="3048" y="4572"/>
                </a:lnTo>
                <a:lnTo>
                  <a:pt x="1524" y="4572"/>
                </a:lnTo>
                <a:lnTo>
                  <a:pt x="0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89583" y="3011423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0" y="3810"/>
                </a:moveTo>
                <a:lnTo>
                  <a:pt x="0" y="1524"/>
                </a:lnTo>
                <a:lnTo>
                  <a:pt x="1523" y="0"/>
                </a:lnTo>
                <a:lnTo>
                  <a:pt x="3047" y="0"/>
                </a:lnTo>
                <a:lnTo>
                  <a:pt x="4571" y="1524"/>
                </a:lnTo>
                <a:lnTo>
                  <a:pt x="4571" y="3810"/>
                </a:lnTo>
                <a:lnTo>
                  <a:pt x="0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79677" y="2990850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80">
                <a:moveTo>
                  <a:pt x="1524" y="3048"/>
                </a:moveTo>
                <a:lnTo>
                  <a:pt x="0" y="1524"/>
                </a:lnTo>
                <a:lnTo>
                  <a:pt x="1524" y="0"/>
                </a:lnTo>
                <a:lnTo>
                  <a:pt x="4572" y="0"/>
                </a:lnTo>
                <a:lnTo>
                  <a:pt x="4572" y="1524"/>
                </a:lnTo>
                <a:lnTo>
                  <a:pt x="6096" y="1524"/>
                </a:lnTo>
                <a:lnTo>
                  <a:pt x="4572" y="3048"/>
                </a:lnTo>
                <a:lnTo>
                  <a:pt x="4572" y="4572"/>
                </a:lnTo>
                <a:lnTo>
                  <a:pt x="1524" y="4572"/>
                </a:lnTo>
                <a:lnTo>
                  <a:pt x="1524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70533" y="2968751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80">
                <a:moveTo>
                  <a:pt x="0" y="3047"/>
                </a:moveTo>
                <a:lnTo>
                  <a:pt x="0" y="1523"/>
                </a:lnTo>
                <a:lnTo>
                  <a:pt x="1523" y="0"/>
                </a:lnTo>
                <a:lnTo>
                  <a:pt x="3047" y="0"/>
                </a:lnTo>
                <a:lnTo>
                  <a:pt x="3047" y="1523"/>
                </a:lnTo>
                <a:lnTo>
                  <a:pt x="4571" y="1523"/>
                </a:lnTo>
                <a:lnTo>
                  <a:pt x="4571" y="3047"/>
                </a:lnTo>
                <a:lnTo>
                  <a:pt x="3047" y="4571"/>
                </a:lnTo>
                <a:lnTo>
                  <a:pt x="0" y="4571"/>
                </a:lnTo>
                <a:lnTo>
                  <a:pt x="0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60627" y="2948177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80">
                <a:moveTo>
                  <a:pt x="0" y="3047"/>
                </a:moveTo>
                <a:lnTo>
                  <a:pt x="0" y="0"/>
                </a:lnTo>
                <a:lnTo>
                  <a:pt x="3048" y="0"/>
                </a:lnTo>
                <a:lnTo>
                  <a:pt x="4572" y="1523"/>
                </a:lnTo>
                <a:lnTo>
                  <a:pt x="4572" y="3047"/>
                </a:lnTo>
                <a:lnTo>
                  <a:pt x="3048" y="4571"/>
                </a:lnTo>
                <a:lnTo>
                  <a:pt x="1524" y="4571"/>
                </a:lnTo>
                <a:lnTo>
                  <a:pt x="0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98143" y="2855827"/>
            <a:ext cx="80010" cy="81280"/>
          </a:xfrm>
          <a:custGeom>
            <a:avLst/>
            <a:gdLst/>
            <a:ahLst/>
            <a:cxnLst/>
            <a:rect l="l" t="t" r="r" b="b"/>
            <a:pathLst>
              <a:path w="80009" h="81280">
                <a:moveTo>
                  <a:pt x="56388" y="76348"/>
                </a:moveTo>
                <a:lnTo>
                  <a:pt x="79402" y="37103"/>
                </a:lnTo>
                <a:lnTo>
                  <a:pt x="77560" y="27456"/>
                </a:lnTo>
                <a:lnTo>
                  <a:pt x="41498" y="0"/>
                </a:lnTo>
                <a:lnTo>
                  <a:pt x="30501" y="1149"/>
                </a:lnTo>
                <a:lnTo>
                  <a:pt x="22860" y="3958"/>
                </a:lnTo>
                <a:lnTo>
                  <a:pt x="16002" y="8530"/>
                </a:lnTo>
                <a:lnTo>
                  <a:pt x="9906" y="12340"/>
                </a:lnTo>
                <a:lnTo>
                  <a:pt x="5334" y="19960"/>
                </a:lnTo>
                <a:lnTo>
                  <a:pt x="1524" y="25294"/>
                </a:lnTo>
                <a:lnTo>
                  <a:pt x="0" y="34438"/>
                </a:lnTo>
                <a:lnTo>
                  <a:pt x="0" y="48916"/>
                </a:lnTo>
                <a:lnTo>
                  <a:pt x="3048" y="58060"/>
                </a:lnTo>
                <a:lnTo>
                  <a:pt x="6858" y="63394"/>
                </a:lnTo>
                <a:lnTo>
                  <a:pt x="19050" y="75586"/>
                </a:lnTo>
                <a:lnTo>
                  <a:pt x="25908" y="77872"/>
                </a:lnTo>
                <a:lnTo>
                  <a:pt x="28956" y="79396"/>
                </a:lnTo>
                <a:lnTo>
                  <a:pt x="33528" y="79396"/>
                </a:lnTo>
                <a:lnTo>
                  <a:pt x="36576" y="80920"/>
                </a:lnTo>
                <a:lnTo>
                  <a:pt x="40386" y="80920"/>
                </a:lnTo>
                <a:lnTo>
                  <a:pt x="44958" y="79396"/>
                </a:lnTo>
                <a:lnTo>
                  <a:pt x="49530" y="79396"/>
                </a:lnTo>
                <a:lnTo>
                  <a:pt x="52578" y="77872"/>
                </a:lnTo>
                <a:lnTo>
                  <a:pt x="56388" y="76348"/>
                </a:lnTo>
              </a:path>
            </a:pathLst>
          </a:custGeom>
          <a:ln w="4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34019" y="2260854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1450" y="0"/>
                </a:lnTo>
              </a:path>
            </a:pathLst>
          </a:custGeom>
          <a:ln w="4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98611" y="2227326"/>
            <a:ext cx="97790" cy="66040"/>
          </a:xfrm>
          <a:custGeom>
            <a:avLst/>
            <a:gdLst/>
            <a:ahLst/>
            <a:cxnLst/>
            <a:rect l="l" t="t" r="r" b="b"/>
            <a:pathLst>
              <a:path w="97789" h="66039">
                <a:moveTo>
                  <a:pt x="97536" y="33528"/>
                </a:moveTo>
                <a:lnTo>
                  <a:pt x="0" y="0"/>
                </a:lnTo>
                <a:lnTo>
                  <a:pt x="0" y="65532"/>
                </a:lnTo>
                <a:lnTo>
                  <a:pt x="97536" y="33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51817" y="2260854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4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16409" y="2228088"/>
            <a:ext cx="98425" cy="64769"/>
          </a:xfrm>
          <a:custGeom>
            <a:avLst/>
            <a:gdLst/>
            <a:ahLst/>
            <a:cxnLst/>
            <a:rect l="l" t="t" r="r" b="b"/>
            <a:pathLst>
              <a:path w="98425" h="64769">
                <a:moveTo>
                  <a:pt x="98298" y="32766"/>
                </a:moveTo>
                <a:lnTo>
                  <a:pt x="0" y="0"/>
                </a:lnTo>
                <a:lnTo>
                  <a:pt x="0" y="64770"/>
                </a:lnTo>
                <a:lnTo>
                  <a:pt x="98298" y="327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210179" y="3225545"/>
            <a:ext cx="196215" cy="195580"/>
          </a:xfrm>
          <a:custGeom>
            <a:avLst/>
            <a:gdLst/>
            <a:ahLst/>
            <a:cxnLst/>
            <a:rect l="l" t="t" r="r" b="b"/>
            <a:pathLst>
              <a:path w="196215" h="195579">
                <a:moveTo>
                  <a:pt x="195834" y="195071"/>
                </a:moveTo>
                <a:lnTo>
                  <a:pt x="195834" y="0"/>
                </a:lnTo>
                <a:lnTo>
                  <a:pt x="0" y="0"/>
                </a:lnTo>
                <a:lnTo>
                  <a:pt x="195834" y="195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210167" y="3225545"/>
            <a:ext cx="196215" cy="195580"/>
          </a:xfrm>
          <a:custGeom>
            <a:avLst/>
            <a:gdLst/>
            <a:ahLst/>
            <a:cxnLst/>
            <a:rect l="l" t="t" r="r" b="b"/>
            <a:pathLst>
              <a:path w="196215" h="195579">
                <a:moveTo>
                  <a:pt x="195833" y="195072"/>
                </a:moveTo>
                <a:lnTo>
                  <a:pt x="0" y="0"/>
                </a:lnTo>
                <a:lnTo>
                  <a:pt x="0" y="195072"/>
                </a:lnTo>
                <a:lnTo>
                  <a:pt x="195833" y="195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210167" y="3225545"/>
            <a:ext cx="196215" cy="195580"/>
          </a:xfrm>
          <a:custGeom>
            <a:avLst/>
            <a:gdLst/>
            <a:ahLst/>
            <a:cxnLst/>
            <a:rect l="l" t="t" r="r" b="b"/>
            <a:pathLst>
              <a:path w="196215" h="195579">
                <a:moveTo>
                  <a:pt x="195833" y="195072"/>
                </a:moveTo>
                <a:lnTo>
                  <a:pt x="0" y="0"/>
                </a:lnTo>
                <a:lnTo>
                  <a:pt x="0" y="195072"/>
                </a:lnTo>
                <a:lnTo>
                  <a:pt x="195833" y="195072"/>
                </a:lnTo>
                <a:close/>
              </a:path>
            </a:pathLst>
          </a:custGeom>
          <a:ln w="4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526420" y="2395325"/>
            <a:ext cx="80708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t </a:t>
            </a:r>
            <a:r>
              <a:rPr sz="1200" spc="10" dirty="0">
                <a:latin typeface="Arial"/>
                <a:cs typeface="Arial"/>
              </a:rPr>
              <a:t>= </a:t>
            </a:r>
            <a:r>
              <a:rPr sz="1200" spc="5" dirty="0">
                <a:latin typeface="Arial"/>
                <a:cs typeface="Arial"/>
              </a:rPr>
              <a:t>getTotal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75083" y="3225545"/>
            <a:ext cx="3630929" cy="1419860"/>
          </a:xfrm>
          <a:prstGeom prst="rect">
            <a:avLst/>
          </a:prstGeom>
          <a:ln w="436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" marR="286385">
              <a:lnSpc>
                <a:spcPct val="102099"/>
              </a:lnSpc>
            </a:pPr>
            <a:r>
              <a:rPr sz="1200" spc="5" dirty="0">
                <a:latin typeface="Arial"/>
                <a:cs typeface="Arial"/>
              </a:rPr>
              <a:t>This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li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spc="5" dirty="0">
                <a:latin typeface="Arial"/>
                <a:cs typeface="Arial"/>
              </a:rPr>
              <a:t>el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10" dirty="0">
                <a:latin typeface="Arial"/>
                <a:cs typeface="Arial"/>
              </a:rPr>
              <a:t>e </a:t>
            </a:r>
            <a:r>
              <a:rPr sz="1200" spc="5" dirty="0">
                <a:latin typeface="Arial"/>
                <a:cs typeface="Arial"/>
              </a:rPr>
              <a:t>bo</a:t>
            </a:r>
            <a:r>
              <a:rPr sz="1200" spc="10" dirty="0">
                <a:latin typeface="Arial"/>
                <a:cs typeface="Arial"/>
              </a:rPr>
              <a:t>x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r</a:t>
            </a:r>
            <a:r>
              <a:rPr sz="1200" spc="5" dirty="0">
                <a:latin typeface="Arial"/>
                <a:cs typeface="Arial"/>
              </a:rPr>
              <a:t>ep</a:t>
            </a:r>
            <a:r>
              <a:rPr sz="1200" spc="10" dirty="0">
                <a:latin typeface="Arial"/>
                <a:cs typeface="Arial"/>
              </a:rPr>
              <a:t>r</a:t>
            </a:r>
            <a:r>
              <a:rPr sz="1200" spc="5" dirty="0">
                <a:latin typeface="Arial"/>
                <a:cs typeface="Arial"/>
              </a:rPr>
              <a:t>esent</a:t>
            </a:r>
            <a:r>
              <a:rPr sz="1200" spc="10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on</a:t>
            </a:r>
            <a:r>
              <a:rPr sz="1200" spc="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instanc</a:t>
            </a:r>
            <a:r>
              <a:rPr sz="1200" spc="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fr</a:t>
            </a:r>
            <a:r>
              <a:rPr sz="1200" spc="5" dirty="0">
                <a:latin typeface="Arial"/>
                <a:cs typeface="Arial"/>
              </a:rPr>
              <a:t>o</a:t>
            </a:r>
            <a:r>
              <a:rPr sz="1200" spc="20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coll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ct</a:t>
            </a:r>
            <a:r>
              <a:rPr sz="1200" spc="5" dirty="0">
                <a:latin typeface="Arial"/>
                <a:cs typeface="Arial"/>
              </a:rPr>
              <a:t>io</a:t>
            </a:r>
            <a:r>
              <a:rPr sz="1200" spc="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of</a:t>
            </a:r>
            <a:r>
              <a:rPr sz="1200" spc="10" dirty="0">
                <a:latin typeface="Arial"/>
                <a:cs typeface="Arial"/>
              </a:rPr>
              <a:t> many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i="1" spc="5" dirty="0">
                <a:latin typeface="Arial"/>
                <a:cs typeface="Arial"/>
              </a:rPr>
              <a:t>Sale</a:t>
            </a:r>
            <a:r>
              <a:rPr sz="1200" i="1" dirty="0">
                <a:latin typeface="Arial"/>
                <a:cs typeface="Arial"/>
              </a:rPr>
              <a:t>s</a:t>
            </a:r>
            <a:r>
              <a:rPr sz="1200" i="1" spc="5" dirty="0">
                <a:latin typeface="Arial"/>
                <a:cs typeface="Arial"/>
              </a:rPr>
              <a:t>LineIte</a:t>
            </a:r>
            <a:r>
              <a:rPr sz="1200" i="1" spc="20" dirty="0">
                <a:latin typeface="Arial"/>
                <a:cs typeface="Arial"/>
              </a:rPr>
              <a:t>m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object</a:t>
            </a:r>
            <a:r>
              <a:rPr sz="1200" spc="20" dirty="0">
                <a:latin typeface="Arial"/>
                <a:cs typeface="Arial"/>
              </a:rPr>
              <a:t>s</a:t>
            </a:r>
            <a:r>
              <a:rPr sz="1200" spc="5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marL="74295" marR="422275">
              <a:lnSpc>
                <a:spcPct val="101899"/>
              </a:lnSpc>
            </a:pPr>
            <a:r>
              <a:rPr sz="1200" i="1" spc="10" dirty="0">
                <a:latin typeface="Arial"/>
                <a:cs typeface="Arial"/>
              </a:rPr>
              <a:t>li</a:t>
            </a:r>
            <a:r>
              <a:rPr sz="1200" i="1" spc="5" dirty="0">
                <a:latin typeface="Arial"/>
                <a:cs typeface="Arial"/>
              </a:rPr>
              <a:t>neI</a:t>
            </a:r>
            <a:r>
              <a:rPr sz="1200" i="1" spc="10" dirty="0">
                <a:latin typeface="Arial"/>
                <a:cs typeface="Arial"/>
              </a:rPr>
              <a:t>tem</a:t>
            </a:r>
            <a:r>
              <a:rPr sz="1200" i="1" dirty="0">
                <a:latin typeface="Arial"/>
                <a:cs typeface="Arial"/>
              </a:rPr>
              <a:t>s</a:t>
            </a:r>
            <a:r>
              <a:rPr sz="1200" i="1" spc="10" dirty="0">
                <a:latin typeface="Arial"/>
                <a:cs typeface="Arial"/>
              </a:rPr>
              <a:t>[</a:t>
            </a:r>
            <a:r>
              <a:rPr sz="1200" i="1" spc="-5" dirty="0">
                <a:latin typeface="Arial"/>
                <a:cs typeface="Arial"/>
              </a:rPr>
              <a:t>i</a:t>
            </a:r>
            <a:r>
              <a:rPr sz="1200" i="1" spc="5" dirty="0">
                <a:latin typeface="Arial"/>
                <a:cs typeface="Arial"/>
              </a:rPr>
              <a:t>]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is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</a:t>
            </a:r>
            <a:r>
              <a:rPr sz="1200" spc="5" dirty="0">
                <a:latin typeface="Arial"/>
                <a:cs typeface="Arial"/>
              </a:rPr>
              <a:t>h</a:t>
            </a:r>
            <a:r>
              <a:rPr sz="1200" spc="1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exp</a:t>
            </a:r>
            <a:r>
              <a:rPr sz="1200" spc="10" dirty="0">
                <a:latin typeface="Arial"/>
                <a:cs typeface="Arial"/>
              </a:rPr>
              <a:t>r</a:t>
            </a:r>
            <a:r>
              <a:rPr sz="1200" spc="5" dirty="0">
                <a:latin typeface="Arial"/>
                <a:cs typeface="Arial"/>
              </a:rPr>
              <a:t>essio</a:t>
            </a:r>
            <a:r>
              <a:rPr sz="1200" spc="1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10" dirty="0">
                <a:latin typeface="Arial"/>
                <a:cs typeface="Arial"/>
              </a:rPr>
              <a:t>o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5" dirty="0">
                <a:latin typeface="Arial"/>
                <a:cs typeface="Arial"/>
              </a:rPr>
              <a:t>elect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one el</a:t>
            </a:r>
            <a:r>
              <a:rPr sz="1200" spc="10" dirty="0">
                <a:latin typeface="Arial"/>
                <a:cs typeface="Arial"/>
              </a:rPr>
              <a:t>emen</a:t>
            </a:r>
            <a:r>
              <a:rPr sz="1200" spc="5" dirty="0">
                <a:latin typeface="Arial"/>
                <a:cs typeface="Arial"/>
              </a:rPr>
              <a:t>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</a:t>
            </a:r>
            <a:r>
              <a:rPr sz="1200" spc="10" dirty="0">
                <a:latin typeface="Arial"/>
                <a:cs typeface="Arial"/>
              </a:rPr>
              <a:t>r</a:t>
            </a:r>
            <a:r>
              <a:rPr sz="1200" spc="5" dirty="0">
                <a:latin typeface="Arial"/>
                <a:cs typeface="Arial"/>
              </a:rPr>
              <a:t>o</a:t>
            </a:r>
            <a:r>
              <a:rPr sz="1200" spc="20" dirty="0">
                <a:latin typeface="Arial"/>
                <a:cs typeface="Arial"/>
              </a:rPr>
              <a:t>m</a:t>
            </a:r>
            <a:r>
              <a:rPr sz="1200" spc="5" dirty="0">
                <a:latin typeface="Arial"/>
                <a:cs typeface="Arial"/>
              </a:rPr>
              <a:t> th</a:t>
            </a:r>
            <a:r>
              <a:rPr sz="1200" spc="10" dirty="0">
                <a:latin typeface="Arial"/>
                <a:cs typeface="Arial"/>
              </a:rPr>
              <a:t>e </a:t>
            </a:r>
            <a:r>
              <a:rPr sz="1200" spc="5" dirty="0">
                <a:latin typeface="Arial"/>
                <a:cs typeface="Arial"/>
              </a:rPr>
              <a:t>collectio</a:t>
            </a:r>
            <a:r>
              <a:rPr sz="1200" spc="10" dirty="0">
                <a:latin typeface="Arial"/>
                <a:cs typeface="Arial"/>
              </a:rPr>
              <a:t>n </a:t>
            </a:r>
            <a:r>
              <a:rPr sz="1200" spc="5" dirty="0">
                <a:latin typeface="Arial"/>
                <a:cs typeface="Arial"/>
              </a:rPr>
              <a:t>of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m</a:t>
            </a:r>
            <a:r>
              <a:rPr sz="1200" spc="5" dirty="0">
                <a:latin typeface="Arial"/>
                <a:cs typeface="Arial"/>
              </a:rPr>
              <a:t>any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Sa</a:t>
            </a:r>
            <a:r>
              <a:rPr sz="1200" spc="10" dirty="0">
                <a:latin typeface="Arial"/>
                <a:cs typeface="Arial"/>
              </a:rPr>
              <a:t>l</a:t>
            </a:r>
            <a:r>
              <a:rPr sz="1200" spc="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5" dirty="0">
                <a:latin typeface="Arial"/>
                <a:cs typeface="Arial"/>
              </a:rPr>
              <a:t>L</a:t>
            </a:r>
            <a:r>
              <a:rPr sz="1200" spc="10" dirty="0">
                <a:latin typeface="Arial"/>
                <a:cs typeface="Arial"/>
              </a:rPr>
              <a:t>i</a:t>
            </a:r>
            <a:r>
              <a:rPr sz="1200" spc="5" dirty="0">
                <a:latin typeface="Arial"/>
                <a:cs typeface="Arial"/>
              </a:rPr>
              <a:t>neI</a:t>
            </a:r>
            <a:r>
              <a:rPr sz="1200" spc="10" dirty="0">
                <a:latin typeface="Arial"/>
                <a:cs typeface="Arial"/>
              </a:rPr>
              <a:t>tem</a:t>
            </a:r>
            <a:r>
              <a:rPr sz="1200" spc="25" dirty="0">
                <a:latin typeface="Arial"/>
                <a:cs typeface="Arial"/>
              </a:rPr>
              <a:t>s</a:t>
            </a:r>
            <a:r>
              <a:rPr sz="1200" spc="5" dirty="0">
                <a:latin typeface="Arial"/>
                <a:cs typeface="Arial"/>
              </a:rPr>
              <a:t>;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h</a:t>
            </a:r>
            <a:r>
              <a:rPr sz="1200" spc="10" dirty="0">
                <a:latin typeface="Arial"/>
                <a:cs typeface="Arial"/>
              </a:rPr>
              <a:t>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000" spc="15" dirty="0">
                <a:latin typeface="맑은 고딕"/>
                <a:cs typeface="맑은 고딕"/>
              </a:rPr>
              <a:t>멼</a:t>
            </a:r>
            <a:r>
              <a:rPr sz="1200" spc="75" dirty="0">
                <a:latin typeface="Arial"/>
                <a:cs typeface="Arial"/>
              </a:rPr>
              <a:t>?</a:t>
            </a:r>
            <a:r>
              <a:rPr sz="1200" spc="5" dirty="0">
                <a:latin typeface="Arial"/>
                <a:cs typeface="Arial"/>
              </a:rPr>
              <a:t>valu</a:t>
            </a:r>
            <a:r>
              <a:rPr sz="1200" spc="10" dirty="0">
                <a:latin typeface="Arial"/>
                <a:cs typeface="Arial"/>
              </a:rPr>
              <a:t>e 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10" dirty="0">
                <a:latin typeface="Arial"/>
                <a:cs typeface="Arial"/>
              </a:rPr>
              <a:t>omes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spc="5" dirty="0">
                <a:latin typeface="Arial"/>
                <a:cs typeface="Arial"/>
              </a:rPr>
              <a:t>ro</a:t>
            </a:r>
            <a:r>
              <a:rPr sz="1200" spc="20" dirty="0">
                <a:latin typeface="Arial"/>
                <a:cs typeface="Arial"/>
              </a:rPr>
              <a:t>m</a:t>
            </a:r>
            <a:r>
              <a:rPr sz="1200" spc="5" dirty="0">
                <a:latin typeface="Arial"/>
                <a:cs typeface="Arial"/>
              </a:rPr>
              <a:t> the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m</a:t>
            </a:r>
            <a:r>
              <a:rPr sz="1200" spc="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ssag</a:t>
            </a:r>
            <a:r>
              <a:rPr sz="1200" spc="10" dirty="0">
                <a:latin typeface="Arial"/>
                <a:cs typeface="Arial"/>
              </a:rPr>
              <a:t>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aus</a:t>
            </a:r>
            <a:r>
              <a:rPr sz="1200" spc="40" dirty="0">
                <a:latin typeface="Arial"/>
                <a:cs typeface="Arial"/>
              </a:rPr>
              <a:t>e</a:t>
            </a:r>
            <a:r>
              <a:rPr sz="1200" spc="5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82025" y="3289553"/>
            <a:ext cx="3412490" cy="612775"/>
          </a:xfrm>
          <a:prstGeom prst="rect">
            <a:avLst/>
          </a:prstGeom>
          <a:ln w="436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" marR="248285">
              <a:lnSpc>
                <a:spcPct val="102099"/>
              </a:lnSpc>
            </a:pPr>
            <a:r>
              <a:rPr sz="1200" spc="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hi</a:t>
            </a:r>
            <a:r>
              <a:rPr sz="1200" spc="10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i</a:t>
            </a:r>
            <a:r>
              <a:rPr sz="1200" spc="10" dirty="0">
                <a:latin typeface="Arial"/>
                <a:cs typeface="Arial"/>
              </a:rPr>
              <a:t>t</a:t>
            </a:r>
            <a:r>
              <a:rPr sz="1200" spc="5" dirty="0">
                <a:latin typeface="Arial"/>
                <a:cs typeface="Arial"/>
              </a:rPr>
              <a:t>era</a:t>
            </a:r>
            <a:r>
              <a:rPr sz="1200" spc="10" dirty="0">
                <a:latin typeface="Arial"/>
                <a:cs typeface="Arial"/>
              </a:rPr>
              <a:t>t</a:t>
            </a:r>
            <a:r>
              <a:rPr sz="1200" spc="5" dirty="0">
                <a:latin typeface="Arial"/>
                <a:cs typeface="Arial"/>
              </a:rPr>
              <a:t>io</a:t>
            </a:r>
            <a:r>
              <a:rPr sz="1200" spc="10" dirty="0">
                <a:latin typeface="Arial"/>
                <a:cs typeface="Arial"/>
              </a:rPr>
              <a:t>n </a:t>
            </a:r>
            <a:r>
              <a:rPr sz="1200" spc="5" dirty="0">
                <a:latin typeface="Arial"/>
                <a:cs typeface="Arial"/>
              </a:rPr>
              <a:t>an</a:t>
            </a:r>
            <a:r>
              <a:rPr sz="1200" spc="10" dirty="0">
                <a:latin typeface="Arial"/>
                <a:cs typeface="Arial"/>
              </a:rPr>
              <a:t>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r</a:t>
            </a:r>
            <a:r>
              <a:rPr sz="1200" spc="5" dirty="0">
                <a:latin typeface="Arial"/>
                <a:cs typeface="Arial"/>
              </a:rPr>
              <a:t>ecu</a:t>
            </a:r>
            <a:r>
              <a:rPr sz="1200" spc="10" dirty="0">
                <a:latin typeface="Arial"/>
                <a:cs typeface="Arial"/>
              </a:rPr>
              <a:t>rr</a:t>
            </a:r>
            <a:r>
              <a:rPr sz="1200" spc="5" dirty="0">
                <a:latin typeface="Arial"/>
                <a:cs typeface="Arial"/>
              </a:rPr>
              <a:t>enc</a:t>
            </a:r>
            <a:r>
              <a:rPr sz="1200" spc="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claus</a:t>
            </a:r>
            <a:r>
              <a:rPr sz="1200" spc="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indica</a:t>
            </a:r>
            <a:r>
              <a:rPr sz="1200" spc="1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spc="10" dirty="0">
                <a:latin typeface="Arial"/>
                <a:cs typeface="Arial"/>
              </a:rPr>
              <a:t>s</a:t>
            </a:r>
            <a:r>
              <a:rPr sz="1200" spc="5" dirty="0">
                <a:latin typeface="Arial"/>
                <a:cs typeface="Arial"/>
              </a:rPr>
              <a:t> w</a:t>
            </a:r>
            <a:r>
              <a:rPr sz="1200" spc="10" dirty="0">
                <a:latin typeface="Arial"/>
                <a:cs typeface="Arial"/>
              </a:rPr>
              <a:t>e</a:t>
            </a:r>
            <a:r>
              <a:rPr sz="1200" spc="5" dirty="0">
                <a:latin typeface="Arial"/>
                <a:cs typeface="Arial"/>
              </a:rPr>
              <a:t> a</a:t>
            </a:r>
            <a:r>
              <a:rPr sz="1200" spc="10" dirty="0">
                <a:latin typeface="Arial"/>
                <a:cs typeface="Arial"/>
              </a:rPr>
              <a:t>re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oop</a:t>
            </a:r>
            <a:r>
              <a:rPr sz="1200" spc="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10" dirty="0">
                <a:latin typeface="Arial"/>
                <a:cs typeface="Arial"/>
              </a:rPr>
              <a:t>g</a:t>
            </a:r>
            <a:r>
              <a:rPr sz="1200" spc="5" dirty="0">
                <a:latin typeface="Arial"/>
                <a:cs typeface="Arial"/>
              </a:rPr>
              <a:t> a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10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os</a:t>
            </a:r>
            <a:r>
              <a:rPr sz="1200" spc="1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eac</a:t>
            </a:r>
            <a:r>
              <a:rPr sz="1200" spc="10" dirty="0">
                <a:latin typeface="Arial"/>
                <a:cs typeface="Arial"/>
              </a:rPr>
              <a:t>h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20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en</a:t>
            </a:r>
            <a:r>
              <a:rPr sz="1200" spc="5" dirty="0">
                <a:latin typeface="Arial"/>
                <a:cs typeface="Arial"/>
              </a:rPr>
              <a:t>t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5" dirty="0">
                <a:latin typeface="Arial"/>
                <a:cs typeface="Arial"/>
              </a:rPr>
              <a:t>f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spc="5" dirty="0">
                <a:latin typeface="Arial"/>
                <a:cs typeface="Arial"/>
              </a:rPr>
              <a:t>lineI</a:t>
            </a:r>
            <a:r>
              <a:rPr sz="1200" i="1" spc="10" dirty="0">
                <a:latin typeface="Arial"/>
                <a:cs typeface="Arial"/>
              </a:rPr>
              <a:t>tems 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5" dirty="0">
                <a:latin typeface="Arial"/>
                <a:cs typeface="Arial"/>
              </a:rPr>
              <a:t>olle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10" dirty="0">
                <a:latin typeface="Arial"/>
                <a:cs typeface="Arial"/>
              </a:rPr>
              <a:t>t</a:t>
            </a:r>
            <a:r>
              <a:rPr sz="1200" spc="5" dirty="0">
                <a:latin typeface="Arial"/>
                <a:cs typeface="Arial"/>
              </a:rPr>
              <a:t>i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spc="5" dirty="0">
                <a:latin typeface="Arial"/>
                <a:cs typeface="Arial"/>
              </a:rPr>
              <a:t>n.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098427" y="3289553"/>
            <a:ext cx="196215" cy="195580"/>
          </a:xfrm>
          <a:custGeom>
            <a:avLst/>
            <a:gdLst/>
            <a:ahLst/>
            <a:cxnLst/>
            <a:rect l="l" t="t" r="r" b="b"/>
            <a:pathLst>
              <a:path w="196214" h="195579">
                <a:moveTo>
                  <a:pt x="195834" y="195071"/>
                </a:moveTo>
                <a:lnTo>
                  <a:pt x="195834" y="0"/>
                </a:lnTo>
                <a:lnTo>
                  <a:pt x="0" y="0"/>
                </a:lnTo>
                <a:lnTo>
                  <a:pt x="195834" y="195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98427" y="3289553"/>
            <a:ext cx="196215" cy="195580"/>
          </a:xfrm>
          <a:custGeom>
            <a:avLst/>
            <a:gdLst/>
            <a:ahLst/>
            <a:cxnLst/>
            <a:rect l="l" t="t" r="r" b="b"/>
            <a:pathLst>
              <a:path w="196214" h="195579">
                <a:moveTo>
                  <a:pt x="195834" y="195072"/>
                </a:moveTo>
                <a:lnTo>
                  <a:pt x="0" y="0"/>
                </a:lnTo>
                <a:lnTo>
                  <a:pt x="0" y="195072"/>
                </a:lnTo>
                <a:lnTo>
                  <a:pt x="195834" y="195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98427" y="3289553"/>
            <a:ext cx="196215" cy="195580"/>
          </a:xfrm>
          <a:custGeom>
            <a:avLst/>
            <a:gdLst/>
            <a:ahLst/>
            <a:cxnLst/>
            <a:rect l="l" t="t" r="r" b="b"/>
            <a:pathLst>
              <a:path w="196214" h="195579">
                <a:moveTo>
                  <a:pt x="195834" y="195072"/>
                </a:moveTo>
                <a:lnTo>
                  <a:pt x="0" y="0"/>
                </a:lnTo>
                <a:lnTo>
                  <a:pt x="0" y="195072"/>
                </a:lnTo>
                <a:lnTo>
                  <a:pt x="195834" y="195072"/>
                </a:lnTo>
                <a:close/>
              </a:path>
            </a:pathLst>
          </a:custGeom>
          <a:ln w="4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84365" y="2655031"/>
            <a:ext cx="740767" cy="638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34019" y="5257800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1450" y="0"/>
                </a:lnTo>
              </a:path>
            </a:pathLst>
          </a:custGeom>
          <a:ln w="4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98611" y="5225796"/>
            <a:ext cx="97790" cy="64135"/>
          </a:xfrm>
          <a:custGeom>
            <a:avLst/>
            <a:gdLst/>
            <a:ahLst/>
            <a:cxnLst/>
            <a:rect l="l" t="t" r="r" b="b"/>
            <a:pathLst>
              <a:path w="97789" h="64135">
                <a:moveTo>
                  <a:pt x="97536" y="32003"/>
                </a:moveTo>
                <a:lnTo>
                  <a:pt x="0" y="0"/>
                </a:lnTo>
                <a:lnTo>
                  <a:pt x="0" y="64007"/>
                </a:lnTo>
                <a:lnTo>
                  <a:pt x="97536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51817" y="5257800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4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16409" y="5225796"/>
            <a:ext cx="98425" cy="64135"/>
          </a:xfrm>
          <a:custGeom>
            <a:avLst/>
            <a:gdLst/>
            <a:ahLst/>
            <a:cxnLst/>
            <a:rect l="l" t="t" r="r" b="b"/>
            <a:pathLst>
              <a:path w="98425" h="64135">
                <a:moveTo>
                  <a:pt x="98298" y="32003"/>
                </a:moveTo>
                <a:lnTo>
                  <a:pt x="0" y="0"/>
                </a:lnTo>
                <a:lnTo>
                  <a:pt x="0" y="64007"/>
                </a:lnTo>
                <a:lnTo>
                  <a:pt x="98298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526420" y="5348837"/>
            <a:ext cx="80708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t </a:t>
            </a:r>
            <a:r>
              <a:rPr sz="1200" spc="10" dirty="0">
                <a:latin typeface="Arial"/>
                <a:cs typeface="Arial"/>
              </a:rPr>
              <a:t>= </a:t>
            </a:r>
            <a:r>
              <a:rPr sz="1200" spc="5" dirty="0">
                <a:latin typeface="Arial"/>
                <a:cs typeface="Arial"/>
              </a:rPr>
              <a:t>getTotal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15707" y="5609945"/>
            <a:ext cx="307415" cy="9721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00719" y="6219444"/>
            <a:ext cx="3626485" cy="612775"/>
          </a:xfrm>
          <a:custGeom>
            <a:avLst/>
            <a:gdLst/>
            <a:ahLst/>
            <a:cxnLst/>
            <a:rect l="l" t="t" r="r" b="b"/>
            <a:pathLst>
              <a:path w="3626485" h="612775">
                <a:moveTo>
                  <a:pt x="0" y="0"/>
                </a:moveTo>
                <a:lnTo>
                  <a:pt x="0" y="612648"/>
                </a:lnTo>
                <a:lnTo>
                  <a:pt x="3626358" y="612648"/>
                </a:lnTo>
                <a:lnTo>
                  <a:pt x="362635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100719" y="6219444"/>
            <a:ext cx="3626485" cy="612775"/>
          </a:xfrm>
          <a:prstGeom prst="rect">
            <a:avLst/>
          </a:prstGeom>
          <a:ln w="436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" marR="308610">
              <a:lnSpc>
                <a:spcPct val="102099"/>
              </a:lnSpc>
            </a:pPr>
            <a:r>
              <a:rPr sz="1200" spc="5" dirty="0">
                <a:latin typeface="Arial"/>
                <a:cs typeface="Arial"/>
              </a:rPr>
              <a:t>Les</a:t>
            </a:r>
            <a:r>
              <a:rPr sz="1200" spc="1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p</a:t>
            </a:r>
            <a:r>
              <a:rPr sz="1200" spc="10" dirty="0">
                <a:latin typeface="Arial"/>
                <a:cs typeface="Arial"/>
              </a:rPr>
              <a:t>r</a:t>
            </a:r>
            <a:r>
              <a:rPr sz="1200" spc="5" dirty="0">
                <a:latin typeface="Arial"/>
                <a:cs typeface="Arial"/>
              </a:rPr>
              <a:t>ecis</a:t>
            </a:r>
            <a:r>
              <a:rPr sz="1200" spc="20" dirty="0">
                <a:latin typeface="Arial"/>
                <a:cs typeface="Arial"/>
              </a:rPr>
              <a:t>e</a:t>
            </a:r>
            <a:r>
              <a:rPr sz="1200" spc="5" dirty="0">
                <a:latin typeface="Arial"/>
                <a:cs typeface="Arial"/>
              </a:rPr>
              <a:t>, but usually goo</a:t>
            </a:r>
            <a:r>
              <a:rPr sz="1200" spc="10" dirty="0">
                <a:latin typeface="Arial"/>
                <a:cs typeface="Arial"/>
              </a:rPr>
              <a:t>d </a:t>
            </a:r>
            <a:r>
              <a:rPr sz="1200" spc="5" dirty="0">
                <a:latin typeface="Arial"/>
                <a:cs typeface="Arial"/>
              </a:rPr>
              <a:t>enoug</a:t>
            </a:r>
            <a:r>
              <a:rPr sz="1200" spc="10" dirty="0">
                <a:latin typeface="Arial"/>
                <a:cs typeface="Arial"/>
              </a:rPr>
              <a:t>h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1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im</a:t>
            </a:r>
            <a:r>
              <a:rPr sz="1200" spc="-5" dirty="0">
                <a:latin typeface="Arial"/>
                <a:cs typeface="Arial"/>
              </a:rPr>
              <a:t>p</a:t>
            </a:r>
            <a:r>
              <a:rPr sz="1200" spc="5" dirty="0">
                <a:latin typeface="Arial"/>
                <a:cs typeface="Arial"/>
              </a:rPr>
              <a:t>ly i</a:t>
            </a:r>
            <a:r>
              <a:rPr sz="1200" spc="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era</a:t>
            </a:r>
            <a:r>
              <a:rPr sz="1200" spc="10" dirty="0">
                <a:latin typeface="Arial"/>
                <a:cs typeface="Arial"/>
              </a:rPr>
              <a:t>t</a:t>
            </a:r>
            <a:r>
              <a:rPr sz="1200" spc="5" dirty="0">
                <a:latin typeface="Arial"/>
                <a:cs typeface="Arial"/>
              </a:rPr>
              <a:t>io</a:t>
            </a:r>
            <a:r>
              <a:rPr sz="1200" spc="10" dirty="0">
                <a:latin typeface="Arial"/>
                <a:cs typeface="Arial"/>
              </a:rPr>
              <a:t>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ac</a:t>
            </a:r>
            <a:r>
              <a:rPr sz="1200" spc="10" dirty="0">
                <a:latin typeface="Arial"/>
                <a:cs typeface="Arial"/>
              </a:rPr>
              <a:t>r</a:t>
            </a:r>
            <a:r>
              <a:rPr sz="1200" spc="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1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h</a:t>
            </a:r>
            <a:r>
              <a:rPr sz="1200" spc="10" dirty="0">
                <a:latin typeface="Arial"/>
                <a:cs typeface="Arial"/>
              </a:rPr>
              <a:t>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</a:t>
            </a:r>
            <a:r>
              <a:rPr sz="1200" spc="5" dirty="0">
                <a:latin typeface="Arial"/>
                <a:cs typeface="Arial"/>
              </a:rPr>
              <a:t>lle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10" dirty="0">
                <a:latin typeface="Arial"/>
                <a:cs typeface="Arial"/>
              </a:rPr>
              <a:t>t</a:t>
            </a:r>
            <a:r>
              <a:rPr sz="1200" spc="5" dirty="0">
                <a:latin typeface="Arial"/>
                <a:cs typeface="Arial"/>
              </a:rPr>
              <a:t>i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spc="10" dirty="0">
                <a:latin typeface="Arial"/>
                <a:cs typeface="Arial"/>
              </a:rPr>
              <a:t>n</a:t>
            </a:r>
            <a:r>
              <a:rPr sz="1200" spc="5" dirty="0">
                <a:latin typeface="Arial"/>
                <a:cs typeface="Arial"/>
              </a:rPr>
              <a:t> membe</a:t>
            </a:r>
            <a:r>
              <a:rPr sz="1200" spc="10" dirty="0">
                <a:latin typeface="Arial"/>
                <a:cs typeface="Arial"/>
              </a:rPr>
              <a:t>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531243" y="6219444"/>
            <a:ext cx="196215" cy="196215"/>
          </a:xfrm>
          <a:custGeom>
            <a:avLst/>
            <a:gdLst/>
            <a:ahLst/>
            <a:cxnLst/>
            <a:rect l="l" t="t" r="r" b="b"/>
            <a:pathLst>
              <a:path w="196214" h="196214">
                <a:moveTo>
                  <a:pt x="195834" y="195833"/>
                </a:moveTo>
                <a:lnTo>
                  <a:pt x="195834" y="0"/>
                </a:lnTo>
                <a:lnTo>
                  <a:pt x="0" y="0"/>
                </a:lnTo>
                <a:lnTo>
                  <a:pt x="195834" y="195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31243" y="6219444"/>
            <a:ext cx="196215" cy="196215"/>
          </a:xfrm>
          <a:custGeom>
            <a:avLst/>
            <a:gdLst/>
            <a:ahLst/>
            <a:cxnLst/>
            <a:rect l="l" t="t" r="r" b="b"/>
            <a:pathLst>
              <a:path w="196214" h="196214">
                <a:moveTo>
                  <a:pt x="0" y="0"/>
                </a:moveTo>
                <a:lnTo>
                  <a:pt x="195834" y="195833"/>
                </a:lnTo>
                <a:lnTo>
                  <a:pt x="195834" y="0"/>
                </a:lnTo>
                <a:lnTo>
                  <a:pt x="0" y="0"/>
                </a:lnTo>
                <a:close/>
              </a:path>
            </a:pathLst>
          </a:custGeom>
          <a:ln w="43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31243" y="6219444"/>
            <a:ext cx="196215" cy="196215"/>
          </a:xfrm>
          <a:custGeom>
            <a:avLst/>
            <a:gdLst/>
            <a:ahLst/>
            <a:cxnLst/>
            <a:rect l="l" t="t" r="r" b="b"/>
            <a:pathLst>
              <a:path w="196214" h="196214">
                <a:moveTo>
                  <a:pt x="195834" y="195834"/>
                </a:moveTo>
                <a:lnTo>
                  <a:pt x="0" y="0"/>
                </a:lnTo>
                <a:lnTo>
                  <a:pt x="0" y="195834"/>
                </a:lnTo>
                <a:lnTo>
                  <a:pt x="195834" y="1958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31243" y="6219444"/>
            <a:ext cx="196215" cy="196215"/>
          </a:xfrm>
          <a:custGeom>
            <a:avLst/>
            <a:gdLst/>
            <a:ahLst/>
            <a:cxnLst/>
            <a:rect l="l" t="t" r="r" b="b"/>
            <a:pathLst>
              <a:path w="196214" h="196214">
                <a:moveTo>
                  <a:pt x="195834" y="195834"/>
                </a:moveTo>
                <a:lnTo>
                  <a:pt x="0" y="0"/>
                </a:lnTo>
                <a:lnTo>
                  <a:pt x="0" y="195834"/>
                </a:lnTo>
                <a:lnTo>
                  <a:pt x="195834" y="195834"/>
                </a:lnTo>
                <a:close/>
              </a:path>
            </a:pathLst>
          </a:custGeom>
          <a:ln w="4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1227569" y="2345537"/>
          <a:ext cx="6942580" cy="5234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9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6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9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8694">
                <a:tc>
                  <a:txBody>
                    <a:bodyPr/>
                    <a:lstStyle/>
                    <a:p>
                      <a:endParaRPr sz="2000">
                        <a:latin typeface="맑은 고딕"/>
                        <a:cs typeface="맑은 고딕"/>
                      </a:endParaRPr>
                    </a:p>
                  </a:txBody>
                  <a:tcPr marL="0" marR="0" marT="0" marB="0">
                    <a:lnR w="4368">
                      <a:solidFill>
                        <a:srgbClr val="000000"/>
                      </a:solidFill>
                      <a:prstDash val="solid"/>
                    </a:lnR>
                    <a:lnB w="4368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6830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Sale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68">
                      <a:solidFill>
                        <a:srgbClr val="000000"/>
                      </a:solidFill>
                      <a:prstDash val="solid"/>
                    </a:lnL>
                    <a:lnR w="4368">
                      <a:solidFill>
                        <a:srgbClr val="000000"/>
                      </a:solidFill>
                      <a:prstDash val="solid"/>
                    </a:lnR>
                    <a:lnT w="4368">
                      <a:solidFill>
                        <a:srgbClr val="000000"/>
                      </a:solidFill>
                      <a:prstDash val="solid"/>
                    </a:lnT>
                    <a:lnB w="43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0059">
                        <a:lnSpc>
                          <a:spcPts val="143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*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]: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 =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getSubtotal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68">
                      <a:solidFill>
                        <a:srgbClr val="000000"/>
                      </a:solidFill>
                      <a:prstDash val="solid"/>
                    </a:lnL>
                    <a:lnR w="4368">
                      <a:solidFill>
                        <a:srgbClr val="000000"/>
                      </a:solidFill>
                      <a:prstDash val="solid"/>
                    </a:lnR>
                    <a:lnB w="4368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44475" marR="238125" indent="99060">
                        <a:lnSpc>
                          <a:spcPct val="102099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lineItem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[i]: Sa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ne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68">
                      <a:solidFill>
                        <a:srgbClr val="000000"/>
                      </a:solidFill>
                      <a:prstDash val="solid"/>
                    </a:lnL>
                    <a:lnR w="4368">
                      <a:solidFill>
                        <a:srgbClr val="000000"/>
                      </a:solidFill>
                      <a:prstDash val="solid"/>
                    </a:lnR>
                    <a:lnT w="4368">
                      <a:solidFill>
                        <a:srgbClr val="000000"/>
                      </a:solidFill>
                      <a:prstDash val="solid"/>
                    </a:lnT>
                    <a:lnB w="436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693"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4368">
                      <a:solidFill>
                        <a:srgbClr val="000000"/>
                      </a:solidFill>
                      <a:prstDash val="solid"/>
                    </a:lnR>
                    <a:lnT w="4368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4368">
                      <a:solidFill>
                        <a:srgbClr val="000000"/>
                      </a:solidFill>
                      <a:prstDash val="solid"/>
                    </a:lnL>
                    <a:lnR w="4368">
                      <a:solidFill>
                        <a:srgbClr val="000000"/>
                      </a:solidFill>
                      <a:prstDash val="solid"/>
                    </a:lnR>
                    <a:lnT w="4368">
                      <a:solidFill>
                        <a:srgbClr val="000000"/>
                      </a:solidFill>
                      <a:prstDash val="solid"/>
                    </a:lnT>
                    <a:lnB w="43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68">
                      <a:solidFill>
                        <a:srgbClr val="000000"/>
                      </a:solidFill>
                      <a:prstDash val="solid"/>
                    </a:lnL>
                    <a:lnR w="4368">
                      <a:solidFill>
                        <a:srgbClr val="000000"/>
                      </a:solidFill>
                      <a:prstDash val="solid"/>
                    </a:lnR>
                    <a:lnT w="4368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4368">
                      <a:solidFill>
                        <a:srgbClr val="000000"/>
                      </a:solidFill>
                      <a:prstDash val="solid"/>
                    </a:lnL>
                    <a:lnR w="4368">
                      <a:solidFill>
                        <a:srgbClr val="000000"/>
                      </a:solidFill>
                      <a:prstDash val="solid"/>
                    </a:lnR>
                    <a:lnT w="4368">
                      <a:solidFill>
                        <a:srgbClr val="000000"/>
                      </a:solidFill>
                      <a:prstDash val="solid"/>
                    </a:lnT>
                    <a:lnB w="436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1227569" y="5299049"/>
          <a:ext cx="6942581" cy="437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9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6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9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8694"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4368">
                      <a:solidFill>
                        <a:srgbClr val="000000"/>
                      </a:solidFill>
                      <a:prstDash val="solid"/>
                    </a:lnR>
                    <a:lnB w="4368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6830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Sale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68">
                      <a:solidFill>
                        <a:srgbClr val="000000"/>
                      </a:solidFill>
                      <a:prstDash val="solid"/>
                    </a:lnL>
                    <a:lnR w="4368">
                      <a:solidFill>
                        <a:srgbClr val="000000"/>
                      </a:solidFill>
                      <a:prstDash val="solid"/>
                    </a:lnR>
                    <a:lnT w="4368">
                      <a:solidFill>
                        <a:srgbClr val="000000"/>
                      </a:solidFill>
                      <a:prstDash val="solid"/>
                    </a:lnT>
                    <a:lnB w="43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9145">
                        <a:lnSpc>
                          <a:spcPts val="143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*: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Sub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otal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68">
                      <a:solidFill>
                        <a:srgbClr val="000000"/>
                      </a:solidFill>
                      <a:prstDash val="solid"/>
                    </a:lnL>
                    <a:lnR w="4368">
                      <a:solidFill>
                        <a:srgbClr val="000000"/>
                      </a:solidFill>
                      <a:prstDash val="solid"/>
                    </a:lnR>
                    <a:lnB w="4368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44475" marR="238125" indent="99060">
                        <a:lnSpc>
                          <a:spcPct val="102099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lineItem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[i]: Sa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ne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68">
                      <a:solidFill>
                        <a:srgbClr val="000000"/>
                      </a:solidFill>
                      <a:prstDash val="solid"/>
                    </a:lnL>
                    <a:lnR w="4368">
                      <a:solidFill>
                        <a:srgbClr val="000000"/>
                      </a:solidFill>
                      <a:prstDash val="solid"/>
                    </a:lnR>
                    <a:lnT w="4368">
                      <a:solidFill>
                        <a:srgbClr val="000000"/>
                      </a:solidFill>
                      <a:prstDash val="solid"/>
                    </a:lnT>
                    <a:lnB w="436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694"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4368">
                      <a:solidFill>
                        <a:srgbClr val="000000"/>
                      </a:solidFill>
                      <a:prstDash val="solid"/>
                    </a:lnR>
                    <a:lnT w="4368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4368">
                      <a:solidFill>
                        <a:srgbClr val="000000"/>
                      </a:solidFill>
                      <a:prstDash val="solid"/>
                    </a:lnL>
                    <a:lnR w="4368">
                      <a:solidFill>
                        <a:srgbClr val="000000"/>
                      </a:solidFill>
                      <a:prstDash val="solid"/>
                    </a:lnR>
                    <a:lnT w="4368">
                      <a:solidFill>
                        <a:srgbClr val="000000"/>
                      </a:solidFill>
                      <a:prstDash val="solid"/>
                    </a:lnT>
                    <a:lnB w="43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68">
                      <a:solidFill>
                        <a:srgbClr val="000000"/>
                      </a:solidFill>
                      <a:prstDash val="solid"/>
                    </a:lnL>
                    <a:lnR w="4368">
                      <a:solidFill>
                        <a:srgbClr val="000000"/>
                      </a:solidFill>
                      <a:prstDash val="solid"/>
                    </a:lnR>
                    <a:lnT w="4368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4368">
                      <a:solidFill>
                        <a:srgbClr val="000000"/>
                      </a:solidFill>
                      <a:prstDash val="solid"/>
                    </a:lnL>
                    <a:lnR w="4368">
                      <a:solidFill>
                        <a:srgbClr val="000000"/>
                      </a:solidFill>
                      <a:prstDash val="solid"/>
                    </a:lnR>
                    <a:lnT w="4368">
                      <a:solidFill>
                        <a:srgbClr val="000000"/>
                      </a:solidFill>
                      <a:prstDash val="solid"/>
                    </a:lnT>
                    <a:lnB w="436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0502" y="1517786"/>
            <a:ext cx="52971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sz="1350" dirty="0">
                <a:solidFill>
                  <a:srgbClr val="FF388D"/>
                </a:solidFill>
                <a:latin typeface="Wingdings 3"/>
                <a:cs typeface="Wingdings 3"/>
              </a:rPr>
              <a:t></a:t>
            </a:r>
            <a:r>
              <a:rPr sz="1350" dirty="0">
                <a:solidFill>
                  <a:srgbClr val="FF388D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정적</a:t>
            </a:r>
            <a:r>
              <a:rPr sz="2000" spc="-5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메소드</a:t>
            </a:r>
            <a:r>
              <a:rPr sz="2000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호출을</a:t>
            </a:r>
            <a:r>
              <a:rPr sz="2000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위한</a:t>
            </a:r>
            <a:r>
              <a:rPr sz="2000" spc="-5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클래스로의</a:t>
            </a:r>
            <a:r>
              <a:rPr sz="2000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메시지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35671" y="797813"/>
            <a:ext cx="6513576" cy="299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32967" y="4207002"/>
            <a:ext cx="221551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2915">
              <a:lnSpc>
                <a:spcPct val="100000"/>
              </a:lnSpc>
              <a:tabLst>
                <a:tab pos="779780" algn="l"/>
              </a:tabLst>
            </a:pPr>
            <a:r>
              <a:rPr sz="1450" b="1" dirty="0">
                <a:latin typeface="맑은 고딕"/>
                <a:cs typeface="맑은 고딕"/>
              </a:rPr>
              <a:t>쳋	</a:t>
            </a:r>
            <a:r>
              <a:rPr sz="1700" b="1" dirty="0">
                <a:latin typeface="Arial"/>
                <a:cs typeface="Arial"/>
              </a:rPr>
              <a:t>etaclass?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07799" y="2748533"/>
            <a:ext cx="2889250" cy="741045"/>
          </a:xfrm>
          <a:prstGeom prst="rect">
            <a:avLst/>
          </a:prstGeom>
          <a:ln w="617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950" marR="568960">
              <a:lnSpc>
                <a:spcPct val="101800"/>
              </a:lnSpc>
            </a:pPr>
            <a:r>
              <a:rPr sz="1700" spc="10" dirty="0">
                <a:latin typeface="Arial"/>
                <a:cs typeface="Arial"/>
              </a:rPr>
              <a:t>me</a:t>
            </a:r>
            <a:r>
              <a:rPr sz="1700" spc="-5" dirty="0">
                <a:latin typeface="Arial"/>
                <a:cs typeface="Arial"/>
              </a:rPr>
              <a:t>ssa</a:t>
            </a:r>
            <a:r>
              <a:rPr sz="1700" spc="5" dirty="0">
                <a:latin typeface="Arial"/>
                <a:cs typeface="Arial"/>
              </a:rPr>
              <a:t>ge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5" dirty="0">
                <a:latin typeface="Arial"/>
                <a:cs typeface="Arial"/>
              </a:rPr>
              <a:t>to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c</a:t>
            </a:r>
            <a:r>
              <a:rPr sz="1700" dirty="0">
                <a:latin typeface="Arial"/>
                <a:cs typeface="Arial"/>
              </a:rPr>
              <a:t>l</a:t>
            </a:r>
            <a:r>
              <a:rPr sz="1700" spc="-5" dirty="0">
                <a:latin typeface="Arial"/>
                <a:cs typeface="Arial"/>
              </a:rPr>
              <a:t>a</a:t>
            </a:r>
            <a:r>
              <a:rPr sz="1700" spc="5" dirty="0">
                <a:latin typeface="Arial"/>
                <a:cs typeface="Arial"/>
              </a:rPr>
              <a:t>s</a:t>
            </a:r>
            <a:r>
              <a:rPr sz="1700" spc="25" dirty="0">
                <a:latin typeface="Arial"/>
                <a:cs typeface="Arial"/>
              </a:rPr>
              <a:t>s</a:t>
            </a:r>
            <a:r>
              <a:rPr sz="1700" dirty="0">
                <a:latin typeface="Arial"/>
                <a:cs typeface="Arial"/>
              </a:rPr>
              <a:t>, </a:t>
            </a:r>
            <a:r>
              <a:rPr sz="1700" spc="-5" dirty="0">
                <a:latin typeface="Arial"/>
                <a:cs typeface="Arial"/>
              </a:rPr>
              <a:t>o</a:t>
            </a:r>
            <a:r>
              <a:rPr sz="1700" spc="5" dirty="0">
                <a:latin typeface="Arial"/>
                <a:cs typeface="Arial"/>
              </a:rPr>
              <a:t>r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5" dirty="0">
                <a:latin typeface="Arial"/>
                <a:cs typeface="Arial"/>
              </a:rPr>
              <a:t>a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s</a:t>
            </a:r>
            <a:r>
              <a:rPr sz="1700" dirty="0">
                <a:latin typeface="Arial"/>
                <a:cs typeface="Arial"/>
              </a:rPr>
              <a:t>t</a:t>
            </a:r>
            <a:r>
              <a:rPr sz="1700" spc="-5" dirty="0">
                <a:latin typeface="Arial"/>
                <a:cs typeface="Arial"/>
              </a:rPr>
              <a:t>a</a:t>
            </a:r>
            <a:r>
              <a:rPr sz="1700" spc="5" dirty="0">
                <a:latin typeface="Arial"/>
                <a:cs typeface="Arial"/>
              </a:rPr>
              <a:t>tic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5" dirty="0">
                <a:latin typeface="Arial"/>
                <a:cs typeface="Arial"/>
              </a:rPr>
              <a:t>m</a:t>
            </a:r>
            <a:r>
              <a:rPr sz="1700" spc="-5" dirty="0">
                <a:latin typeface="Arial"/>
                <a:cs typeface="Arial"/>
              </a:rPr>
              <a:t>e</a:t>
            </a:r>
            <a:r>
              <a:rPr sz="1700" dirty="0">
                <a:latin typeface="Arial"/>
                <a:cs typeface="Arial"/>
              </a:rPr>
              <a:t>t</a:t>
            </a:r>
            <a:r>
              <a:rPr sz="1700" spc="-5" dirty="0">
                <a:latin typeface="Arial"/>
                <a:cs typeface="Arial"/>
              </a:rPr>
              <a:t>ho</a:t>
            </a:r>
            <a:r>
              <a:rPr sz="1700" spc="5" dirty="0">
                <a:latin typeface="Arial"/>
                <a:cs typeface="Arial"/>
              </a:rPr>
              <a:t>d </a:t>
            </a:r>
            <a:r>
              <a:rPr sz="1700" spc="-5" dirty="0">
                <a:latin typeface="Arial"/>
                <a:cs typeface="Arial"/>
              </a:rPr>
              <a:t>ca</a:t>
            </a:r>
            <a:r>
              <a:rPr sz="1700" dirty="0">
                <a:latin typeface="Arial"/>
                <a:cs typeface="Arial"/>
              </a:rPr>
              <a:t>ll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18398" y="2748533"/>
            <a:ext cx="278130" cy="277495"/>
          </a:xfrm>
          <a:custGeom>
            <a:avLst/>
            <a:gdLst/>
            <a:ahLst/>
            <a:cxnLst/>
            <a:rect l="l" t="t" r="r" b="b"/>
            <a:pathLst>
              <a:path w="278129" h="277494">
                <a:moveTo>
                  <a:pt x="278130" y="277368"/>
                </a:moveTo>
                <a:lnTo>
                  <a:pt x="278130" y="0"/>
                </a:lnTo>
                <a:lnTo>
                  <a:pt x="0" y="0"/>
                </a:lnTo>
                <a:lnTo>
                  <a:pt x="278130" y="2773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18411" y="2748533"/>
            <a:ext cx="278130" cy="277495"/>
          </a:xfrm>
          <a:custGeom>
            <a:avLst/>
            <a:gdLst/>
            <a:ahLst/>
            <a:cxnLst/>
            <a:rect l="l" t="t" r="r" b="b"/>
            <a:pathLst>
              <a:path w="278129" h="277494">
                <a:moveTo>
                  <a:pt x="278129" y="277367"/>
                </a:moveTo>
                <a:lnTo>
                  <a:pt x="0" y="0"/>
                </a:lnTo>
                <a:lnTo>
                  <a:pt x="0" y="277367"/>
                </a:lnTo>
                <a:lnTo>
                  <a:pt x="278129" y="2773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18411" y="2748533"/>
            <a:ext cx="278130" cy="277495"/>
          </a:xfrm>
          <a:custGeom>
            <a:avLst/>
            <a:gdLst/>
            <a:ahLst/>
            <a:cxnLst/>
            <a:rect l="l" t="t" r="r" b="b"/>
            <a:pathLst>
              <a:path w="278129" h="277494">
                <a:moveTo>
                  <a:pt x="278129" y="277367"/>
                </a:moveTo>
                <a:lnTo>
                  <a:pt x="0" y="0"/>
                </a:lnTo>
                <a:lnTo>
                  <a:pt x="0" y="277367"/>
                </a:lnTo>
                <a:lnTo>
                  <a:pt x="278129" y="277367"/>
                </a:lnTo>
                <a:close/>
              </a:path>
            </a:pathLst>
          </a:custGeom>
          <a:ln w="6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63082" y="3485883"/>
            <a:ext cx="1692771" cy="5574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38207" y="3612641"/>
            <a:ext cx="0" cy="245110"/>
          </a:xfrm>
          <a:custGeom>
            <a:avLst/>
            <a:gdLst/>
            <a:ahLst/>
            <a:cxnLst/>
            <a:rect l="l" t="t" r="r" b="b"/>
            <a:pathLst>
              <a:path h="245110">
                <a:moveTo>
                  <a:pt x="0" y="0"/>
                </a:moveTo>
                <a:lnTo>
                  <a:pt x="0" y="244602"/>
                </a:lnTo>
              </a:path>
            </a:pathLst>
          </a:custGeom>
          <a:ln w="6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93249" y="3845052"/>
            <a:ext cx="92710" cy="138430"/>
          </a:xfrm>
          <a:custGeom>
            <a:avLst/>
            <a:gdLst/>
            <a:ahLst/>
            <a:cxnLst/>
            <a:rect l="l" t="t" r="r" b="b"/>
            <a:pathLst>
              <a:path w="92710" h="138429">
                <a:moveTo>
                  <a:pt x="92202" y="0"/>
                </a:moveTo>
                <a:lnTo>
                  <a:pt x="0" y="0"/>
                </a:lnTo>
                <a:lnTo>
                  <a:pt x="44958" y="137922"/>
                </a:lnTo>
                <a:lnTo>
                  <a:pt x="922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32967" y="4207002"/>
            <a:ext cx="2215515" cy="285750"/>
          </a:xfrm>
          <a:custGeom>
            <a:avLst/>
            <a:gdLst/>
            <a:ahLst/>
            <a:cxnLst/>
            <a:rect l="l" t="t" r="r" b="b"/>
            <a:pathLst>
              <a:path w="2215515" h="285750">
                <a:moveTo>
                  <a:pt x="0" y="0"/>
                </a:moveTo>
                <a:lnTo>
                  <a:pt x="0" y="285750"/>
                </a:lnTo>
                <a:lnTo>
                  <a:pt x="2215133" y="285750"/>
                </a:lnTo>
                <a:lnTo>
                  <a:pt x="221513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266291" y="3489197"/>
          <a:ext cx="8153398" cy="12961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9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7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8941">
                <a:tc>
                  <a:txBody>
                    <a:bodyPr/>
                    <a:lstStyle/>
                    <a:p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172">
                      <a:solidFill>
                        <a:srgbClr val="000000"/>
                      </a:solidFill>
                      <a:prstDash val="solid"/>
                    </a:lnR>
                    <a:lnB w="6172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412115">
                        <a:lnSpc>
                          <a:spcPct val="100000"/>
                        </a:lnSpc>
                      </a:pPr>
                      <a:r>
                        <a:rPr sz="1700" spc="-10" dirty="0">
                          <a:latin typeface="Arial"/>
                          <a:cs typeface="Arial"/>
                        </a:rPr>
                        <a:t>doX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172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10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7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o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172">
                      <a:solidFill>
                        <a:srgbClr val="000000"/>
                      </a:solidFill>
                      <a:prstDash val="solid"/>
                    </a:lnL>
                    <a:lnR w="6172">
                      <a:solidFill>
                        <a:srgbClr val="000000"/>
                      </a:solidFill>
                      <a:prstDash val="solid"/>
                    </a:lnR>
                    <a:lnT w="6172">
                      <a:solidFill>
                        <a:srgbClr val="000000"/>
                      </a:solidFill>
                      <a:prstDash val="solid"/>
                    </a:lnT>
                    <a:lnB w="6172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9280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: l</a:t>
                      </a:r>
                      <a:r>
                        <a:rPr sz="1700" spc="-10" dirty="0">
                          <a:latin typeface="Arial"/>
                          <a:cs typeface="Arial"/>
                        </a:rPr>
                        <a:t>oc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10" dirty="0">
                          <a:latin typeface="Arial"/>
                          <a:cs typeface="Arial"/>
                        </a:rPr>
                        <a:t>ge</a:t>
                      </a:r>
                      <a:r>
                        <a:rPr sz="17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700" spc="-10" dirty="0">
                          <a:latin typeface="Arial"/>
                          <a:cs typeface="Arial"/>
                        </a:rPr>
                        <a:t>Ava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il</a:t>
                      </a:r>
                      <a:r>
                        <a:rPr sz="1700" spc="-10" dirty="0">
                          <a:latin typeface="Arial"/>
                          <a:cs typeface="Arial"/>
                        </a:rPr>
                        <a:t>ableLoca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700" spc="-10" dirty="0">
                          <a:latin typeface="Arial"/>
                          <a:cs typeface="Arial"/>
                        </a:rPr>
                        <a:t>es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172">
                      <a:solidFill>
                        <a:srgbClr val="000000"/>
                      </a:solidFill>
                      <a:prstDash val="solid"/>
                    </a:lnL>
                    <a:lnR w="6172">
                      <a:solidFill>
                        <a:srgbClr val="000000"/>
                      </a:solidFill>
                      <a:prstDash val="solid"/>
                    </a:lnR>
                    <a:lnB w="6172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Lucida Sans Unicode"/>
                          <a:cs typeface="Lucida Sans Unicode"/>
                        </a:rPr>
                        <a:t>&lt;&lt;metaclass&gt;&gt;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700" spc="-10" dirty="0">
                          <a:latin typeface="Arial"/>
                          <a:cs typeface="Arial"/>
                        </a:rPr>
                        <a:t>Ca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700" spc="-10" dirty="0">
                          <a:latin typeface="Arial"/>
                          <a:cs typeface="Arial"/>
                        </a:rPr>
                        <a:t>ndar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172">
                      <a:solidFill>
                        <a:srgbClr val="000000"/>
                      </a:solidFill>
                      <a:prstDash val="solid"/>
                    </a:lnL>
                    <a:lnR w="6172">
                      <a:solidFill>
                        <a:srgbClr val="000000"/>
                      </a:solidFill>
                      <a:prstDash val="solid"/>
                    </a:lnR>
                    <a:lnT w="6172">
                      <a:solidFill>
                        <a:srgbClr val="000000"/>
                      </a:solidFill>
                      <a:prstDash val="solid"/>
                    </a:lnT>
                    <a:lnB w="617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1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172">
                      <a:solidFill>
                        <a:srgbClr val="000000"/>
                      </a:solidFill>
                      <a:prstDash val="solid"/>
                    </a:lnL>
                    <a:lnR w="6172">
                      <a:solidFill>
                        <a:srgbClr val="000000"/>
                      </a:solidFill>
                      <a:prstDash val="solid"/>
                    </a:lnR>
                    <a:lnT w="6172">
                      <a:solidFill>
                        <a:srgbClr val="000000"/>
                      </a:solidFill>
                      <a:prstDash val="solid"/>
                    </a:lnT>
                    <a:lnB w="6172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172">
                      <a:solidFill>
                        <a:srgbClr val="000000"/>
                      </a:solidFill>
                      <a:prstDash val="solid"/>
                    </a:lnL>
                    <a:lnR w="6172">
                      <a:solidFill>
                        <a:srgbClr val="000000"/>
                      </a:solidFill>
                      <a:prstDash val="solid"/>
                    </a:lnR>
                    <a:lnT w="6172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172">
                      <a:solidFill>
                        <a:srgbClr val="000000"/>
                      </a:solidFill>
                      <a:prstDash val="solid"/>
                    </a:lnL>
                    <a:lnR w="6172">
                      <a:solidFill>
                        <a:srgbClr val="000000"/>
                      </a:solidFill>
                      <a:prstDash val="solid"/>
                    </a:lnR>
                    <a:lnT w="6172">
                      <a:solidFill>
                        <a:srgbClr val="000000"/>
                      </a:solidFill>
                      <a:prstDash val="solid"/>
                    </a:lnT>
                    <a:lnB w="617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0502" y="1517786"/>
            <a:ext cx="29991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sz="1350" dirty="0">
                <a:solidFill>
                  <a:srgbClr val="FF388D"/>
                </a:solidFill>
                <a:latin typeface="Wingdings 3"/>
                <a:cs typeface="Wingdings 3"/>
              </a:rPr>
              <a:t></a:t>
            </a:r>
            <a:r>
              <a:rPr sz="1350" dirty="0">
                <a:solidFill>
                  <a:srgbClr val="FF388D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다형적 메시지와 사례들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35671" y="797813"/>
            <a:ext cx="6513576" cy="299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40849" y="3314700"/>
            <a:ext cx="824865" cy="411480"/>
          </a:xfrm>
          <a:custGeom>
            <a:avLst/>
            <a:gdLst/>
            <a:ahLst/>
            <a:cxnLst/>
            <a:rect l="l" t="t" r="r" b="b"/>
            <a:pathLst>
              <a:path w="824864" h="411479">
                <a:moveTo>
                  <a:pt x="0" y="0"/>
                </a:moveTo>
                <a:lnTo>
                  <a:pt x="0" y="411479"/>
                </a:lnTo>
                <a:lnTo>
                  <a:pt x="824484" y="411479"/>
                </a:lnTo>
                <a:lnTo>
                  <a:pt x="824484" y="0"/>
                </a:lnTo>
                <a:lnTo>
                  <a:pt x="0" y="0"/>
                </a:lnTo>
                <a:close/>
              </a:path>
            </a:pathLst>
          </a:custGeom>
          <a:ln w="4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46253" y="3432897"/>
            <a:ext cx="611505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dirty="0">
                <a:latin typeface="Arial"/>
                <a:cs typeface="Arial"/>
              </a:rPr>
              <a:t>:</a:t>
            </a:r>
            <a:r>
              <a:rPr sz="1150" spc="-5" dirty="0">
                <a:latin typeface="Arial"/>
                <a:cs typeface="Arial"/>
              </a:rPr>
              <a:t>R</a:t>
            </a:r>
            <a:r>
              <a:rPr sz="1150" spc="-10" dirty="0">
                <a:latin typeface="Arial"/>
                <a:cs typeface="Arial"/>
              </a:rPr>
              <a:t>eg</a:t>
            </a:r>
            <a:r>
              <a:rPr sz="1150" spc="5" dirty="0">
                <a:latin typeface="Arial"/>
                <a:cs typeface="Arial"/>
              </a:rPr>
              <a:t>i</a:t>
            </a:r>
            <a:r>
              <a:rPr sz="1150" spc="-10" dirty="0">
                <a:latin typeface="Arial"/>
                <a:cs typeface="Arial"/>
              </a:rPr>
              <a:t>s</a:t>
            </a:r>
            <a:r>
              <a:rPr sz="1150" dirty="0">
                <a:latin typeface="Arial"/>
                <a:cs typeface="Arial"/>
              </a:rPr>
              <a:t>t</a:t>
            </a:r>
            <a:r>
              <a:rPr sz="1150" spc="-5" dirty="0">
                <a:latin typeface="Arial"/>
                <a:cs typeface="Arial"/>
              </a:rPr>
              <a:t>e</a:t>
            </a:r>
            <a:r>
              <a:rPr sz="1150" dirty="0">
                <a:latin typeface="Arial"/>
                <a:cs typeface="Arial"/>
              </a:rPr>
              <a:t>r</a:t>
            </a:r>
            <a:endParaRPr sz="11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65333" y="3521964"/>
            <a:ext cx="1506220" cy="0"/>
          </a:xfrm>
          <a:custGeom>
            <a:avLst/>
            <a:gdLst/>
            <a:ahLst/>
            <a:cxnLst/>
            <a:rect l="l" t="t" r="r" b="b"/>
            <a:pathLst>
              <a:path w="1506220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4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02969" y="3359744"/>
            <a:ext cx="628015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10" dirty="0">
                <a:latin typeface="Arial"/>
                <a:cs typeface="Arial"/>
              </a:rPr>
              <a:t>a</a:t>
            </a:r>
            <a:r>
              <a:rPr sz="1150" spc="-5" dirty="0">
                <a:latin typeface="Arial"/>
                <a:cs typeface="Arial"/>
              </a:rPr>
              <a:t>u</a:t>
            </a:r>
            <a:r>
              <a:rPr sz="1150" dirty="0">
                <a:latin typeface="Arial"/>
                <a:cs typeface="Arial"/>
              </a:rPr>
              <a:t>t</a:t>
            </a:r>
            <a:r>
              <a:rPr sz="1150" spc="-10" dirty="0">
                <a:latin typeface="Arial"/>
                <a:cs typeface="Arial"/>
              </a:rPr>
              <a:t>h</a:t>
            </a:r>
            <a:r>
              <a:rPr sz="1150" spc="-5" dirty="0">
                <a:latin typeface="Arial"/>
                <a:cs typeface="Arial"/>
              </a:rPr>
              <a:t>or</a:t>
            </a:r>
            <a:r>
              <a:rPr sz="1150" spc="5" dirty="0">
                <a:latin typeface="Arial"/>
                <a:cs typeface="Arial"/>
              </a:rPr>
              <a:t>i</a:t>
            </a:r>
            <a:r>
              <a:rPr sz="1150" spc="-10" dirty="0">
                <a:latin typeface="Arial"/>
                <a:cs typeface="Arial"/>
              </a:rPr>
              <a:t>z</a:t>
            </a:r>
            <a:r>
              <a:rPr sz="1150" dirty="0">
                <a:latin typeface="Arial"/>
                <a:cs typeface="Arial"/>
              </a:rPr>
              <a:t>e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62441" y="3520440"/>
            <a:ext cx="978535" cy="0"/>
          </a:xfrm>
          <a:custGeom>
            <a:avLst/>
            <a:gdLst/>
            <a:ahLst/>
            <a:cxnLst/>
            <a:rect l="l" t="t" r="r" b="b"/>
            <a:pathLst>
              <a:path w="978535">
                <a:moveTo>
                  <a:pt x="0" y="0"/>
                </a:moveTo>
                <a:lnTo>
                  <a:pt x="978408" y="0"/>
                </a:lnTo>
              </a:path>
            </a:pathLst>
          </a:custGeom>
          <a:ln w="4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08637" y="3359744"/>
            <a:ext cx="284480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10" dirty="0">
                <a:latin typeface="Arial"/>
                <a:cs typeface="Arial"/>
              </a:rPr>
              <a:t>doX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71045" y="3316223"/>
            <a:ext cx="1565910" cy="411480"/>
          </a:xfrm>
          <a:custGeom>
            <a:avLst/>
            <a:gdLst/>
            <a:ahLst/>
            <a:cxnLst/>
            <a:rect l="l" t="t" r="r" b="b"/>
            <a:pathLst>
              <a:path w="1565909" h="411479">
                <a:moveTo>
                  <a:pt x="0" y="0"/>
                </a:moveTo>
                <a:lnTo>
                  <a:pt x="0" y="411479"/>
                </a:lnTo>
                <a:lnTo>
                  <a:pt x="1565910" y="411479"/>
                </a:lnTo>
                <a:lnTo>
                  <a:pt x="1565910" y="0"/>
                </a:lnTo>
                <a:lnTo>
                  <a:pt x="0" y="0"/>
                </a:lnTo>
                <a:close/>
              </a:path>
            </a:pathLst>
          </a:custGeom>
          <a:ln w="4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00833" y="3432897"/>
            <a:ext cx="1306195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dirty="0">
                <a:latin typeface="Arial"/>
                <a:cs typeface="Arial"/>
              </a:rPr>
              <a:t>:</a:t>
            </a:r>
            <a:r>
              <a:rPr sz="1150" spc="-5" dirty="0">
                <a:latin typeface="Arial"/>
                <a:cs typeface="Arial"/>
              </a:rPr>
              <a:t>Pa</a:t>
            </a:r>
            <a:r>
              <a:rPr sz="1150" spc="-10" dirty="0">
                <a:latin typeface="Arial"/>
                <a:cs typeface="Arial"/>
              </a:rPr>
              <a:t>y</a:t>
            </a:r>
            <a:r>
              <a:rPr sz="1150" dirty="0">
                <a:latin typeface="Arial"/>
                <a:cs typeface="Arial"/>
              </a:rPr>
              <a:t>m</a:t>
            </a:r>
            <a:r>
              <a:rPr sz="1150" spc="-10" dirty="0">
                <a:latin typeface="Arial"/>
                <a:cs typeface="Arial"/>
              </a:rPr>
              <a:t>en</a:t>
            </a:r>
            <a:r>
              <a:rPr sz="1150" dirty="0">
                <a:latin typeface="Arial"/>
                <a:cs typeface="Arial"/>
              </a:rPr>
              <a:t>t</a:t>
            </a:r>
            <a:r>
              <a:rPr sz="1150" spc="1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{</a:t>
            </a:r>
            <a:r>
              <a:rPr sz="1150" spc="-10" dirty="0">
                <a:latin typeface="Arial"/>
                <a:cs typeface="Arial"/>
              </a:rPr>
              <a:t>abs</a:t>
            </a:r>
            <a:r>
              <a:rPr sz="1150" dirty="0">
                <a:latin typeface="Arial"/>
                <a:cs typeface="Arial"/>
              </a:rPr>
              <a:t>tr</a:t>
            </a:r>
            <a:r>
              <a:rPr sz="1150" spc="-10" dirty="0">
                <a:latin typeface="Arial"/>
                <a:cs typeface="Arial"/>
              </a:rPr>
              <a:t>ac</a:t>
            </a:r>
            <a:r>
              <a:rPr sz="1150" spc="10" dirty="0">
                <a:latin typeface="Arial"/>
                <a:cs typeface="Arial"/>
              </a:rPr>
              <a:t>t</a:t>
            </a:r>
            <a:r>
              <a:rPr sz="1150" dirty="0">
                <a:latin typeface="Arial"/>
                <a:cs typeface="Arial"/>
              </a:rPr>
              <a:t>}</a:t>
            </a:r>
            <a:endParaRPr sz="11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50705" y="2324861"/>
            <a:ext cx="1927225" cy="494030"/>
          </a:xfrm>
          <a:prstGeom prst="rect">
            <a:avLst/>
          </a:prstGeom>
          <a:ln w="411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ct val="100000"/>
              </a:lnSpc>
            </a:pPr>
            <a:r>
              <a:rPr sz="1150" spc="-5" dirty="0">
                <a:latin typeface="Arial"/>
                <a:cs typeface="Arial"/>
              </a:rPr>
              <a:t>p</a:t>
            </a:r>
            <a:r>
              <a:rPr sz="1150" spc="-10" dirty="0">
                <a:latin typeface="Arial"/>
                <a:cs typeface="Arial"/>
              </a:rPr>
              <a:t>o</a:t>
            </a:r>
            <a:r>
              <a:rPr sz="1150" spc="-5" dirty="0">
                <a:latin typeface="Arial"/>
                <a:cs typeface="Arial"/>
              </a:rPr>
              <a:t>lymo</a:t>
            </a:r>
            <a:r>
              <a:rPr sz="1150" dirty="0">
                <a:latin typeface="Arial"/>
                <a:cs typeface="Arial"/>
              </a:rPr>
              <a:t>r</a:t>
            </a:r>
            <a:r>
              <a:rPr sz="1150" spc="-10" dirty="0">
                <a:latin typeface="Arial"/>
                <a:cs typeface="Arial"/>
              </a:rPr>
              <a:t>ph</a:t>
            </a:r>
            <a:r>
              <a:rPr sz="1150" spc="5" dirty="0">
                <a:latin typeface="Arial"/>
                <a:cs typeface="Arial"/>
              </a:rPr>
              <a:t>i</a:t>
            </a:r>
            <a:r>
              <a:rPr sz="1150" dirty="0">
                <a:latin typeface="Arial"/>
                <a:cs typeface="Arial"/>
              </a:rPr>
              <a:t>c</a:t>
            </a:r>
            <a:r>
              <a:rPr sz="1150" spc="-5" dirty="0">
                <a:latin typeface="Arial"/>
                <a:cs typeface="Arial"/>
              </a:rPr>
              <a:t> m</a:t>
            </a:r>
            <a:r>
              <a:rPr sz="1150" spc="-10" dirty="0">
                <a:latin typeface="Arial"/>
                <a:cs typeface="Arial"/>
              </a:rPr>
              <a:t>e</a:t>
            </a:r>
            <a:r>
              <a:rPr sz="1150" spc="-5" dirty="0">
                <a:latin typeface="Arial"/>
                <a:cs typeface="Arial"/>
              </a:rPr>
              <a:t>s</a:t>
            </a:r>
            <a:r>
              <a:rPr sz="1150" spc="-10" dirty="0">
                <a:latin typeface="Arial"/>
                <a:cs typeface="Arial"/>
              </a:rPr>
              <a:t>s</a:t>
            </a:r>
            <a:r>
              <a:rPr sz="1150" spc="-5" dirty="0">
                <a:latin typeface="Arial"/>
                <a:cs typeface="Arial"/>
              </a:rPr>
              <a:t>a</a:t>
            </a:r>
            <a:r>
              <a:rPr sz="1150" spc="-10" dirty="0">
                <a:latin typeface="Arial"/>
                <a:cs typeface="Arial"/>
              </a:rPr>
              <a:t>g</a:t>
            </a:r>
            <a:r>
              <a:rPr sz="1150" dirty="0">
                <a:latin typeface="Arial"/>
                <a:cs typeface="Arial"/>
              </a:rPr>
              <a:t>e</a:t>
            </a:r>
            <a:endParaRPr sz="11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92637" y="2324861"/>
            <a:ext cx="185420" cy="185420"/>
          </a:xfrm>
          <a:custGeom>
            <a:avLst/>
            <a:gdLst/>
            <a:ahLst/>
            <a:cxnLst/>
            <a:rect l="l" t="t" r="r" b="b"/>
            <a:pathLst>
              <a:path w="185420" h="185419">
                <a:moveTo>
                  <a:pt x="185166" y="185165"/>
                </a:moveTo>
                <a:lnTo>
                  <a:pt x="185166" y="0"/>
                </a:lnTo>
                <a:lnTo>
                  <a:pt x="0" y="0"/>
                </a:lnTo>
                <a:lnTo>
                  <a:pt x="185166" y="1851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2637" y="2324861"/>
            <a:ext cx="185420" cy="185420"/>
          </a:xfrm>
          <a:custGeom>
            <a:avLst/>
            <a:gdLst/>
            <a:ahLst/>
            <a:cxnLst/>
            <a:rect l="l" t="t" r="r" b="b"/>
            <a:pathLst>
              <a:path w="185420" h="185419">
                <a:moveTo>
                  <a:pt x="185165" y="185165"/>
                </a:moveTo>
                <a:lnTo>
                  <a:pt x="0" y="0"/>
                </a:lnTo>
                <a:lnTo>
                  <a:pt x="0" y="185165"/>
                </a:lnTo>
                <a:lnTo>
                  <a:pt x="185165" y="185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92637" y="2324861"/>
            <a:ext cx="185420" cy="185420"/>
          </a:xfrm>
          <a:custGeom>
            <a:avLst/>
            <a:gdLst/>
            <a:ahLst/>
            <a:cxnLst/>
            <a:rect l="l" t="t" r="r" b="b"/>
            <a:pathLst>
              <a:path w="185420" h="185419">
                <a:moveTo>
                  <a:pt x="185165" y="185165"/>
                </a:moveTo>
                <a:lnTo>
                  <a:pt x="0" y="0"/>
                </a:lnTo>
                <a:lnTo>
                  <a:pt x="0" y="185165"/>
                </a:lnTo>
                <a:lnTo>
                  <a:pt x="185165" y="185165"/>
                </a:lnTo>
                <a:close/>
              </a:path>
            </a:pathLst>
          </a:custGeom>
          <a:ln w="4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11663" y="2817190"/>
            <a:ext cx="841123" cy="5363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480427" y="3230879"/>
            <a:ext cx="1926589" cy="494030"/>
          </a:xfrm>
          <a:prstGeom prst="rect">
            <a:avLst/>
          </a:prstGeom>
          <a:ln w="411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0485" marR="286385">
              <a:lnSpc>
                <a:spcPct val="100000"/>
              </a:lnSpc>
            </a:pPr>
            <a:r>
              <a:rPr sz="1150" spc="-10" dirty="0">
                <a:latin typeface="Arial"/>
                <a:cs typeface="Arial"/>
              </a:rPr>
              <a:t>o</a:t>
            </a:r>
            <a:r>
              <a:rPr sz="1150" spc="-5" dirty="0">
                <a:latin typeface="Arial"/>
                <a:cs typeface="Arial"/>
              </a:rPr>
              <a:t>b</a:t>
            </a:r>
            <a:r>
              <a:rPr sz="1150" dirty="0">
                <a:latin typeface="Arial"/>
                <a:cs typeface="Arial"/>
              </a:rPr>
              <a:t>j</a:t>
            </a:r>
            <a:r>
              <a:rPr sz="1150" spc="-10" dirty="0">
                <a:latin typeface="Arial"/>
                <a:cs typeface="Arial"/>
              </a:rPr>
              <a:t>e</a:t>
            </a:r>
            <a:r>
              <a:rPr sz="1150" dirty="0">
                <a:latin typeface="Arial"/>
                <a:cs typeface="Arial"/>
              </a:rPr>
              <a:t>ct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in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r</a:t>
            </a:r>
            <a:r>
              <a:rPr sz="1150" spc="-10" dirty="0">
                <a:latin typeface="Arial"/>
                <a:cs typeface="Arial"/>
              </a:rPr>
              <a:t>o</a:t>
            </a:r>
            <a:r>
              <a:rPr sz="1150" dirty="0">
                <a:latin typeface="Arial"/>
                <a:cs typeface="Arial"/>
              </a:rPr>
              <a:t>le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o</a:t>
            </a:r>
            <a:r>
              <a:rPr sz="1150" dirty="0">
                <a:latin typeface="Arial"/>
                <a:cs typeface="Arial"/>
              </a:rPr>
              <a:t>f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a</a:t>
            </a:r>
            <a:r>
              <a:rPr sz="1150" spc="-10" dirty="0">
                <a:latin typeface="Arial"/>
                <a:cs typeface="Arial"/>
              </a:rPr>
              <a:t>b</a:t>
            </a:r>
            <a:r>
              <a:rPr sz="1150" spc="-5" dirty="0">
                <a:latin typeface="Arial"/>
                <a:cs typeface="Arial"/>
              </a:rPr>
              <a:t>s</a:t>
            </a:r>
            <a:r>
              <a:rPr sz="1150" dirty="0">
                <a:latin typeface="Arial"/>
                <a:cs typeface="Arial"/>
              </a:rPr>
              <a:t>tr</a:t>
            </a:r>
            <a:r>
              <a:rPr sz="1150" spc="-10" dirty="0">
                <a:latin typeface="Arial"/>
                <a:cs typeface="Arial"/>
              </a:rPr>
              <a:t>a</a:t>
            </a:r>
            <a:r>
              <a:rPr sz="1150" spc="-5" dirty="0">
                <a:latin typeface="Arial"/>
                <a:cs typeface="Arial"/>
              </a:rPr>
              <a:t>c</a:t>
            </a:r>
            <a:r>
              <a:rPr sz="1150" dirty="0">
                <a:latin typeface="Arial"/>
                <a:cs typeface="Arial"/>
              </a:rPr>
              <a:t>t </a:t>
            </a:r>
            <a:r>
              <a:rPr sz="1150" spc="-10" dirty="0">
                <a:latin typeface="Arial"/>
                <a:cs typeface="Arial"/>
              </a:rPr>
              <a:t>sup</a:t>
            </a:r>
            <a:r>
              <a:rPr sz="1150" spc="-5" dirty="0">
                <a:latin typeface="Arial"/>
                <a:cs typeface="Arial"/>
              </a:rPr>
              <a:t>e</a:t>
            </a:r>
            <a:r>
              <a:rPr sz="1150" dirty="0">
                <a:latin typeface="Arial"/>
                <a:cs typeface="Arial"/>
              </a:rPr>
              <a:t>r</a:t>
            </a:r>
            <a:r>
              <a:rPr sz="1150" spc="-10" dirty="0">
                <a:latin typeface="Arial"/>
                <a:cs typeface="Arial"/>
              </a:rPr>
              <a:t>c</a:t>
            </a:r>
            <a:r>
              <a:rPr sz="1150" dirty="0">
                <a:latin typeface="Arial"/>
                <a:cs typeface="Arial"/>
              </a:rPr>
              <a:t>l</a:t>
            </a:r>
            <a:r>
              <a:rPr sz="1150" spc="-5" dirty="0">
                <a:latin typeface="Arial"/>
                <a:cs typeface="Arial"/>
              </a:rPr>
              <a:t>a</a:t>
            </a:r>
            <a:r>
              <a:rPr sz="1150" spc="-10" dirty="0">
                <a:latin typeface="Arial"/>
                <a:cs typeface="Arial"/>
              </a:rPr>
              <a:t>ss</a:t>
            </a:r>
            <a:endParaRPr sz="11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223120" y="3230879"/>
            <a:ext cx="184150" cy="185420"/>
          </a:xfrm>
          <a:custGeom>
            <a:avLst/>
            <a:gdLst/>
            <a:ahLst/>
            <a:cxnLst/>
            <a:rect l="l" t="t" r="r" b="b"/>
            <a:pathLst>
              <a:path w="184150" h="185420">
                <a:moveTo>
                  <a:pt x="183642" y="185166"/>
                </a:moveTo>
                <a:lnTo>
                  <a:pt x="183642" y="0"/>
                </a:lnTo>
                <a:lnTo>
                  <a:pt x="0" y="0"/>
                </a:lnTo>
                <a:lnTo>
                  <a:pt x="183642" y="1851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223133" y="3230879"/>
            <a:ext cx="184150" cy="185420"/>
          </a:xfrm>
          <a:custGeom>
            <a:avLst/>
            <a:gdLst/>
            <a:ahLst/>
            <a:cxnLst/>
            <a:rect l="l" t="t" r="r" b="b"/>
            <a:pathLst>
              <a:path w="184150" h="185420">
                <a:moveTo>
                  <a:pt x="183642" y="185165"/>
                </a:moveTo>
                <a:lnTo>
                  <a:pt x="0" y="0"/>
                </a:lnTo>
                <a:lnTo>
                  <a:pt x="0" y="185165"/>
                </a:lnTo>
                <a:lnTo>
                  <a:pt x="183642" y="185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223133" y="3230879"/>
            <a:ext cx="184150" cy="185420"/>
          </a:xfrm>
          <a:custGeom>
            <a:avLst/>
            <a:gdLst/>
            <a:ahLst/>
            <a:cxnLst/>
            <a:rect l="l" t="t" r="r" b="b"/>
            <a:pathLst>
              <a:path w="184150" h="185420">
                <a:moveTo>
                  <a:pt x="183642" y="185165"/>
                </a:moveTo>
                <a:lnTo>
                  <a:pt x="0" y="0"/>
                </a:lnTo>
                <a:lnTo>
                  <a:pt x="0" y="185165"/>
                </a:lnTo>
                <a:lnTo>
                  <a:pt x="183642" y="185165"/>
                </a:lnTo>
                <a:close/>
              </a:path>
            </a:pathLst>
          </a:custGeom>
          <a:ln w="4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84948" y="3476244"/>
            <a:ext cx="397510" cy="43180"/>
          </a:xfrm>
          <a:custGeom>
            <a:avLst/>
            <a:gdLst/>
            <a:ahLst/>
            <a:cxnLst/>
            <a:rect l="l" t="t" r="r" b="b"/>
            <a:pathLst>
              <a:path w="397509" h="43179">
                <a:moveTo>
                  <a:pt x="397001" y="3048"/>
                </a:moveTo>
                <a:lnTo>
                  <a:pt x="397001" y="0"/>
                </a:lnTo>
                <a:lnTo>
                  <a:pt x="393191" y="0"/>
                </a:lnTo>
                <a:lnTo>
                  <a:pt x="393191" y="3048"/>
                </a:lnTo>
                <a:lnTo>
                  <a:pt x="394715" y="4572"/>
                </a:lnTo>
                <a:lnTo>
                  <a:pt x="395477" y="4572"/>
                </a:lnTo>
                <a:lnTo>
                  <a:pt x="397001" y="3048"/>
                </a:lnTo>
                <a:close/>
              </a:path>
              <a:path w="397509" h="43179">
                <a:moveTo>
                  <a:pt x="376427" y="4572"/>
                </a:moveTo>
                <a:lnTo>
                  <a:pt x="374903" y="3048"/>
                </a:lnTo>
                <a:lnTo>
                  <a:pt x="374141" y="1524"/>
                </a:lnTo>
                <a:lnTo>
                  <a:pt x="372617" y="1524"/>
                </a:lnTo>
                <a:lnTo>
                  <a:pt x="372617" y="3048"/>
                </a:lnTo>
                <a:lnTo>
                  <a:pt x="371093" y="3048"/>
                </a:lnTo>
                <a:lnTo>
                  <a:pt x="371093" y="6096"/>
                </a:lnTo>
                <a:lnTo>
                  <a:pt x="372617" y="6096"/>
                </a:lnTo>
                <a:lnTo>
                  <a:pt x="374141" y="6858"/>
                </a:lnTo>
                <a:lnTo>
                  <a:pt x="374903" y="6096"/>
                </a:lnTo>
                <a:lnTo>
                  <a:pt x="374903" y="4572"/>
                </a:lnTo>
                <a:lnTo>
                  <a:pt x="376427" y="4572"/>
                </a:lnTo>
                <a:close/>
              </a:path>
              <a:path w="397509" h="43179">
                <a:moveTo>
                  <a:pt x="354329" y="6096"/>
                </a:moveTo>
                <a:lnTo>
                  <a:pt x="353567" y="4572"/>
                </a:lnTo>
                <a:lnTo>
                  <a:pt x="350519" y="4572"/>
                </a:lnTo>
                <a:lnTo>
                  <a:pt x="348995" y="6858"/>
                </a:lnTo>
                <a:lnTo>
                  <a:pt x="350519" y="8382"/>
                </a:lnTo>
                <a:lnTo>
                  <a:pt x="353567" y="8382"/>
                </a:lnTo>
                <a:lnTo>
                  <a:pt x="354329" y="6096"/>
                </a:lnTo>
                <a:close/>
              </a:path>
              <a:path w="397509" h="43179">
                <a:moveTo>
                  <a:pt x="332993" y="8382"/>
                </a:moveTo>
                <a:lnTo>
                  <a:pt x="331469" y="6858"/>
                </a:lnTo>
                <a:lnTo>
                  <a:pt x="329945" y="6096"/>
                </a:lnTo>
                <a:lnTo>
                  <a:pt x="328421" y="6858"/>
                </a:lnTo>
                <a:lnTo>
                  <a:pt x="326897" y="6858"/>
                </a:lnTo>
                <a:lnTo>
                  <a:pt x="326897" y="8382"/>
                </a:lnTo>
                <a:lnTo>
                  <a:pt x="329945" y="11430"/>
                </a:lnTo>
                <a:lnTo>
                  <a:pt x="332993" y="8382"/>
                </a:lnTo>
                <a:close/>
              </a:path>
              <a:path w="397509" h="43179">
                <a:moveTo>
                  <a:pt x="310895" y="11430"/>
                </a:moveTo>
                <a:lnTo>
                  <a:pt x="310895" y="9906"/>
                </a:lnTo>
                <a:lnTo>
                  <a:pt x="309371" y="9906"/>
                </a:lnTo>
                <a:lnTo>
                  <a:pt x="309371" y="8382"/>
                </a:lnTo>
                <a:lnTo>
                  <a:pt x="306323" y="8382"/>
                </a:lnTo>
                <a:lnTo>
                  <a:pt x="306323" y="12954"/>
                </a:lnTo>
                <a:lnTo>
                  <a:pt x="309371" y="12954"/>
                </a:lnTo>
                <a:lnTo>
                  <a:pt x="310895" y="11430"/>
                </a:lnTo>
                <a:close/>
              </a:path>
              <a:path w="397509" h="43179">
                <a:moveTo>
                  <a:pt x="288797" y="12954"/>
                </a:moveTo>
                <a:lnTo>
                  <a:pt x="287273" y="11430"/>
                </a:lnTo>
                <a:lnTo>
                  <a:pt x="284225" y="11430"/>
                </a:lnTo>
                <a:lnTo>
                  <a:pt x="284225" y="13716"/>
                </a:lnTo>
                <a:lnTo>
                  <a:pt x="285749" y="15240"/>
                </a:lnTo>
                <a:lnTo>
                  <a:pt x="287273" y="13716"/>
                </a:lnTo>
                <a:lnTo>
                  <a:pt x="288797" y="12954"/>
                </a:lnTo>
                <a:close/>
              </a:path>
              <a:path w="397509" h="43179">
                <a:moveTo>
                  <a:pt x="266699" y="15240"/>
                </a:moveTo>
                <a:lnTo>
                  <a:pt x="266699" y="13716"/>
                </a:lnTo>
                <a:lnTo>
                  <a:pt x="265175" y="12954"/>
                </a:lnTo>
                <a:lnTo>
                  <a:pt x="262889" y="12954"/>
                </a:lnTo>
                <a:lnTo>
                  <a:pt x="262889" y="16764"/>
                </a:lnTo>
                <a:lnTo>
                  <a:pt x="265175" y="16764"/>
                </a:lnTo>
                <a:lnTo>
                  <a:pt x="266699" y="15240"/>
                </a:lnTo>
                <a:close/>
              </a:path>
              <a:path w="397509" h="43179">
                <a:moveTo>
                  <a:pt x="244601" y="18288"/>
                </a:moveTo>
                <a:lnTo>
                  <a:pt x="244601" y="15240"/>
                </a:lnTo>
                <a:lnTo>
                  <a:pt x="240791" y="15240"/>
                </a:lnTo>
                <a:lnTo>
                  <a:pt x="240791" y="18288"/>
                </a:lnTo>
                <a:lnTo>
                  <a:pt x="242315" y="19812"/>
                </a:lnTo>
                <a:lnTo>
                  <a:pt x="243077" y="18288"/>
                </a:lnTo>
                <a:lnTo>
                  <a:pt x="244601" y="18288"/>
                </a:lnTo>
                <a:close/>
              </a:path>
              <a:path w="397509" h="43179">
                <a:moveTo>
                  <a:pt x="222503" y="20574"/>
                </a:moveTo>
                <a:lnTo>
                  <a:pt x="222503" y="19812"/>
                </a:lnTo>
                <a:lnTo>
                  <a:pt x="220979" y="16764"/>
                </a:lnTo>
                <a:lnTo>
                  <a:pt x="220217" y="16764"/>
                </a:lnTo>
                <a:lnTo>
                  <a:pt x="218693" y="18288"/>
                </a:lnTo>
                <a:lnTo>
                  <a:pt x="218693" y="20574"/>
                </a:lnTo>
                <a:lnTo>
                  <a:pt x="222503" y="20574"/>
                </a:lnTo>
                <a:close/>
              </a:path>
              <a:path w="397509" h="43179">
                <a:moveTo>
                  <a:pt x="200405" y="22098"/>
                </a:moveTo>
                <a:lnTo>
                  <a:pt x="200405" y="20574"/>
                </a:lnTo>
                <a:lnTo>
                  <a:pt x="199643" y="19812"/>
                </a:lnTo>
                <a:lnTo>
                  <a:pt x="196595" y="19812"/>
                </a:lnTo>
                <a:lnTo>
                  <a:pt x="196595" y="22098"/>
                </a:lnTo>
                <a:lnTo>
                  <a:pt x="199643" y="23622"/>
                </a:lnTo>
                <a:lnTo>
                  <a:pt x="200405" y="22098"/>
                </a:lnTo>
                <a:close/>
              </a:path>
              <a:path w="397509" h="43179">
                <a:moveTo>
                  <a:pt x="179069" y="25146"/>
                </a:moveTo>
                <a:lnTo>
                  <a:pt x="179069" y="20574"/>
                </a:lnTo>
                <a:lnTo>
                  <a:pt x="176021" y="20574"/>
                </a:lnTo>
                <a:lnTo>
                  <a:pt x="174497" y="22098"/>
                </a:lnTo>
                <a:lnTo>
                  <a:pt x="174497" y="25146"/>
                </a:lnTo>
                <a:lnTo>
                  <a:pt x="179069" y="25146"/>
                </a:lnTo>
                <a:close/>
              </a:path>
              <a:path w="397509" h="43179">
                <a:moveTo>
                  <a:pt x="156971" y="26670"/>
                </a:moveTo>
                <a:lnTo>
                  <a:pt x="156971" y="23622"/>
                </a:lnTo>
                <a:lnTo>
                  <a:pt x="152399" y="23622"/>
                </a:lnTo>
                <a:lnTo>
                  <a:pt x="152399" y="26670"/>
                </a:lnTo>
                <a:lnTo>
                  <a:pt x="153923" y="27432"/>
                </a:lnTo>
                <a:lnTo>
                  <a:pt x="155447" y="27432"/>
                </a:lnTo>
                <a:lnTo>
                  <a:pt x="156971" y="26670"/>
                </a:lnTo>
                <a:close/>
              </a:path>
              <a:path w="397509" h="43179">
                <a:moveTo>
                  <a:pt x="134873" y="28956"/>
                </a:moveTo>
                <a:lnTo>
                  <a:pt x="134873" y="26670"/>
                </a:lnTo>
                <a:lnTo>
                  <a:pt x="133349" y="25146"/>
                </a:lnTo>
                <a:lnTo>
                  <a:pt x="131825" y="25146"/>
                </a:lnTo>
                <a:lnTo>
                  <a:pt x="130301" y="26670"/>
                </a:lnTo>
                <a:lnTo>
                  <a:pt x="130301" y="28956"/>
                </a:lnTo>
                <a:lnTo>
                  <a:pt x="131825" y="28956"/>
                </a:lnTo>
                <a:lnTo>
                  <a:pt x="133349" y="30480"/>
                </a:lnTo>
                <a:lnTo>
                  <a:pt x="134873" y="28956"/>
                </a:lnTo>
                <a:close/>
              </a:path>
              <a:path w="397509" h="43179">
                <a:moveTo>
                  <a:pt x="112775" y="30480"/>
                </a:moveTo>
                <a:lnTo>
                  <a:pt x="112775" y="27432"/>
                </a:lnTo>
                <a:lnTo>
                  <a:pt x="108965" y="27432"/>
                </a:lnTo>
                <a:lnTo>
                  <a:pt x="108965" y="30480"/>
                </a:lnTo>
                <a:lnTo>
                  <a:pt x="109727" y="32004"/>
                </a:lnTo>
                <a:lnTo>
                  <a:pt x="111251" y="32004"/>
                </a:lnTo>
                <a:lnTo>
                  <a:pt x="112775" y="30480"/>
                </a:lnTo>
                <a:close/>
              </a:path>
              <a:path w="397509" h="43179">
                <a:moveTo>
                  <a:pt x="90677" y="33528"/>
                </a:moveTo>
                <a:lnTo>
                  <a:pt x="90677" y="30480"/>
                </a:lnTo>
                <a:lnTo>
                  <a:pt x="89153" y="28956"/>
                </a:lnTo>
                <a:lnTo>
                  <a:pt x="88391" y="28956"/>
                </a:lnTo>
                <a:lnTo>
                  <a:pt x="86867" y="30480"/>
                </a:lnTo>
                <a:lnTo>
                  <a:pt x="86867" y="32004"/>
                </a:lnTo>
                <a:lnTo>
                  <a:pt x="89153" y="34290"/>
                </a:lnTo>
                <a:lnTo>
                  <a:pt x="89153" y="33528"/>
                </a:lnTo>
                <a:lnTo>
                  <a:pt x="90677" y="33528"/>
                </a:lnTo>
                <a:close/>
              </a:path>
              <a:path w="397509" h="43179">
                <a:moveTo>
                  <a:pt x="68579" y="35814"/>
                </a:moveTo>
                <a:lnTo>
                  <a:pt x="68579" y="32004"/>
                </a:lnTo>
                <a:lnTo>
                  <a:pt x="66293" y="32004"/>
                </a:lnTo>
                <a:lnTo>
                  <a:pt x="64769" y="33528"/>
                </a:lnTo>
                <a:lnTo>
                  <a:pt x="64769" y="34290"/>
                </a:lnTo>
                <a:lnTo>
                  <a:pt x="66293" y="35814"/>
                </a:lnTo>
                <a:lnTo>
                  <a:pt x="68579" y="35814"/>
                </a:lnTo>
                <a:close/>
              </a:path>
              <a:path w="397509" h="43179">
                <a:moveTo>
                  <a:pt x="48005" y="35814"/>
                </a:moveTo>
                <a:lnTo>
                  <a:pt x="45719" y="33528"/>
                </a:lnTo>
                <a:lnTo>
                  <a:pt x="44195" y="34290"/>
                </a:lnTo>
                <a:lnTo>
                  <a:pt x="42671" y="35814"/>
                </a:lnTo>
                <a:lnTo>
                  <a:pt x="42671" y="37338"/>
                </a:lnTo>
                <a:lnTo>
                  <a:pt x="44195" y="37338"/>
                </a:lnTo>
                <a:lnTo>
                  <a:pt x="45719" y="38862"/>
                </a:lnTo>
                <a:lnTo>
                  <a:pt x="46481" y="37338"/>
                </a:lnTo>
                <a:lnTo>
                  <a:pt x="46481" y="35814"/>
                </a:lnTo>
                <a:lnTo>
                  <a:pt x="48005" y="35814"/>
                </a:lnTo>
                <a:close/>
              </a:path>
              <a:path w="397509" h="43179">
                <a:moveTo>
                  <a:pt x="25907" y="37338"/>
                </a:moveTo>
                <a:lnTo>
                  <a:pt x="25145" y="37338"/>
                </a:lnTo>
                <a:lnTo>
                  <a:pt x="25145" y="35814"/>
                </a:lnTo>
                <a:lnTo>
                  <a:pt x="22097" y="35814"/>
                </a:lnTo>
                <a:lnTo>
                  <a:pt x="22097" y="37338"/>
                </a:lnTo>
                <a:lnTo>
                  <a:pt x="20573" y="37338"/>
                </a:lnTo>
                <a:lnTo>
                  <a:pt x="20573" y="38862"/>
                </a:lnTo>
                <a:lnTo>
                  <a:pt x="22097" y="40386"/>
                </a:lnTo>
                <a:lnTo>
                  <a:pt x="25145" y="40386"/>
                </a:lnTo>
                <a:lnTo>
                  <a:pt x="25907" y="37338"/>
                </a:lnTo>
                <a:close/>
              </a:path>
              <a:path w="397509" h="43179">
                <a:moveTo>
                  <a:pt x="4571" y="41148"/>
                </a:moveTo>
                <a:lnTo>
                  <a:pt x="4571" y="40386"/>
                </a:lnTo>
                <a:lnTo>
                  <a:pt x="3047" y="38862"/>
                </a:lnTo>
                <a:lnTo>
                  <a:pt x="0" y="38862"/>
                </a:lnTo>
                <a:lnTo>
                  <a:pt x="0" y="41148"/>
                </a:lnTo>
                <a:lnTo>
                  <a:pt x="1523" y="42672"/>
                </a:lnTo>
                <a:lnTo>
                  <a:pt x="3047" y="41148"/>
                </a:lnTo>
                <a:lnTo>
                  <a:pt x="4571" y="41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78141" y="3476244"/>
            <a:ext cx="3810" cy="5080"/>
          </a:xfrm>
          <a:custGeom>
            <a:avLst/>
            <a:gdLst/>
            <a:ahLst/>
            <a:cxnLst/>
            <a:rect l="l" t="t" r="r" b="b"/>
            <a:pathLst>
              <a:path w="3809" h="5079">
                <a:moveTo>
                  <a:pt x="2285" y="4572"/>
                </a:moveTo>
                <a:lnTo>
                  <a:pt x="1523" y="4572"/>
                </a:lnTo>
                <a:lnTo>
                  <a:pt x="0" y="3048"/>
                </a:lnTo>
                <a:lnTo>
                  <a:pt x="0" y="0"/>
                </a:lnTo>
                <a:lnTo>
                  <a:pt x="3809" y="0"/>
                </a:lnTo>
                <a:lnTo>
                  <a:pt x="3809" y="3048"/>
                </a:lnTo>
                <a:lnTo>
                  <a:pt x="2285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56043" y="347776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047" y="5334"/>
                </a:moveTo>
                <a:lnTo>
                  <a:pt x="1523" y="4572"/>
                </a:lnTo>
                <a:lnTo>
                  <a:pt x="0" y="4572"/>
                </a:lnTo>
                <a:lnTo>
                  <a:pt x="0" y="1524"/>
                </a:lnTo>
                <a:lnTo>
                  <a:pt x="1523" y="1524"/>
                </a:lnTo>
                <a:lnTo>
                  <a:pt x="1523" y="0"/>
                </a:lnTo>
                <a:lnTo>
                  <a:pt x="3047" y="0"/>
                </a:lnTo>
                <a:lnTo>
                  <a:pt x="3809" y="1524"/>
                </a:lnTo>
                <a:lnTo>
                  <a:pt x="5333" y="3048"/>
                </a:lnTo>
                <a:lnTo>
                  <a:pt x="3809" y="3048"/>
                </a:lnTo>
                <a:lnTo>
                  <a:pt x="3809" y="4572"/>
                </a:lnTo>
                <a:lnTo>
                  <a:pt x="3047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33944" y="3480815"/>
            <a:ext cx="5715" cy="3810"/>
          </a:xfrm>
          <a:custGeom>
            <a:avLst/>
            <a:gdLst/>
            <a:ahLst/>
            <a:cxnLst/>
            <a:rect l="l" t="t" r="r" b="b"/>
            <a:pathLst>
              <a:path w="5715" h="3810">
                <a:moveTo>
                  <a:pt x="3047" y="3810"/>
                </a:moveTo>
                <a:lnTo>
                  <a:pt x="1523" y="3810"/>
                </a:lnTo>
                <a:lnTo>
                  <a:pt x="0" y="2286"/>
                </a:lnTo>
                <a:lnTo>
                  <a:pt x="1523" y="0"/>
                </a:lnTo>
                <a:lnTo>
                  <a:pt x="4571" y="0"/>
                </a:lnTo>
                <a:lnTo>
                  <a:pt x="5333" y="1524"/>
                </a:lnTo>
                <a:lnTo>
                  <a:pt x="4571" y="3810"/>
                </a:lnTo>
                <a:lnTo>
                  <a:pt x="3047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11846" y="3482340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4">
                <a:moveTo>
                  <a:pt x="3047" y="5333"/>
                </a:moveTo>
                <a:lnTo>
                  <a:pt x="1523" y="3809"/>
                </a:lnTo>
                <a:lnTo>
                  <a:pt x="0" y="2285"/>
                </a:lnTo>
                <a:lnTo>
                  <a:pt x="0" y="761"/>
                </a:lnTo>
                <a:lnTo>
                  <a:pt x="1523" y="761"/>
                </a:lnTo>
                <a:lnTo>
                  <a:pt x="3047" y="0"/>
                </a:lnTo>
                <a:lnTo>
                  <a:pt x="4571" y="761"/>
                </a:lnTo>
                <a:lnTo>
                  <a:pt x="6095" y="2285"/>
                </a:lnTo>
                <a:lnTo>
                  <a:pt x="3047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91272" y="3484626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1523" y="4571"/>
                </a:moveTo>
                <a:lnTo>
                  <a:pt x="0" y="4571"/>
                </a:lnTo>
                <a:lnTo>
                  <a:pt x="0" y="0"/>
                </a:lnTo>
                <a:lnTo>
                  <a:pt x="3047" y="0"/>
                </a:lnTo>
                <a:lnTo>
                  <a:pt x="3047" y="1523"/>
                </a:lnTo>
                <a:lnTo>
                  <a:pt x="4571" y="1523"/>
                </a:lnTo>
                <a:lnTo>
                  <a:pt x="4571" y="3047"/>
                </a:lnTo>
                <a:lnTo>
                  <a:pt x="3047" y="4571"/>
                </a:lnTo>
                <a:lnTo>
                  <a:pt x="1523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69175" y="3487673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1523" y="3809"/>
                </a:moveTo>
                <a:lnTo>
                  <a:pt x="0" y="2285"/>
                </a:lnTo>
                <a:lnTo>
                  <a:pt x="0" y="0"/>
                </a:lnTo>
                <a:lnTo>
                  <a:pt x="3047" y="0"/>
                </a:lnTo>
                <a:lnTo>
                  <a:pt x="4571" y="1523"/>
                </a:lnTo>
                <a:lnTo>
                  <a:pt x="3047" y="2285"/>
                </a:lnTo>
                <a:lnTo>
                  <a:pt x="1523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47839" y="3489197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762" y="3809"/>
                </a:moveTo>
                <a:lnTo>
                  <a:pt x="0" y="3809"/>
                </a:lnTo>
                <a:lnTo>
                  <a:pt x="0" y="0"/>
                </a:lnTo>
                <a:lnTo>
                  <a:pt x="2286" y="0"/>
                </a:lnTo>
                <a:lnTo>
                  <a:pt x="3810" y="761"/>
                </a:lnTo>
                <a:lnTo>
                  <a:pt x="3810" y="2285"/>
                </a:lnTo>
                <a:lnTo>
                  <a:pt x="2286" y="3809"/>
                </a:lnTo>
                <a:lnTo>
                  <a:pt x="762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25741" y="3491484"/>
            <a:ext cx="3810" cy="5080"/>
          </a:xfrm>
          <a:custGeom>
            <a:avLst/>
            <a:gdLst/>
            <a:ahLst/>
            <a:cxnLst/>
            <a:rect l="l" t="t" r="r" b="b"/>
            <a:pathLst>
              <a:path w="3809" h="5079">
                <a:moveTo>
                  <a:pt x="1523" y="4572"/>
                </a:moveTo>
                <a:lnTo>
                  <a:pt x="0" y="3048"/>
                </a:lnTo>
                <a:lnTo>
                  <a:pt x="0" y="0"/>
                </a:lnTo>
                <a:lnTo>
                  <a:pt x="3809" y="0"/>
                </a:lnTo>
                <a:lnTo>
                  <a:pt x="3809" y="3048"/>
                </a:lnTo>
                <a:lnTo>
                  <a:pt x="2285" y="3048"/>
                </a:lnTo>
                <a:lnTo>
                  <a:pt x="1523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03643" y="3493008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2285" y="3810"/>
                </a:moveTo>
                <a:lnTo>
                  <a:pt x="0" y="3810"/>
                </a:lnTo>
                <a:lnTo>
                  <a:pt x="0" y="1524"/>
                </a:lnTo>
                <a:lnTo>
                  <a:pt x="1523" y="0"/>
                </a:lnTo>
                <a:lnTo>
                  <a:pt x="2285" y="0"/>
                </a:lnTo>
                <a:lnTo>
                  <a:pt x="3809" y="3048"/>
                </a:lnTo>
                <a:lnTo>
                  <a:pt x="3809" y="3810"/>
                </a:lnTo>
                <a:lnTo>
                  <a:pt x="2285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81544" y="3496055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3047" y="3810"/>
                </a:moveTo>
                <a:lnTo>
                  <a:pt x="0" y="2286"/>
                </a:lnTo>
                <a:lnTo>
                  <a:pt x="0" y="0"/>
                </a:lnTo>
                <a:lnTo>
                  <a:pt x="3047" y="0"/>
                </a:lnTo>
                <a:lnTo>
                  <a:pt x="3809" y="762"/>
                </a:lnTo>
                <a:lnTo>
                  <a:pt x="3809" y="2286"/>
                </a:lnTo>
                <a:lnTo>
                  <a:pt x="3047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59446" y="3496817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3047" y="4572"/>
                </a:moveTo>
                <a:lnTo>
                  <a:pt x="0" y="4572"/>
                </a:lnTo>
                <a:lnTo>
                  <a:pt x="0" y="1524"/>
                </a:lnTo>
                <a:lnTo>
                  <a:pt x="1523" y="0"/>
                </a:lnTo>
                <a:lnTo>
                  <a:pt x="4571" y="0"/>
                </a:lnTo>
                <a:lnTo>
                  <a:pt x="4571" y="4572"/>
                </a:lnTo>
                <a:lnTo>
                  <a:pt x="3047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37348" y="3499865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3047" y="3810"/>
                </a:moveTo>
                <a:lnTo>
                  <a:pt x="1523" y="3810"/>
                </a:lnTo>
                <a:lnTo>
                  <a:pt x="0" y="3048"/>
                </a:lnTo>
                <a:lnTo>
                  <a:pt x="0" y="0"/>
                </a:lnTo>
                <a:lnTo>
                  <a:pt x="4571" y="0"/>
                </a:lnTo>
                <a:lnTo>
                  <a:pt x="4571" y="3048"/>
                </a:lnTo>
                <a:lnTo>
                  <a:pt x="3047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15251" y="3501390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3047" y="5333"/>
                </a:moveTo>
                <a:lnTo>
                  <a:pt x="1523" y="3809"/>
                </a:lnTo>
                <a:lnTo>
                  <a:pt x="0" y="3809"/>
                </a:lnTo>
                <a:lnTo>
                  <a:pt x="0" y="1523"/>
                </a:lnTo>
                <a:lnTo>
                  <a:pt x="1523" y="0"/>
                </a:lnTo>
                <a:lnTo>
                  <a:pt x="3047" y="0"/>
                </a:lnTo>
                <a:lnTo>
                  <a:pt x="4571" y="1523"/>
                </a:lnTo>
                <a:lnTo>
                  <a:pt x="4571" y="3809"/>
                </a:lnTo>
                <a:lnTo>
                  <a:pt x="3047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93915" y="3503676"/>
            <a:ext cx="3810" cy="5080"/>
          </a:xfrm>
          <a:custGeom>
            <a:avLst/>
            <a:gdLst/>
            <a:ahLst/>
            <a:cxnLst/>
            <a:rect l="l" t="t" r="r" b="b"/>
            <a:pathLst>
              <a:path w="3809" h="5079">
                <a:moveTo>
                  <a:pt x="2285" y="4571"/>
                </a:moveTo>
                <a:lnTo>
                  <a:pt x="761" y="4571"/>
                </a:lnTo>
                <a:lnTo>
                  <a:pt x="0" y="3047"/>
                </a:lnTo>
                <a:lnTo>
                  <a:pt x="0" y="0"/>
                </a:lnTo>
                <a:lnTo>
                  <a:pt x="3809" y="0"/>
                </a:lnTo>
                <a:lnTo>
                  <a:pt x="3809" y="3047"/>
                </a:lnTo>
                <a:lnTo>
                  <a:pt x="2285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71817" y="3505200"/>
            <a:ext cx="3810" cy="5715"/>
          </a:xfrm>
          <a:custGeom>
            <a:avLst/>
            <a:gdLst/>
            <a:ahLst/>
            <a:cxnLst/>
            <a:rect l="l" t="t" r="r" b="b"/>
            <a:pathLst>
              <a:path w="3809" h="5714">
                <a:moveTo>
                  <a:pt x="2285" y="5333"/>
                </a:moveTo>
                <a:lnTo>
                  <a:pt x="0" y="3047"/>
                </a:lnTo>
                <a:lnTo>
                  <a:pt x="0" y="1523"/>
                </a:lnTo>
                <a:lnTo>
                  <a:pt x="1523" y="0"/>
                </a:lnTo>
                <a:lnTo>
                  <a:pt x="2285" y="0"/>
                </a:lnTo>
                <a:lnTo>
                  <a:pt x="3809" y="1523"/>
                </a:lnTo>
                <a:lnTo>
                  <a:pt x="3809" y="4571"/>
                </a:lnTo>
                <a:lnTo>
                  <a:pt x="2285" y="4571"/>
                </a:lnTo>
                <a:lnTo>
                  <a:pt x="2285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49718" y="3508247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3047" y="3809"/>
                </a:moveTo>
                <a:lnTo>
                  <a:pt x="1523" y="3809"/>
                </a:lnTo>
                <a:lnTo>
                  <a:pt x="0" y="2285"/>
                </a:lnTo>
                <a:lnTo>
                  <a:pt x="0" y="1523"/>
                </a:lnTo>
                <a:lnTo>
                  <a:pt x="1523" y="0"/>
                </a:lnTo>
                <a:lnTo>
                  <a:pt x="3809" y="0"/>
                </a:lnTo>
                <a:lnTo>
                  <a:pt x="3809" y="3809"/>
                </a:lnTo>
                <a:lnTo>
                  <a:pt x="3047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127620" y="350977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047" y="5333"/>
                </a:moveTo>
                <a:lnTo>
                  <a:pt x="1523" y="3809"/>
                </a:lnTo>
                <a:lnTo>
                  <a:pt x="0" y="3809"/>
                </a:lnTo>
                <a:lnTo>
                  <a:pt x="0" y="2285"/>
                </a:lnTo>
                <a:lnTo>
                  <a:pt x="1523" y="761"/>
                </a:lnTo>
                <a:lnTo>
                  <a:pt x="3047" y="0"/>
                </a:lnTo>
                <a:lnTo>
                  <a:pt x="5333" y="2285"/>
                </a:lnTo>
                <a:lnTo>
                  <a:pt x="3809" y="2285"/>
                </a:lnTo>
                <a:lnTo>
                  <a:pt x="3809" y="3809"/>
                </a:lnTo>
                <a:lnTo>
                  <a:pt x="3047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105522" y="351205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79">
                <a:moveTo>
                  <a:pt x="3047" y="4572"/>
                </a:moveTo>
                <a:lnTo>
                  <a:pt x="1523" y="4572"/>
                </a:lnTo>
                <a:lnTo>
                  <a:pt x="0" y="3048"/>
                </a:lnTo>
                <a:lnTo>
                  <a:pt x="0" y="1524"/>
                </a:lnTo>
                <a:lnTo>
                  <a:pt x="1523" y="1524"/>
                </a:lnTo>
                <a:lnTo>
                  <a:pt x="1523" y="0"/>
                </a:lnTo>
                <a:lnTo>
                  <a:pt x="4571" y="0"/>
                </a:lnTo>
                <a:lnTo>
                  <a:pt x="4571" y="1524"/>
                </a:lnTo>
                <a:lnTo>
                  <a:pt x="5333" y="1524"/>
                </a:lnTo>
                <a:lnTo>
                  <a:pt x="4571" y="4572"/>
                </a:lnTo>
                <a:lnTo>
                  <a:pt x="3047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84948" y="3515105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1523" y="3810"/>
                </a:moveTo>
                <a:lnTo>
                  <a:pt x="0" y="2286"/>
                </a:lnTo>
                <a:lnTo>
                  <a:pt x="0" y="0"/>
                </a:lnTo>
                <a:lnTo>
                  <a:pt x="3047" y="0"/>
                </a:lnTo>
                <a:lnTo>
                  <a:pt x="4571" y="1524"/>
                </a:lnTo>
                <a:lnTo>
                  <a:pt x="4571" y="2286"/>
                </a:lnTo>
                <a:lnTo>
                  <a:pt x="3047" y="2286"/>
                </a:lnTo>
                <a:lnTo>
                  <a:pt x="1523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98855" y="3482887"/>
            <a:ext cx="75565" cy="76200"/>
          </a:xfrm>
          <a:custGeom>
            <a:avLst/>
            <a:gdLst/>
            <a:ahLst/>
            <a:cxnLst/>
            <a:rect l="l" t="t" r="r" b="b"/>
            <a:pathLst>
              <a:path w="75565" h="76200">
                <a:moveTo>
                  <a:pt x="75438" y="34504"/>
                </a:moveTo>
                <a:lnTo>
                  <a:pt x="75438" y="41362"/>
                </a:lnTo>
                <a:lnTo>
                  <a:pt x="72505" y="54293"/>
                </a:lnTo>
                <a:lnTo>
                  <a:pt x="66049" y="64248"/>
                </a:lnTo>
                <a:lnTo>
                  <a:pt x="57011" y="71193"/>
                </a:lnTo>
                <a:lnTo>
                  <a:pt x="46329" y="75099"/>
                </a:lnTo>
                <a:lnTo>
                  <a:pt x="34943" y="75935"/>
                </a:lnTo>
                <a:lnTo>
                  <a:pt x="23793" y="73668"/>
                </a:lnTo>
                <a:lnTo>
                  <a:pt x="13819" y="68269"/>
                </a:lnTo>
                <a:lnTo>
                  <a:pt x="5960" y="59706"/>
                </a:lnTo>
                <a:lnTo>
                  <a:pt x="1156" y="47947"/>
                </a:lnTo>
                <a:lnTo>
                  <a:pt x="0" y="41362"/>
                </a:lnTo>
                <a:lnTo>
                  <a:pt x="0" y="37552"/>
                </a:lnTo>
                <a:lnTo>
                  <a:pt x="25409" y="2208"/>
                </a:lnTo>
                <a:lnTo>
                  <a:pt x="35542" y="0"/>
                </a:lnTo>
                <a:lnTo>
                  <a:pt x="45878" y="689"/>
                </a:lnTo>
                <a:lnTo>
                  <a:pt x="55763" y="4401"/>
                </a:lnTo>
                <a:lnTo>
                  <a:pt x="64542" y="11259"/>
                </a:lnTo>
                <a:lnTo>
                  <a:pt x="71561" y="21386"/>
                </a:lnTo>
                <a:lnTo>
                  <a:pt x="75438" y="30694"/>
                </a:lnTo>
                <a:lnTo>
                  <a:pt x="75438" y="34504"/>
                </a:lnTo>
              </a:path>
            </a:pathLst>
          </a:custGeom>
          <a:ln w="4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130681" y="2159507"/>
            <a:ext cx="185420" cy="186055"/>
          </a:xfrm>
          <a:custGeom>
            <a:avLst/>
            <a:gdLst/>
            <a:ahLst/>
            <a:cxnLst/>
            <a:rect l="l" t="t" r="r" b="b"/>
            <a:pathLst>
              <a:path w="185420" h="186055">
                <a:moveTo>
                  <a:pt x="185166" y="185927"/>
                </a:moveTo>
                <a:lnTo>
                  <a:pt x="185166" y="0"/>
                </a:lnTo>
                <a:lnTo>
                  <a:pt x="0" y="0"/>
                </a:lnTo>
                <a:lnTo>
                  <a:pt x="185166" y="1859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30681" y="2159507"/>
            <a:ext cx="185420" cy="186055"/>
          </a:xfrm>
          <a:custGeom>
            <a:avLst/>
            <a:gdLst/>
            <a:ahLst/>
            <a:cxnLst/>
            <a:rect l="l" t="t" r="r" b="b"/>
            <a:pathLst>
              <a:path w="185420" h="186055">
                <a:moveTo>
                  <a:pt x="185166" y="185927"/>
                </a:moveTo>
                <a:lnTo>
                  <a:pt x="0" y="0"/>
                </a:lnTo>
                <a:lnTo>
                  <a:pt x="0" y="185927"/>
                </a:lnTo>
                <a:lnTo>
                  <a:pt x="185166" y="1859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30681" y="2159507"/>
            <a:ext cx="185420" cy="186055"/>
          </a:xfrm>
          <a:custGeom>
            <a:avLst/>
            <a:gdLst/>
            <a:ahLst/>
            <a:cxnLst/>
            <a:rect l="l" t="t" r="r" b="b"/>
            <a:pathLst>
              <a:path w="185420" h="186055">
                <a:moveTo>
                  <a:pt x="185166" y="185927"/>
                </a:moveTo>
                <a:lnTo>
                  <a:pt x="0" y="0"/>
                </a:lnTo>
                <a:lnTo>
                  <a:pt x="0" y="185927"/>
                </a:lnTo>
                <a:lnTo>
                  <a:pt x="185166" y="185927"/>
                </a:lnTo>
                <a:close/>
              </a:path>
            </a:pathLst>
          </a:custGeom>
          <a:ln w="4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20231" y="2817190"/>
            <a:ext cx="1361100" cy="5362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73771" y="3967734"/>
            <a:ext cx="8125459" cy="0"/>
          </a:xfrm>
          <a:custGeom>
            <a:avLst/>
            <a:gdLst/>
            <a:ahLst/>
            <a:cxnLst/>
            <a:rect l="l" t="t" r="r" b="b"/>
            <a:pathLst>
              <a:path w="8125459">
                <a:moveTo>
                  <a:pt x="0" y="0"/>
                </a:moveTo>
                <a:lnTo>
                  <a:pt x="8125206" y="0"/>
                </a:lnTo>
              </a:path>
            </a:pathLst>
          </a:custGeom>
          <a:ln w="149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73771" y="3960876"/>
            <a:ext cx="212090" cy="13970"/>
          </a:xfrm>
          <a:custGeom>
            <a:avLst/>
            <a:gdLst/>
            <a:ahLst/>
            <a:cxnLst/>
            <a:rect l="l" t="t" r="r" b="b"/>
            <a:pathLst>
              <a:path w="212090" h="13970">
                <a:moveTo>
                  <a:pt x="6858" y="0"/>
                </a:moveTo>
                <a:lnTo>
                  <a:pt x="204978" y="0"/>
                </a:lnTo>
                <a:lnTo>
                  <a:pt x="207264" y="1523"/>
                </a:lnTo>
                <a:lnTo>
                  <a:pt x="210312" y="4571"/>
                </a:lnTo>
                <a:lnTo>
                  <a:pt x="211836" y="6857"/>
                </a:lnTo>
                <a:lnTo>
                  <a:pt x="208788" y="12953"/>
                </a:lnTo>
                <a:lnTo>
                  <a:pt x="207264" y="13715"/>
                </a:lnTo>
                <a:lnTo>
                  <a:pt x="4572" y="13716"/>
                </a:lnTo>
                <a:lnTo>
                  <a:pt x="1524" y="12954"/>
                </a:lnTo>
                <a:lnTo>
                  <a:pt x="0" y="9906"/>
                </a:lnTo>
                <a:lnTo>
                  <a:pt x="0" y="4572"/>
                </a:lnTo>
                <a:lnTo>
                  <a:pt x="1524" y="3048"/>
                </a:lnTo>
                <a:lnTo>
                  <a:pt x="4572" y="1524"/>
                </a:lnTo>
                <a:lnTo>
                  <a:pt x="685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90001" y="3960876"/>
            <a:ext cx="212725" cy="13970"/>
          </a:xfrm>
          <a:custGeom>
            <a:avLst/>
            <a:gdLst/>
            <a:ahLst/>
            <a:cxnLst/>
            <a:rect l="l" t="t" r="r" b="b"/>
            <a:pathLst>
              <a:path w="212725" h="13970">
                <a:moveTo>
                  <a:pt x="6857" y="0"/>
                </a:moveTo>
                <a:lnTo>
                  <a:pt x="204215" y="0"/>
                </a:lnTo>
                <a:lnTo>
                  <a:pt x="212293" y="4356"/>
                </a:lnTo>
                <a:lnTo>
                  <a:pt x="210972" y="1269"/>
                </a:lnTo>
                <a:lnTo>
                  <a:pt x="211073" y="9905"/>
                </a:lnTo>
                <a:lnTo>
                  <a:pt x="210311" y="12953"/>
                </a:lnTo>
                <a:lnTo>
                  <a:pt x="207263" y="13715"/>
                </a:lnTo>
                <a:lnTo>
                  <a:pt x="3809" y="13715"/>
                </a:lnTo>
                <a:lnTo>
                  <a:pt x="2285" y="12953"/>
                </a:lnTo>
                <a:lnTo>
                  <a:pt x="1523" y="9905"/>
                </a:lnTo>
                <a:lnTo>
                  <a:pt x="0" y="6857"/>
                </a:lnTo>
                <a:lnTo>
                  <a:pt x="1523" y="4571"/>
                </a:lnTo>
                <a:lnTo>
                  <a:pt x="2285" y="3047"/>
                </a:lnTo>
                <a:lnTo>
                  <a:pt x="3809" y="1523"/>
                </a:lnTo>
                <a:lnTo>
                  <a:pt x="685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06993" y="3960876"/>
            <a:ext cx="210820" cy="13970"/>
          </a:xfrm>
          <a:custGeom>
            <a:avLst/>
            <a:gdLst/>
            <a:ahLst/>
            <a:cxnLst/>
            <a:rect l="l" t="t" r="r" b="b"/>
            <a:pathLst>
              <a:path w="210819" h="13970">
                <a:moveTo>
                  <a:pt x="6858" y="0"/>
                </a:moveTo>
                <a:lnTo>
                  <a:pt x="204978" y="0"/>
                </a:lnTo>
                <a:lnTo>
                  <a:pt x="206502" y="1523"/>
                </a:lnTo>
                <a:lnTo>
                  <a:pt x="208788" y="3047"/>
                </a:lnTo>
                <a:lnTo>
                  <a:pt x="210312" y="4571"/>
                </a:lnTo>
                <a:lnTo>
                  <a:pt x="210312" y="9905"/>
                </a:lnTo>
                <a:lnTo>
                  <a:pt x="208788" y="12953"/>
                </a:lnTo>
                <a:lnTo>
                  <a:pt x="206502" y="13715"/>
                </a:lnTo>
                <a:lnTo>
                  <a:pt x="4572" y="13715"/>
                </a:lnTo>
                <a:lnTo>
                  <a:pt x="1524" y="12953"/>
                </a:lnTo>
                <a:lnTo>
                  <a:pt x="0" y="9905"/>
                </a:lnTo>
                <a:lnTo>
                  <a:pt x="0" y="4571"/>
                </a:lnTo>
                <a:lnTo>
                  <a:pt x="1524" y="3047"/>
                </a:lnTo>
                <a:lnTo>
                  <a:pt x="4572" y="1523"/>
                </a:lnTo>
                <a:lnTo>
                  <a:pt x="685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23223" y="3960876"/>
            <a:ext cx="212090" cy="13970"/>
          </a:xfrm>
          <a:custGeom>
            <a:avLst/>
            <a:gdLst/>
            <a:ahLst/>
            <a:cxnLst/>
            <a:rect l="l" t="t" r="r" b="b"/>
            <a:pathLst>
              <a:path w="212089" h="13970">
                <a:moveTo>
                  <a:pt x="6858" y="0"/>
                </a:moveTo>
                <a:lnTo>
                  <a:pt x="204978" y="0"/>
                </a:lnTo>
                <a:lnTo>
                  <a:pt x="207264" y="1523"/>
                </a:lnTo>
                <a:lnTo>
                  <a:pt x="210312" y="4571"/>
                </a:lnTo>
                <a:lnTo>
                  <a:pt x="211836" y="6857"/>
                </a:lnTo>
                <a:lnTo>
                  <a:pt x="208787" y="12953"/>
                </a:lnTo>
                <a:lnTo>
                  <a:pt x="207264" y="13715"/>
                </a:lnTo>
                <a:lnTo>
                  <a:pt x="3809" y="13715"/>
                </a:lnTo>
                <a:lnTo>
                  <a:pt x="1524" y="12953"/>
                </a:lnTo>
                <a:lnTo>
                  <a:pt x="0" y="9905"/>
                </a:lnTo>
                <a:lnTo>
                  <a:pt x="0" y="4571"/>
                </a:lnTo>
                <a:lnTo>
                  <a:pt x="1524" y="3047"/>
                </a:lnTo>
                <a:lnTo>
                  <a:pt x="3809" y="1523"/>
                </a:lnTo>
                <a:lnTo>
                  <a:pt x="685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40215" y="3960876"/>
            <a:ext cx="212090" cy="13970"/>
          </a:xfrm>
          <a:custGeom>
            <a:avLst/>
            <a:gdLst/>
            <a:ahLst/>
            <a:cxnLst/>
            <a:rect l="l" t="t" r="r" b="b"/>
            <a:pathLst>
              <a:path w="212089" h="13970">
                <a:moveTo>
                  <a:pt x="6095" y="0"/>
                </a:moveTo>
                <a:lnTo>
                  <a:pt x="203453" y="0"/>
                </a:lnTo>
                <a:lnTo>
                  <a:pt x="211531" y="4356"/>
                </a:lnTo>
                <a:lnTo>
                  <a:pt x="210210" y="1269"/>
                </a:lnTo>
                <a:lnTo>
                  <a:pt x="210311" y="9905"/>
                </a:lnTo>
                <a:lnTo>
                  <a:pt x="209550" y="12953"/>
                </a:lnTo>
                <a:lnTo>
                  <a:pt x="206501" y="13715"/>
                </a:lnTo>
                <a:lnTo>
                  <a:pt x="3047" y="13715"/>
                </a:lnTo>
                <a:lnTo>
                  <a:pt x="1523" y="12953"/>
                </a:lnTo>
                <a:lnTo>
                  <a:pt x="0" y="9905"/>
                </a:lnTo>
                <a:lnTo>
                  <a:pt x="0" y="4571"/>
                </a:lnTo>
                <a:lnTo>
                  <a:pt x="3047" y="1523"/>
                </a:lnTo>
                <a:lnTo>
                  <a:pt x="609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956445" y="3960876"/>
            <a:ext cx="212090" cy="13970"/>
          </a:xfrm>
          <a:custGeom>
            <a:avLst/>
            <a:gdLst/>
            <a:ahLst/>
            <a:cxnLst/>
            <a:rect l="l" t="t" r="r" b="b"/>
            <a:pathLst>
              <a:path w="212089" h="13970">
                <a:moveTo>
                  <a:pt x="6858" y="0"/>
                </a:moveTo>
                <a:lnTo>
                  <a:pt x="204978" y="0"/>
                </a:lnTo>
                <a:lnTo>
                  <a:pt x="207264" y="1523"/>
                </a:lnTo>
                <a:lnTo>
                  <a:pt x="210312" y="4571"/>
                </a:lnTo>
                <a:lnTo>
                  <a:pt x="211836" y="6857"/>
                </a:lnTo>
                <a:lnTo>
                  <a:pt x="208788" y="12953"/>
                </a:lnTo>
                <a:lnTo>
                  <a:pt x="207264" y="13715"/>
                </a:lnTo>
                <a:lnTo>
                  <a:pt x="4572" y="13715"/>
                </a:lnTo>
                <a:lnTo>
                  <a:pt x="1524" y="12953"/>
                </a:lnTo>
                <a:lnTo>
                  <a:pt x="0" y="9905"/>
                </a:lnTo>
                <a:lnTo>
                  <a:pt x="0" y="4571"/>
                </a:lnTo>
                <a:lnTo>
                  <a:pt x="1524" y="3047"/>
                </a:lnTo>
                <a:lnTo>
                  <a:pt x="4572" y="1523"/>
                </a:lnTo>
                <a:lnTo>
                  <a:pt x="685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72675" y="3960876"/>
            <a:ext cx="212090" cy="13970"/>
          </a:xfrm>
          <a:custGeom>
            <a:avLst/>
            <a:gdLst/>
            <a:ahLst/>
            <a:cxnLst/>
            <a:rect l="l" t="t" r="r" b="b"/>
            <a:pathLst>
              <a:path w="212089" h="13970">
                <a:moveTo>
                  <a:pt x="6857" y="0"/>
                </a:moveTo>
                <a:lnTo>
                  <a:pt x="204215" y="0"/>
                </a:lnTo>
                <a:lnTo>
                  <a:pt x="210311" y="3047"/>
                </a:lnTo>
                <a:lnTo>
                  <a:pt x="211835" y="4571"/>
                </a:lnTo>
                <a:lnTo>
                  <a:pt x="211835" y="9905"/>
                </a:lnTo>
                <a:lnTo>
                  <a:pt x="210311" y="12953"/>
                </a:lnTo>
                <a:lnTo>
                  <a:pt x="207263" y="13715"/>
                </a:lnTo>
                <a:lnTo>
                  <a:pt x="3809" y="13715"/>
                </a:lnTo>
                <a:lnTo>
                  <a:pt x="2285" y="12953"/>
                </a:lnTo>
                <a:lnTo>
                  <a:pt x="1523" y="9905"/>
                </a:lnTo>
                <a:lnTo>
                  <a:pt x="0" y="6857"/>
                </a:lnTo>
                <a:lnTo>
                  <a:pt x="1523" y="4571"/>
                </a:lnTo>
                <a:lnTo>
                  <a:pt x="2285" y="3047"/>
                </a:lnTo>
                <a:lnTo>
                  <a:pt x="3809" y="1523"/>
                </a:lnTo>
                <a:lnTo>
                  <a:pt x="685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89667" y="3960876"/>
            <a:ext cx="210820" cy="13970"/>
          </a:xfrm>
          <a:custGeom>
            <a:avLst/>
            <a:gdLst/>
            <a:ahLst/>
            <a:cxnLst/>
            <a:rect l="l" t="t" r="r" b="b"/>
            <a:pathLst>
              <a:path w="210820" h="13970">
                <a:moveTo>
                  <a:pt x="6857" y="0"/>
                </a:moveTo>
                <a:lnTo>
                  <a:pt x="204978" y="0"/>
                </a:lnTo>
                <a:lnTo>
                  <a:pt x="206501" y="1523"/>
                </a:lnTo>
                <a:lnTo>
                  <a:pt x="208787" y="3047"/>
                </a:lnTo>
                <a:lnTo>
                  <a:pt x="210312" y="4571"/>
                </a:lnTo>
                <a:lnTo>
                  <a:pt x="210312" y="9905"/>
                </a:lnTo>
                <a:lnTo>
                  <a:pt x="208787" y="12953"/>
                </a:lnTo>
                <a:lnTo>
                  <a:pt x="206501" y="13715"/>
                </a:lnTo>
                <a:lnTo>
                  <a:pt x="4572" y="13715"/>
                </a:lnTo>
                <a:lnTo>
                  <a:pt x="1524" y="12953"/>
                </a:lnTo>
                <a:lnTo>
                  <a:pt x="0" y="9905"/>
                </a:lnTo>
                <a:lnTo>
                  <a:pt x="0" y="4571"/>
                </a:lnTo>
                <a:lnTo>
                  <a:pt x="1524" y="3047"/>
                </a:lnTo>
                <a:lnTo>
                  <a:pt x="4572" y="1523"/>
                </a:lnTo>
                <a:lnTo>
                  <a:pt x="685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905897" y="3960876"/>
            <a:ext cx="212090" cy="13970"/>
          </a:xfrm>
          <a:custGeom>
            <a:avLst/>
            <a:gdLst/>
            <a:ahLst/>
            <a:cxnLst/>
            <a:rect l="l" t="t" r="r" b="b"/>
            <a:pathLst>
              <a:path w="212089" h="13970">
                <a:moveTo>
                  <a:pt x="6857" y="0"/>
                </a:moveTo>
                <a:lnTo>
                  <a:pt x="204977" y="0"/>
                </a:lnTo>
                <a:lnTo>
                  <a:pt x="207263" y="1523"/>
                </a:lnTo>
                <a:lnTo>
                  <a:pt x="208787" y="3047"/>
                </a:lnTo>
                <a:lnTo>
                  <a:pt x="210311" y="4571"/>
                </a:lnTo>
                <a:lnTo>
                  <a:pt x="211835" y="6857"/>
                </a:lnTo>
                <a:lnTo>
                  <a:pt x="208787" y="12953"/>
                </a:lnTo>
                <a:lnTo>
                  <a:pt x="207263" y="13715"/>
                </a:lnTo>
                <a:lnTo>
                  <a:pt x="3809" y="13715"/>
                </a:lnTo>
                <a:lnTo>
                  <a:pt x="1523" y="12953"/>
                </a:lnTo>
                <a:lnTo>
                  <a:pt x="0" y="9905"/>
                </a:lnTo>
                <a:lnTo>
                  <a:pt x="0" y="4571"/>
                </a:lnTo>
                <a:lnTo>
                  <a:pt x="1523" y="3047"/>
                </a:lnTo>
                <a:lnTo>
                  <a:pt x="3809" y="1523"/>
                </a:lnTo>
                <a:lnTo>
                  <a:pt x="685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223651" y="3960876"/>
            <a:ext cx="210820" cy="13970"/>
          </a:xfrm>
          <a:custGeom>
            <a:avLst/>
            <a:gdLst/>
            <a:ahLst/>
            <a:cxnLst/>
            <a:rect l="l" t="t" r="r" b="b"/>
            <a:pathLst>
              <a:path w="210820" h="13970">
                <a:moveTo>
                  <a:pt x="5333" y="0"/>
                </a:moveTo>
                <a:lnTo>
                  <a:pt x="202691" y="0"/>
                </a:lnTo>
                <a:lnTo>
                  <a:pt x="210769" y="4356"/>
                </a:lnTo>
                <a:lnTo>
                  <a:pt x="209448" y="1269"/>
                </a:lnTo>
                <a:lnTo>
                  <a:pt x="209550" y="9905"/>
                </a:lnTo>
                <a:lnTo>
                  <a:pt x="208787" y="12953"/>
                </a:lnTo>
                <a:lnTo>
                  <a:pt x="205739" y="13715"/>
                </a:lnTo>
                <a:lnTo>
                  <a:pt x="2285" y="13715"/>
                </a:lnTo>
                <a:lnTo>
                  <a:pt x="761" y="12953"/>
                </a:lnTo>
                <a:lnTo>
                  <a:pt x="0" y="9905"/>
                </a:lnTo>
                <a:lnTo>
                  <a:pt x="0" y="4571"/>
                </a:lnTo>
                <a:lnTo>
                  <a:pt x="761" y="3047"/>
                </a:lnTo>
                <a:lnTo>
                  <a:pt x="2285" y="1523"/>
                </a:lnTo>
                <a:lnTo>
                  <a:pt x="533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39119" y="3960876"/>
            <a:ext cx="212090" cy="13970"/>
          </a:xfrm>
          <a:custGeom>
            <a:avLst/>
            <a:gdLst/>
            <a:ahLst/>
            <a:cxnLst/>
            <a:rect l="l" t="t" r="r" b="b"/>
            <a:pathLst>
              <a:path w="212089" h="13970">
                <a:moveTo>
                  <a:pt x="6858" y="0"/>
                </a:moveTo>
                <a:lnTo>
                  <a:pt x="204977" y="0"/>
                </a:lnTo>
                <a:lnTo>
                  <a:pt x="207263" y="1523"/>
                </a:lnTo>
                <a:lnTo>
                  <a:pt x="210312" y="4571"/>
                </a:lnTo>
                <a:lnTo>
                  <a:pt x="211836" y="6857"/>
                </a:lnTo>
                <a:lnTo>
                  <a:pt x="208787" y="12953"/>
                </a:lnTo>
                <a:lnTo>
                  <a:pt x="207263" y="13715"/>
                </a:lnTo>
                <a:lnTo>
                  <a:pt x="4572" y="13715"/>
                </a:lnTo>
                <a:lnTo>
                  <a:pt x="1524" y="12953"/>
                </a:lnTo>
                <a:lnTo>
                  <a:pt x="0" y="9905"/>
                </a:lnTo>
                <a:lnTo>
                  <a:pt x="0" y="4571"/>
                </a:lnTo>
                <a:lnTo>
                  <a:pt x="1524" y="3047"/>
                </a:lnTo>
                <a:lnTo>
                  <a:pt x="4572" y="1523"/>
                </a:lnTo>
                <a:lnTo>
                  <a:pt x="685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55349" y="3960876"/>
            <a:ext cx="212090" cy="13970"/>
          </a:xfrm>
          <a:custGeom>
            <a:avLst/>
            <a:gdLst/>
            <a:ahLst/>
            <a:cxnLst/>
            <a:rect l="l" t="t" r="r" b="b"/>
            <a:pathLst>
              <a:path w="212089" h="13970">
                <a:moveTo>
                  <a:pt x="6857" y="0"/>
                </a:moveTo>
                <a:lnTo>
                  <a:pt x="204977" y="0"/>
                </a:lnTo>
                <a:lnTo>
                  <a:pt x="207263" y="1523"/>
                </a:lnTo>
                <a:lnTo>
                  <a:pt x="210312" y="3047"/>
                </a:lnTo>
                <a:lnTo>
                  <a:pt x="211835" y="4571"/>
                </a:lnTo>
                <a:lnTo>
                  <a:pt x="211835" y="9905"/>
                </a:lnTo>
                <a:lnTo>
                  <a:pt x="210312" y="12953"/>
                </a:lnTo>
                <a:lnTo>
                  <a:pt x="207263" y="13715"/>
                </a:lnTo>
                <a:lnTo>
                  <a:pt x="3809" y="13715"/>
                </a:lnTo>
                <a:lnTo>
                  <a:pt x="3047" y="12953"/>
                </a:lnTo>
                <a:lnTo>
                  <a:pt x="0" y="6857"/>
                </a:lnTo>
                <a:lnTo>
                  <a:pt x="1524" y="4571"/>
                </a:lnTo>
                <a:lnTo>
                  <a:pt x="3047" y="3047"/>
                </a:lnTo>
                <a:lnTo>
                  <a:pt x="3809" y="1523"/>
                </a:lnTo>
                <a:lnTo>
                  <a:pt x="685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172341" y="3960876"/>
            <a:ext cx="210820" cy="13970"/>
          </a:xfrm>
          <a:custGeom>
            <a:avLst/>
            <a:gdLst/>
            <a:ahLst/>
            <a:cxnLst/>
            <a:rect l="l" t="t" r="r" b="b"/>
            <a:pathLst>
              <a:path w="210820" h="13970">
                <a:moveTo>
                  <a:pt x="6858" y="0"/>
                </a:moveTo>
                <a:lnTo>
                  <a:pt x="204977" y="0"/>
                </a:lnTo>
                <a:lnTo>
                  <a:pt x="206501" y="1523"/>
                </a:lnTo>
                <a:lnTo>
                  <a:pt x="208787" y="3047"/>
                </a:lnTo>
                <a:lnTo>
                  <a:pt x="210312" y="4571"/>
                </a:lnTo>
                <a:lnTo>
                  <a:pt x="210312" y="9905"/>
                </a:lnTo>
                <a:lnTo>
                  <a:pt x="208787" y="12953"/>
                </a:lnTo>
                <a:lnTo>
                  <a:pt x="206501" y="13715"/>
                </a:lnTo>
                <a:lnTo>
                  <a:pt x="4572" y="13715"/>
                </a:lnTo>
                <a:lnTo>
                  <a:pt x="1524" y="12953"/>
                </a:lnTo>
                <a:lnTo>
                  <a:pt x="0" y="9905"/>
                </a:lnTo>
                <a:lnTo>
                  <a:pt x="0" y="4571"/>
                </a:lnTo>
                <a:lnTo>
                  <a:pt x="1524" y="3047"/>
                </a:lnTo>
                <a:lnTo>
                  <a:pt x="4572" y="1523"/>
                </a:lnTo>
                <a:lnTo>
                  <a:pt x="685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488571" y="3960876"/>
            <a:ext cx="212090" cy="13970"/>
          </a:xfrm>
          <a:custGeom>
            <a:avLst/>
            <a:gdLst/>
            <a:ahLst/>
            <a:cxnLst/>
            <a:rect l="l" t="t" r="r" b="b"/>
            <a:pathLst>
              <a:path w="212089" h="13970">
                <a:moveTo>
                  <a:pt x="6858" y="0"/>
                </a:moveTo>
                <a:lnTo>
                  <a:pt x="204978" y="0"/>
                </a:lnTo>
                <a:lnTo>
                  <a:pt x="207263" y="1523"/>
                </a:lnTo>
                <a:lnTo>
                  <a:pt x="210312" y="4571"/>
                </a:lnTo>
                <a:lnTo>
                  <a:pt x="211836" y="6857"/>
                </a:lnTo>
                <a:lnTo>
                  <a:pt x="208787" y="12953"/>
                </a:lnTo>
                <a:lnTo>
                  <a:pt x="207263" y="13715"/>
                </a:lnTo>
                <a:lnTo>
                  <a:pt x="4572" y="13715"/>
                </a:lnTo>
                <a:lnTo>
                  <a:pt x="1524" y="12953"/>
                </a:lnTo>
                <a:lnTo>
                  <a:pt x="0" y="9905"/>
                </a:lnTo>
                <a:lnTo>
                  <a:pt x="0" y="4571"/>
                </a:lnTo>
                <a:lnTo>
                  <a:pt x="1524" y="3047"/>
                </a:lnTo>
                <a:lnTo>
                  <a:pt x="4572" y="1523"/>
                </a:lnTo>
                <a:lnTo>
                  <a:pt x="685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06325" y="3960876"/>
            <a:ext cx="210820" cy="13970"/>
          </a:xfrm>
          <a:custGeom>
            <a:avLst/>
            <a:gdLst/>
            <a:ahLst/>
            <a:cxnLst/>
            <a:rect l="l" t="t" r="r" b="b"/>
            <a:pathLst>
              <a:path w="210820" h="13970">
                <a:moveTo>
                  <a:pt x="5333" y="0"/>
                </a:moveTo>
                <a:lnTo>
                  <a:pt x="202691" y="0"/>
                </a:lnTo>
                <a:lnTo>
                  <a:pt x="210769" y="4356"/>
                </a:lnTo>
                <a:lnTo>
                  <a:pt x="209448" y="1269"/>
                </a:lnTo>
                <a:lnTo>
                  <a:pt x="209550" y="9905"/>
                </a:lnTo>
                <a:lnTo>
                  <a:pt x="208787" y="12953"/>
                </a:lnTo>
                <a:lnTo>
                  <a:pt x="205739" y="13715"/>
                </a:lnTo>
                <a:lnTo>
                  <a:pt x="2286" y="13715"/>
                </a:lnTo>
                <a:lnTo>
                  <a:pt x="762" y="12953"/>
                </a:lnTo>
                <a:lnTo>
                  <a:pt x="0" y="9905"/>
                </a:lnTo>
                <a:lnTo>
                  <a:pt x="0" y="4571"/>
                </a:lnTo>
                <a:lnTo>
                  <a:pt x="762" y="3047"/>
                </a:lnTo>
                <a:lnTo>
                  <a:pt x="2286" y="1523"/>
                </a:lnTo>
                <a:lnTo>
                  <a:pt x="533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121793" y="3960876"/>
            <a:ext cx="212090" cy="13970"/>
          </a:xfrm>
          <a:custGeom>
            <a:avLst/>
            <a:gdLst/>
            <a:ahLst/>
            <a:cxnLst/>
            <a:rect l="l" t="t" r="r" b="b"/>
            <a:pathLst>
              <a:path w="212089" h="13970">
                <a:moveTo>
                  <a:pt x="6858" y="0"/>
                </a:moveTo>
                <a:lnTo>
                  <a:pt x="204977" y="0"/>
                </a:lnTo>
                <a:lnTo>
                  <a:pt x="208025" y="1523"/>
                </a:lnTo>
                <a:lnTo>
                  <a:pt x="208787" y="3047"/>
                </a:lnTo>
                <a:lnTo>
                  <a:pt x="210312" y="4571"/>
                </a:lnTo>
                <a:lnTo>
                  <a:pt x="211836" y="6857"/>
                </a:lnTo>
                <a:lnTo>
                  <a:pt x="208787" y="12953"/>
                </a:lnTo>
                <a:lnTo>
                  <a:pt x="208025" y="13715"/>
                </a:lnTo>
                <a:lnTo>
                  <a:pt x="4572" y="13715"/>
                </a:lnTo>
                <a:lnTo>
                  <a:pt x="1524" y="12953"/>
                </a:lnTo>
                <a:lnTo>
                  <a:pt x="0" y="9905"/>
                </a:lnTo>
                <a:lnTo>
                  <a:pt x="0" y="4571"/>
                </a:lnTo>
                <a:lnTo>
                  <a:pt x="1524" y="3047"/>
                </a:lnTo>
                <a:lnTo>
                  <a:pt x="4572" y="1523"/>
                </a:lnTo>
                <a:lnTo>
                  <a:pt x="685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438023" y="3960876"/>
            <a:ext cx="212090" cy="13970"/>
          </a:xfrm>
          <a:custGeom>
            <a:avLst/>
            <a:gdLst/>
            <a:ahLst/>
            <a:cxnLst/>
            <a:rect l="l" t="t" r="r" b="b"/>
            <a:pathLst>
              <a:path w="212090" h="13970">
                <a:moveTo>
                  <a:pt x="6857" y="0"/>
                </a:moveTo>
                <a:lnTo>
                  <a:pt x="204977" y="0"/>
                </a:lnTo>
                <a:lnTo>
                  <a:pt x="207263" y="1523"/>
                </a:lnTo>
                <a:lnTo>
                  <a:pt x="210311" y="3047"/>
                </a:lnTo>
                <a:lnTo>
                  <a:pt x="211835" y="4571"/>
                </a:lnTo>
                <a:lnTo>
                  <a:pt x="211835" y="9905"/>
                </a:lnTo>
                <a:lnTo>
                  <a:pt x="210311" y="12953"/>
                </a:lnTo>
                <a:lnTo>
                  <a:pt x="207263" y="13715"/>
                </a:lnTo>
                <a:lnTo>
                  <a:pt x="3809" y="13715"/>
                </a:lnTo>
                <a:lnTo>
                  <a:pt x="3047" y="12953"/>
                </a:lnTo>
                <a:lnTo>
                  <a:pt x="0" y="6857"/>
                </a:lnTo>
                <a:lnTo>
                  <a:pt x="1523" y="4571"/>
                </a:lnTo>
                <a:lnTo>
                  <a:pt x="3047" y="3047"/>
                </a:lnTo>
                <a:lnTo>
                  <a:pt x="3809" y="1523"/>
                </a:lnTo>
                <a:lnTo>
                  <a:pt x="685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55015" y="3960876"/>
            <a:ext cx="210820" cy="13970"/>
          </a:xfrm>
          <a:custGeom>
            <a:avLst/>
            <a:gdLst/>
            <a:ahLst/>
            <a:cxnLst/>
            <a:rect l="l" t="t" r="r" b="b"/>
            <a:pathLst>
              <a:path w="210820" h="13970">
                <a:moveTo>
                  <a:pt x="6857" y="0"/>
                </a:moveTo>
                <a:lnTo>
                  <a:pt x="204977" y="0"/>
                </a:lnTo>
                <a:lnTo>
                  <a:pt x="206501" y="1523"/>
                </a:lnTo>
                <a:lnTo>
                  <a:pt x="209549" y="3047"/>
                </a:lnTo>
                <a:lnTo>
                  <a:pt x="210311" y="4571"/>
                </a:lnTo>
                <a:lnTo>
                  <a:pt x="210311" y="9905"/>
                </a:lnTo>
                <a:lnTo>
                  <a:pt x="209549" y="12953"/>
                </a:lnTo>
                <a:lnTo>
                  <a:pt x="206501" y="13715"/>
                </a:lnTo>
                <a:lnTo>
                  <a:pt x="4571" y="13715"/>
                </a:lnTo>
                <a:lnTo>
                  <a:pt x="1523" y="12953"/>
                </a:lnTo>
                <a:lnTo>
                  <a:pt x="0" y="9905"/>
                </a:lnTo>
                <a:lnTo>
                  <a:pt x="0" y="4571"/>
                </a:lnTo>
                <a:lnTo>
                  <a:pt x="1523" y="3047"/>
                </a:lnTo>
                <a:lnTo>
                  <a:pt x="4571" y="1523"/>
                </a:lnTo>
                <a:lnTo>
                  <a:pt x="685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071245" y="3960876"/>
            <a:ext cx="212090" cy="13970"/>
          </a:xfrm>
          <a:custGeom>
            <a:avLst/>
            <a:gdLst/>
            <a:ahLst/>
            <a:cxnLst/>
            <a:rect l="l" t="t" r="r" b="b"/>
            <a:pathLst>
              <a:path w="212090" h="13970">
                <a:moveTo>
                  <a:pt x="6858" y="0"/>
                </a:moveTo>
                <a:lnTo>
                  <a:pt x="204978" y="0"/>
                </a:lnTo>
                <a:lnTo>
                  <a:pt x="207264" y="1524"/>
                </a:lnTo>
                <a:lnTo>
                  <a:pt x="210312" y="4572"/>
                </a:lnTo>
                <a:lnTo>
                  <a:pt x="211836" y="6858"/>
                </a:lnTo>
                <a:lnTo>
                  <a:pt x="208788" y="12954"/>
                </a:lnTo>
                <a:lnTo>
                  <a:pt x="207264" y="13716"/>
                </a:lnTo>
                <a:lnTo>
                  <a:pt x="4572" y="13716"/>
                </a:lnTo>
                <a:lnTo>
                  <a:pt x="1524" y="12954"/>
                </a:lnTo>
                <a:lnTo>
                  <a:pt x="0" y="9906"/>
                </a:lnTo>
                <a:lnTo>
                  <a:pt x="0" y="4572"/>
                </a:lnTo>
                <a:lnTo>
                  <a:pt x="1524" y="3048"/>
                </a:lnTo>
                <a:lnTo>
                  <a:pt x="4572" y="1524"/>
                </a:lnTo>
                <a:lnTo>
                  <a:pt x="685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388999" y="3960876"/>
            <a:ext cx="210820" cy="13970"/>
          </a:xfrm>
          <a:custGeom>
            <a:avLst/>
            <a:gdLst/>
            <a:ahLst/>
            <a:cxnLst/>
            <a:rect l="l" t="t" r="r" b="b"/>
            <a:pathLst>
              <a:path w="210820" h="13970">
                <a:moveTo>
                  <a:pt x="5333" y="0"/>
                </a:moveTo>
                <a:lnTo>
                  <a:pt x="202691" y="0"/>
                </a:lnTo>
                <a:lnTo>
                  <a:pt x="208787" y="3048"/>
                </a:lnTo>
                <a:lnTo>
                  <a:pt x="210312" y="4572"/>
                </a:lnTo>
                <a:lnTo>
                  <a:pt x="210312" y="9906"/>
                </a:lnTo>
                <a:lnTo>
                  <a:pt x="208787" y="12954"/>
                </a:lnTo>
                <a:lnTo>
                  <a:pt x="205739" y="13716"/>
                </a:lnTo>
                <a:lnTo>
                  <a:pt x="2285" y="13716"/>
                </a:lnTo>
                <a:lnTo>
                  <a:pt x="762" y="12954"/>
                </a:lnTo>
                <a:lnTo>
                  <a:pt x="0" y="9906"/>
                </a:lnTo>
                <a:lnTo>
                  <a:pt x="0" y="4572"/>
                </a:lnTo>
                <a:lnTo>
                  <a:pt x="762" y="3048"/>
                </a:lnTo>
                <a:lnTo>
                  <a:pt x="2285" y="1524"/>
                </a:lnTo>
                <a:lnTo>
                  <a:pt x="533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704467" y="3960876"/>
            <a:ext cx="212090" cy="13970"/>
          </a:xfrm>
          <a:custGeom>
            <a:avLst/>
            <a:gdLst/>
            <a:ahLst/>
            <a:cxnLst/>
            <a:rect l="l" t="t" r="r" b="b"/>
            <a:pathLst>
              <a:path w="212090" h="13970">
                <a:moveTo>
                  <a:pt x="6857" y="0"/>
                </a:moveTo>
                <a:lnTo>
                  <a:pt x="204977" y="0"/>
                </a:lnTo>
                <a:lnTo>
                  <a:pt x="208025" y="1524"/>
                </a:lnTo>
                <a:lnTo>
                  <a:pt x="208787" y="3048"/>
                </a:lnTo>
                <a:lnTo>
                  <a:pt x="210311" y="4572"/>
                </a:lnTo>
                <a:lnTo>
                  <a:pt x="211835" y="6858"/>
                </a:lnTo>
                <a:lnTo>
                  <a:pt x="208787" y="12954"/>
                </a:lnTo>
                <a:lnTo>
                  <a:pt x="208025" y="13716"/>
                </a:lnTo>
                <a:lnTo>
                  <a:pt x="4571" y="13716"/>
                </a:lnTo>
                <a:lnTo>
                  <a:pt x="1523" y="12954"/>
                </a:lnTo>
                <a:lnTo>
                  <a:pt x="0" y="9906"/>
                </a:lnTo>
                <a:lnTo>
                  <a:pt x="0" y="4572"/>
                </a:lnTo>
                <a:lnTo>
                  <a:pt x="1523" y="3048"/>
                </a:lnTo>
                <a:lnTo>
                  <a:pt x="4571" y="1524"/>
                </a:lnTo>
                <a:lnTo>
                  <a:pt x="685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020698" y="3960876"/>
            <a:ext cx="212090" cy="13970"/>
          </a:xfrm>
          <a:custGeom>
            <a:avLst/>
            <a:gdLst/>
            <a:ahLst/>
            <a:cxnLst/>
            <a:rect l="l" t="t" r="r" b="b"/>
            <a:pathLst>
              <a:path w="212090" h="13970">
                <a:moveTo>
                  <a:pt x="6857" y="0"/>
                </a:moveTo>
                <a:lnTo>
                  <a:pt x="204977" y="0"/>
                </a:lnTo>
                <a:lnTo>
                  <a:pt x="207263" y="1524"/>
                </a:lnTo>
                <a:lnTo>
                  <a:pt x="210311" y="3048"/>
                </a:lnTo>
                <a:lnTo>
                  <a:pt x="211835" y="4572"/>
                </a:lnTo>
                <a:lnTo>
                  <a:pt x="211835" y="9906"/>
                </a:lnTo>
                <a:lnTo>
                  <a:pt x="210311" y="12954"/>
                </a:lnTo>
                <a:lnTo>
                  <a:pt x="207263" y="13716"/>
                </a:lnTo>
                <a:lnTo>
                  <a:pt x="3809" y="13716"/>
                </a:lnTo>
                <a:lnTo>
                  <a:pt x="3048" y="12954"/>
                </a:lnTo>
                <a:lnTo>
                  <a:pt x="0" y="6858"/>
                </a:lnTo>
                <a:lnTo>
                  <a:pt x="1524" y="4572"/>
                </a:lnTo>
                <a:lnTo>
                  <a:pt x="3048" y="3048"/>
                </a:lnTo>
                <a:lnTo>
                  <a:pt x="3809" y="1524"/>
                </a:lnTo>
                <a:lnTo>
                  <a:pt x="685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38451" y="3960876"/>
            <a:ext cx="209550" cy="13970"/>
          </a:xfrm>
          <a:custGeom>
            <a:avLst/>
            <a:gdLst/>
            <a:ahLst/>
            <a:cxnLst/>
            <a:rect l="l" t="t" r="r" b="b"/>
            <a:pathLst>
              <a:path w="209550" h="13970">
                <a:moveTo>
                  <a:pt x="6857" y="0"/>
                </a:moveTo>
                <a:lnTo>
                  <a:pt x="204216" y="0"/>
                </a:lnTo>
                <a:lnTo>
                  <a:pt x="205739" y="1524"/>
                </a:lnTo>
                <a:lnTo>
                  <a:pt x="208787" y="3048"/>
                </a:lnTo>
                <a:lnTo>
                  <a:pt x="209550" y="4572"/>
                </a:lnTo>
                <a:lnTo>
                  <a:pt x="209550" y="9906"/>
                </a:lnTo>
                <a:lnTo>
                  <a:pt x="208787" y="12954"/>
                </a:lnTo>
                <a:lnTo>
                  <a:pt x="205739" y="13716"/>
                </a:lnTo>
                <a:lnTo>
                  <a:pt x="3809" y="13716"/>
                </a:lnTo>
                <a:lnTo>
                  <a:pt x="761" y="12954"/>
                </a:lnTo>
                <a:lnTo>
                  <a:pt x="0" y="9906"/>
                </a:lnTo>
                <a:lnTo>
                  <a:pt x="0" y="4572"/>
                </a:lnTo>
                <a:lnTo>
                  <a:pt x="761" y="3048"/>
                </a:lnTo>
                <a:lnTo>
                  <a:pt x="685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653919" y="3960876"/>
            <a:ext cx="212090" cy="13970"/>
          </a:xfrm>
          <a:custGeom>
            <a:avLst/>
            <a:gdLst/>
            <a:ahLst/>
            <a:cxnLst/>
            <a:rect l="l" t="t" r="r" b="b"/>
            <a:pathLst>
              <a:path w="212090" h="13970">
                <a:moveTo>
                  <a:pt x="6857" y="0"/>
                </a:moveTo>
                <a:lnTo>
                  <a:pt x="204977" y="0"/>
                </a:lnTo>
                <a:lnTo>
                  <a:pt x="207263" y="1524"/>
                </a:lnTo>
                <a:lnTo>
                  <a:pt x="210311" y="4572"/>
                </a:lnTo>
                <a:lnTo>
                  <a:pt x="211835" y="6858"/>
                </a:lnTo>
                <a:lnTo>
                  <a:pt x="208787" y="12954"/>
                </a:lnTo>
                <a:lnTo>
                  <a:pt x="207263" y="13716"/>
                </a:lnTo>
                <a:lnTo>
                  <a:pt x="4571" y="13716"/>
                </a:lnTo>
                <a:lnTo>
                  <a:pt x="1524" y="12954"/>
                </a:lnTo>
                <a:lnTo>
                  <a:pt x="0" y="9906"/>
                </a:lnTo>
                <a:lnTo>
                  <a:pt x="0" y="4572"/>
                </a:lnTo>
                <a:lnTo>
                  <a:pt x="1524" y="3048"/>
                </a:lnTo>
                <a:lnTo>
                  <a:pt x="4571" y="1524"/>
                </a:lnTo>
                <a:lnTo>
                  <a:pt x="685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971674" y="3960876"/>
            <a:ext cx="210820" cy="13970"/>
          </a:xfrm>
          <a:custGeom>
            <a:avLst/>
            <a:gdLst/>
            <a:ahLst/>
            <a:cxnLst/>
            <a:rect l="l" t="t" r="r" b="b"/>
            <a:pathLst>
              <a:path w="210820" h="13970">
                <a:moveTo>
                  <a:pt x="5333" y="0"/>
                </a:moveTo>
                <a:lnTo>
                  <a:pt x="203453" y="0"/>
                </a:lnTo>
                <a:lnTo>
                  <a:pt x="205739" y="1524"/>
                </a:lnTo>
                <a:lnTo>
                  <a:pt x="208787" y="3048"/>
                </a:lnTo>
                <a:lnTo>
                  <a:pt x="210311" y="4572"/>
                </a:lnTo>
                <a:lnTo>
                  <a:pt x="210311" y="9906"/>
                </a:lnTo>
                <a:lnTo>
                  <a:pt x="208787" y="12954"/>
                </a:lnTo>
                <a:lnTo>
                  <a:pt x="205739" y="13716"/>
                </a:lnTo>
                <a:lnTo>
                  <a:pt x="2285" y="13716"/>
                </a:lnTo>
                <a:lnTo>
                  <a:pt x="1524" y="12954"/>
                </a:lnTo>
                <a:lnTo>
                  <a:pt x="0" y="9906"/>
                </a:lnTo>
                <a:lnTo>
                  <a:pt x="0" y="4572"/>
                </a:lnTo>
                <a:lnTo>
                  <a:pt x="1524" y="3048"/>
                </a:lnTo>
                <a:lnTo>
                  <a:pt x="2285" y="1524"/>
                </a:lnTo>
                <a:lnTo>
                  <a:pt x="533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287141" y="3960876"/>
            <a:ext cx="212090" cy="13970"/>
          </a:xfrm>
          <a:custGeom>
            <a:avLst/>
            <a:gdLst/>
            <a:ahLst/>
            <a:cxnLst/>
            <a:rect l="l" t="t" r="r" b="b"/>
            <a:pathLst>
              <a:path w="212090" h="13970">
                <a:moveTo>
                  <a:pt x="6858" y="0"/>
                </a:moveTo>
                <a:lnTo>
                  <a:pt x="204978" y="0"/>
                </a:lnTo>
                <a:lnTo>
                  <a:pt x="208026" y="1524"/>
                </a:lnTo>
                <a:lnTo>
                  <a:pt x="208788" y="3048"/>
                </a:lnTo>
                <a:lnTo>
                  <a:pt x="210312" y="4572"/>
                </a:lnTo>
                <a:lnTo>
                  <a:pt x="211836" y="6858"/>
                </a:lnTo>
                <a:lnTo>
                  <a:pt x="208788" y="12954"/>
                </a:lnTo>
                <a:lnTo>
                  <a:pt x="208026" y="13716"/>
                </a:lnTo>
                <a:lnTo>
                  <a:pt x="4572" y="13716"/>
                </a:lnTo>
                <a:lnTo>
                  <a:pt x="1524" y="12954"/>
                </a:lnTo>
                <a:lnTo>
                  <a:pt x="0" y="9906"/>
                </a:lnTo>
                <a:lnTo>
                  <a:pt x="0" y="4572"/>
                </a:lnTo>
                <a:lnTo>
                  <a:pt x="1524" y="3048"/>
                </a:lnTo>
                <a:lnTo>
                  <a:pt x="4572" y="1524"/>
                </a:lnTo>
                <a:lnTo>
                  <a:pt x="685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573915" y="3960876"/>
            <a:ext cx="0" cy="1336675"/>
          </a:xfrm>
          <a:custGeom>
            <a:avLst/>
            <a:gdLst/>
            <a:ahLst/>
            <a:cxnLst/>
            <a:rect l="l" t="t" r="r" b="b"/>
            <a:pathLst>
              <a:path h="1336675">
                <a:moveTo>
                  <a:pt x="0" y="0"/>
                </a:moveTo>
                <a:lnTo>
                  <a:pt x="0" y="1336548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567057" y="3960876"/>
            <a:ext cx="13970" cy="212090"/>
          </a:xfrm>
          <a:custGeom>
            <a:avLst/>
            <a:gdLst/>
            <a:ahLst/>
            <a:cxnLst/>
            <a:rect l="l" t="t" r="r" b="b"/>
            <a:pathLst>
              <a:path w="13970" h="212089">
                <a:moveTo>
                  <a:pt x="13715" y="6858"/>
                </a:moveTo>
                <a:lnTo>
                  <a:pt x="13715" y="204978"/>
                </a:lnTo>
                <a:lnTo>
                  <a:pt x="12191" y="207264"/>
                </a:lnTo>
                <a:lnTo>
                  <a:pt x="10667" y="208788"/>
                </a:lnTo>
                <a:lnTo>
                  <a:pt x="9143" y="211836"/>
                </a:lnTo>
                <a:lnTo>
                  <a:pt x="3809" y="211836"/>
                </a:lnTo>
                <a:lnTo>
                  <a:pt x="1523" y="207264"/>
                </a:lnTo>
                <a:lnTo>
                  <a:pt x="0" y="204978"/>
                </a:lnTo>
                <a:lnTo>
                  <a:pt x="0" y="6858"/>
                </a:lnTo>
                <a:lnTo>
                  <a:pt x="1523" y="4572"/>
                </a:lnTo>
                <a:lnTo>
                  <a:pt x="2285" y="3048"/>
                </a:lnTo>
                <a:lnTo>
                  <a:pt x="3809" y="1524"/>
                </a:lnTo>
                <a:lnTo>
                  <a:pt x="6857" y="0"/>
                </a:lnTo>
                <a:lnTo>
                  <a:pt x="9143" y="1524"/>
                </a:lnTo>
                <a:lnTo>
                  <a:pt x="12191" y="4572"/>
                </a:lnTo>
                <a:lnTo>
                  <a:pt x="13715" y="685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567057" y="4278629"/>
            <a:ext cx="13970" cy="209550"/>
          </a:xfrm>
          <a:custGeom>
            <a:avLst/>
            <a:gdLst/>
            <a:ahLst/>
            <a:cxnLst/>
            <a:rect l="l" t="t" r="r" b="b"/>
            <a:pathLst>
              <a:path w="13970" h="209550">
                <a:moveTo>
                  <a:pt x="13715" y="6857"/>
                </a:moveTo>
                <a:lnTo>
                  <a:pt x="13715" y="204215"/>
                </a:lnTo>
                <a:lnTo>
                  <a:pt x="12191" y="205739"/>
                </a:lnTo>
                <a:lnTo>
                  <a:pt x="10667" y="208025"/>
                </a:lnTo>
                <a:lnTo>
                  <a:pt x="9143" y="209549"/>
                </a:lnTo>
                <a:lnTo>
                  <a:pt x="3809" y="209549"/>
                </a:lnTo>
                <a:lnTo>
                  <a:pt x="2285" y="208025"/>
                </a:lnTo>
                <a:lnTo>
                  <a:pt x="1523" y="205739"/>
                </a:lnTo>
                <a:lnTo>
                  <a:pt x="0" y="204215"/>
                </a:lnTo>
                <a:lnTo>
                  <a:pt x="0" y="6857"/>
                </a:lnTo>
                <a:lnTo>
                  <a:pt x="1523" y="3809"/>
                </a:lnTo>
                <a:lnTo>
                  <a:pt x="2285" y="761"/>
                </a:lnTo>
                <a:lnTo>
                  <a:pt x="3809" y="0"/>
                </a:lnTo>
                <a:lnTo>
                  <a:pt x="9143" y="0"/>
                </a:lnTo>
                <a:lnTo>
                  <a:pt x="10667" y="761"/>
                </a:lnTo>
                <a:lnTo>
                  <a:pt x="13715" y="685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567057" y="4594097"/>
            <a:ext cx="13970" cy="211454"/>
          </a:xfrm>
          <a:custGeom>
            <a:avLst/>
            <a:gdLst/>
            <a:ahLst/>
            <a:cxnLst/>
            <a:rect l="l" t="t" r="r" b="b"/>
            <a:pathLst>
              <a:path w="13970" h="211454">
                <a:moveTo>
                  <a:pt x="13715" y="6858"/>
                </a:moveTo>
                <a:lnTo>
                  <a:pt x="13715" y="204216"/>
                </a:lnTo>
                <a:lnTo>
                  <a:pt x="12191" y="207264"/>
                </a:lnTo>
                <a:lnTo>
                  <a:pt x="9143" y="210312"/>
                </a:lnTo>
                <a:lnTo>
                  <a:pt x="6857" y="211074"/>
                </a:lnTo>
                <a:lnTo>
                  <a:pt x="3809" y="210312"/>
                </a:lnTo>
                <a:lnTo>
                  <a:pt x="2285" y="208788"/>
                </a:lnTo>
                <a:lnTo>
                  <a:pt x="0" y="204216"/>
                </a:lnTo>
                <a:lnTo>
                  <a:pt x="0" y="6858"/>
                </a:lnTo>
                <a:lnTo>
                  <a:pt x="1523" y="3810"/>
                </a:lnTo>
                <a:lnTo>
                  <a:pt x="2285" y="1524"/>
                </a:lnTo>
                <a:lnTo>
                  <a:pt x="3809" y="0"/>
                </a:lnTo>
                <a:lnTo>
                  <a:pt x="9143" y="0"/>
                </a:lnTo>
                <a:lnTo>
                  <a:pt x="10667" y="1524"/>
                </a:lnTo>
                <a:lnTo>
                  <a:pt x="12191" y="3810"/>
                </a:lnTo>
                <a:lnTo>
                  <a:pt x="13715" y="685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567057" y="4911090"/>
            <a:ext cx="13970" cy="210820"/>
          </a:xfrm>
          <a:custGeom>
            <a:avLst/>
            <a:gdLst/>
            <a:ahLst/>
            <a:cxnLst/>
            <a:rect l="l" t="t" r="r" b="b"/>
            <a:pathLst>
              <a:path w="13970" h="210820">
                <a:moveTo>
                  <a:pt x="13715" y="5333"/>
                </a:moveTo>
                <a:lnTo>
                  <a:pt x="13715" y="203453"/>
                </a:lnTo>
                <a:lnTo>
                  <a:pt x="12191" y="205739"/>
                </a:lnTo>
                <a:lnTo>
                  <a:pt x="10667" y="208787"/>
                </a:lnTo>
                <a:lnTo>
                  <a:pt x="9143" y="210311"/>
                </a:lnTo>
                <a:lnTo>
                  <a:pt x="3809" y="210311"/>
                </a:lnTo>
                <a:lnTo>
                  <a:pt x="2285" y="208787"/>
                </a:lnTo>
                <a:lnTo>
                  <a:pt x="1523" y="205739"/>
                </a:lnTo>
                <a:lnTo>
                  <a:pt x="0" y="203453"/>
                </a:lnTo>
                <a:lnTo>
                  <a:pt x="0" y="5333"/>
                </a:lnTo>
                <a:lnTo>
                  <a:pt x="1523" y="3047"/>
                </a:lnTo>
                <a:lnTo>
                  <a:pt x="2285" y="1523"/>
                </a:lnTo>
                <a:lnTo>
                  <a:pt x="3809" y="0"/>
                </a:lnTo>
                <a:lnTo>
                  <a:pt x="9143" y="0"/>
                </a:lnTo>
                <a:lnTo>
                  <a:pt x="12191" y="3047"/>
                </a:lnTo>
                <a:lnTo>
                  <a:pt x="13715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567057" y="5227320"/>
            <a:ext cx="13970" cy="70485"/>
          </a:xfrm>
          <a:custGeom>
            <a:avLst/>
            <a:gdLst/>
            <a:ahLst/>
            <a:cxnLst/>
            <a:rect l="l" t="t" r="r" b="b"/>
            <a:pathLst>
              <a:path w="13970" h="70485">
                <a:moveTo>
                  <a:pt x="13715" y="6857"/>
                </a:moveTo>
                <a:lnTo>
                  <a:pt x="13715" y="63245"/>
                </a:lnTo>
                <a:lnTo>
                  <a:pt x="12191" y="65531"/>
                </a:lnTo>
                <a:lnTo>
                  <a:pt x="10667" y="68579"/>
                </a:lnTo>
                <a:lnTo>
                  <a:pt x="9143" y="70103"/>
                </a:lnTo>
                <a:lnTo>
                  <a:pt x="3809" y="70103"/>
                </a:lnTo>
                <a:lnTo>
                  <a:pt x="2285" y="68579"/>
                </a:lnTo>
                <a:lnTo>
                  <a:pt x="1523" y="65531"/>
                </a:lnTo>
                <a:lnTo>
                  <a:pt x="0" y="63245"/>
                </a:lnTo>
                <a:lnTo>
                  <a:pt x="0" y="6857"/>
                </a:lnTo>
                <a:lnTo>
                  <a:pt x="1523" y="3809"/>
                </a:lnTo>
                <a:lnTo>
                  <a:pt x="2285" y="761"/>
                </a:lnTo>
                <a:lnTo>
                  <a:pt x="3809" y="0"/>
                </a:lnTo>
                <a:lnTo>
                  <a:pt x="9143" y="0"/>
                </a:lnTo>
                <a:lnTo>
                  <a:pt x="10667" y="761"/>
                </a:lnTo>
                <a:lnTo>
                  <a:pt x="13715" y="685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368413" y="5851397"/>
            <a:ext cx="184150" cy="184785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642" y="184404"/>
                </a:moveTo>
                <a:lnTo>
                  <a:pt x="183642" y="0"/>
                </a:lnTo>
                <a:lnTo>
                  <a:pt x="0" y="0"/>
                </a:lnTo>
                <a:lnTo>
                  <a:pt x="183642" y="1844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368425" y="5851397"/>
            <a:ext cx="184150" cy="184785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642" y="184404"/>
                </a:moveTo>
                <a:lnTo>
                  <a:pt x="0" y="0"/>
                </a:lnTo>
                <a:lnTo>
                  <a:pt x="0" y="184404"/>
                </a:lnTo>
                <a:lnTo>
                  <a:pt x="183642" y="184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368425" y="5851397"/>
            <a:ext cx="184150" cy="184785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642" y="184404"/>
                </a:moveTo>
                <a:lnTo>
                  <a:pt x="0" y="0"/>
                </a:lnTo>
                <a:lnTo>
                  <a:pt x="0" y="184404"/>
                </a:lnTo>
                <a:lnTo>
                  <a:pt x="183642" y="184404"/>
                </a:lnTo>
                <a:close/>
              </a:path>
            </a:pathLst>
          </a:custGeom>
          <a:ln w="4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038458" y="5439909"/>
            <a:ext cx="1070264" cy="4136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823095" y="3436620"/>
            <a:ext cx="162560" cy="0"/>
          </a:xfrm>
          <a:custGeom>
            <a:avLst/>
            <a:gdLst/>
            <a:ahLst/>
            <a:cxnLst/>
            <a:rect l="l" t="t" r="r" b="b"/>
            <a:pathLst>
              <a:path w="162560">
                <a:moveTo>
                  <a:pt x="0" y="0"/>
                </a:moveTo>
                <a:lnTo>
                  <a:pt x="162306" y="0"/>
                </a:lnTo>
              </a:path>
            </a:pathLst>
          </a:custGeom>
          <a:ln w="4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977019" y="3406140"/>
            <a:ext cx="93980" cy="62865"/>
          </a:xfrm>
          <a:custGeom>
            <a:avLst/>
            <a:gdLst/>
            <a:ahLst/>
            <a:cxnLst/>
            <a:rect l="l" t="t" r="r" b="b"/>
            <a:pathLst>
              <a:path w="93980" h="62864">
                <a:moveTo>
                  <a:pt x="93726" y="30480"/>
                </a:moveTo>
                <a:lnTo>
                  <a:pt x="0" y="0"/>
                </a:lnTo>
                <a:lnTo>
                  <a:pt x="0" y="62484"/>
                </a:lnTo>
                <a:lnTo>
                  <a:pt x="93726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090045" y="3436620"/>
            <a:ext cx="162560" cy="0"/>
          </a:xfrm>
          <a:custGeom>
            <a:avLst/>
            <a:gdLst/>
            <a:ahLst/>
            <a:cxnLst/>
            <a:rect l="l" t="t" r="r" b="b"/>
            <a:pathLst>
              <a:path w="162560">
                <a:moveTo>
                  <a:pt x="0" y="0"/>
                </a:moveTo>
                <a:lnTo>
                  <a:pt x="162306" y="0"/>
                </a:lnTo>
              </a:path>
            </a:pathLst>
          </a:custGeom>
          <a:ln w="4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245493" y="3406140"/>
            <a:ext cx="92710" cy="62865"/>
          </a:xfrm>
          <a:custGeom>
            <a:avLst/>
            <a:gdLst/>
            <a:ahLst/>
            <a:cxnLst/>
            <a:rect l="l" t="t" r="r" b="b"/>
            <a:pathLst>
              <a:path w="92710" h="62864">
                <a:moveTo>
                  <a:pt x="92202" y="30480"/>
                </a:moveTo>
                <a:lnTo>
                  <a:pt x="0" y="0"/>
                </a:lnTo>
                <a:lnTo>
                  <a:pt x="0" y="62484"/>
                </a:lnTo>
                <a:lnTo>
                  <a:pt x="92202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4843157" y="2159507"/>
            <a:ext cx="2472690" cy="659130"/>
          </a:xfrm>
          <a:prstGeom prst="rect">
            <a:avLst/>
          </a:prstGeom>
          <a:ln w="411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9850" marR="137795">
              <a:lnSpc>
                <a:spcPct val="100000"/>
              </a:lnSpc>
            </a:pPr>
            <a:r>
              <a:rPr sz="1150" dirty="0">
                <a:latin typeface="Arial"/>
                <a:cs typeface="Arial"/>
              </a:rPr>
              <a:t>st</a:t>
            </a:r>
            <a:r>
              <a:rPr sz="1150" spc="-10" dirty="0">
                <a:latin typeface="Arial"/>
                <a:cs typeface="Arial"/>
              </a:rPr>
              <a:t>o</a:t>
            </a:r>
            <a:r>
              <a:rPr sz="1150" dirty="0">
                <a:latin typeface="Arial"/>
                <a:cs typeface="Arial"/>
              </a:rPr>
              <a:t>p </a:t>
            </a:r>
            <a:r>
              <a:rPr sz="1150" spc="-10" dirty="0">
                <a:latin typeface="Arial"/>
                <a:cs typeface="Arial"/>
              </a:rPr>
              <a:t>a</a:t>
            </a:r>
            <a:r>
              <a:rPr sz="1150" dirty="0">
                <a:latin typeface="Arial"/>
                <a:cs typeface="Arial"/>
              </a:rPr>
              <a:t>t this </a:t>
            </a:r>
            <a:r>
              <a:rPr sz="1150" spc="-10" dirty="0">
                <a:latin typeface="Arial"/>
                <a:cs typeface="Arial"/>
              </a:rPr>
              <a:t>po</a:t>
            </a:r>
            <a:r>
              <a:rPr sz="1150" spc="5" dirty="0">
                <a:latin typeface="Arial"/>
                <a:cs typeface="Arial"/>
              </a:rPr>
              <a:t>i</a:t>
            </a:r>
            <a:r>
              <a:rPr sz="1150" spc="-10" dirty="0">
                <a:latin typeface="Arial"/>
                <a:cs typeface="Arial"/>
              </a:rPr>
              <a:t>n</a:t>
            </a:r>
            <a:r>
              <a:rPr sz="1150" dirty="0">
                <a:latin typeface="Arial"/>
                <a:cs typeface="Arial"/>
              </a:rPr>
              <a:t>t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–</a:t>
            </a:r>
            <a:r>
              <a:rPr sz="1150" spc="10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d</a:t>
            </a:r>
            <a:r>
              <a:rPr sz="1150" dirty="0">
                <a:latin typeface="Arial"/>
                <a:cs typeface="Arial"/>
              </a:rPr>
              <a:t>o</a:t>
            </a:r>
            <a:r>
              <a:rPr sz="1150" spc="-10" dirty="0">
                <a:latin typeface="Arial"/>
                <a:cs typeface="Arial"/>
              </a:rPr>
              <a:t>n</a:t>
            </a:r>
            <a:r>
              <a:rPr sz="950" spc="-10" dirty="0">
                <a:latin typeface="맑은 고딕"/>
                <a:cs typeface="맑은 고딕"/>
              </a:rPr>
              <a:t>뭪</a:t>
            </a:r>
            <a:r>
              <a:rPr sz="950" spc="-15" dirty="0">
                <a:latin typeface="맑은 고딕"/>
                <a:cs typeface="맑은 고딕"/>
              </a:rPr>
              <a:t> </a:t>
            </a:r>
            <a:r>
              <a:rPr sz="1150" spc="-10" dirty="0">
                <a:latin typeface="Arial"/>
                <a:cs typeface="Arial"/>
              </a:rPr>
              <a:t>s</a:t>
            </a:r>
            <a:r>
              <a:rPr sz="1150" dirty="0">
                <a:latin typeface="Arial"/>
                <a:cs typeface="Arial"/>
              </a:rPr>
              <a:t>h</a:t>
            </a:r>
            <a:r>
              <a:rPr sz="1150" spc="-10" dirty="0">
                <a:latin typeface="Arial"/>
                <a:cs typeface="Arial"/>
              </a:rPr>
              <a:t>o</a:t>
            </a:r>
            <a:r>
              <a:rPr sz="1150" dirty="0">
                <a:latin typeface="Arial"/>
                <a:cs typeface="Arial"/>
              </a:rPr>
              <a:t>w </a:t>
            </a:r>
            <a:r>
              <a:rPr sz="1150" spc="-10" dirty="0">
                <a:latin typeface="Arial"/>
                <a:cs typeface="Arial"/>
              </a:rPr>
              <a:t>a</a:t>
            </a:r>
            <a:r>
              <a:rPr sz="1150" spc="-5" dirty="0">
                <a:latin typeface="Arial"/>
                <a:cs typeface="Arial"/>
              </a:rPr>
              <a:t>n</a:t>
            </a:r>
            <a:r>
              <a:rPr sz="1150" dirty="0">
                <a:latin typeface="Arial"/>
                <a:cs typeface="Arial"/>
              </a:rPr>
              <a:t>y furt</a:t>
            </a:r>
            <a:r>
              <a:rPr sz="1150" spc="-10" dirty="0">
                <a:latin typeface="Arial"/>
                <a:cs typeface="Arial"/>
              </a:rPr>
              <a:t>he</a:t>
            </a:r>
            <a:r>
              <a:rPr sz="1150" dirty="0">
                <a:latin typeface="Arial"/>
                <a:cs typeface="Arial"/>
              </a:rPr>
              <a:t>r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d</a:t>
            </a:r>
            <a:r>
              <a:rPr sz="1150" spc="-10" dirty="0">
                <a:latin typeface="Arial"/>
                <a:cs typeface="Arial"/>
              </a:rPr>
              <a:t>e</a:t>
            </a:r>
            <a:r>
              <a:rPr sz="1150" dirty="0">
                <a:latin typeface="Arial"/>
                <a:cs typeface="Arial"/>
              </a:rPr>
              <a:t>tails f</a:t>
            </a:r>
            <a:r>
              <a:rPr sz="1150" spc="-10" dirty="0">
                <a:latin typeface="Arial"/>
                <a:cs typeface="Arial"/>
              </a:rPr>
              <a:t>o</a:t>
            </a:r>
            <a:r>
              <a:rPr sz="1150" dirty="0">
                <a:latin typeface="Arial"/>
                <a:cs typeface="Arial"/>
              </a:rPr>
              <a:t>r this </a:t>
            </a:r>
            <a:r>
              <a:rPr sz="1150" spc="-5" dirty="0">
                <a:latin typeface="Arial"/>
                <a:cs typeface="Arial"/>
              </a:rPr>
              <a:t>m</a:t>
            </a:r>
            <a:r>
              <a:rPr sz="1150" dirty="0">
                <a:latin typeface="Arial"/>
                <a:cs typeface="Arial"/>
              </a:rPr>
              <a:t>e</a:t>
            </a:r>
            <a:r>
              <a:rPr sz="1150" spc="-10" dirty="0">
                <a:latin typeface="Arial"/>
                <a:cs typeface="Arial"/>
              </a:rPr>
              <a:t>s</a:t>
            </a:r>
            <a:r>
              <a:rPr sz="1150" dirty="0">
                <a:latin typeface="Arial"/>
                <a:cs typeface="Arial"/>
              </a:rPr>
              <a:t>s</a:t>
            </a:r>
            <a:r>
              <a:rPr sz="1150" spc="-10" dirty="0">
                <a:latin typeface="Arial"/>
                <a:cs typeface="Arial"/>
              </a:rPr>
              <a:t>ag</a:t>
            </a:r>
            <a:r>
              <a:rPr sz="1150" dirty="0">
                <a:latin typeface="Arial"/>
                <a:cs typeface="Arial"/>
              </a:rPr>
              <a:t>e</a:t>
            </a:r>
            <a:endParaRPr sz="115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512705" y="5851397"/>
            <a:ext cx="4039870" cy="288925"/>
          </a:xfrm>
          <a:prstGeom prst="rect">
            <a:avLst/>
          </a:prstGeom>
          <a:ln w="411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ct val="100000"/>
              </a:lnSpc>
            </a:pPr>
            <a:r>
              <a:rPr sz="1150" spc="-10" dirty="0">
                <a:latin typeface="Arial"/>
                <a:cs typeface="Arial"/>
              </a:rPr>
              <a:t>s</a:t>
            </a:r>
            <a:r>
              <a:rPr sz="1150" spc="-5" dirty="0">
                <a:latin typeface="Arial"/>
                <a:cs typeface="Arial"/>
              </a:rPr>
              <a:t>e</a:t>
            </a:r>
            <a:r>
              <a:rPr sz="1150" spc="-10" dirty="0">
                <a:latin typeface="Arial"/>
                <a:cs typeface="Arial"/>
              </a:rPr>
              <a:t>p</a:t>
            </a:r>
            <a:r>
              <a:rPr sz="1150" spc="-5" dirty="0">
                <a:latin typeface="Arial"/>
                <a:cs typeface="Arial"/>
              </a:rPr>
              <a:t>a</a:t>
            </a:r>
            <a:r>
              <a:rPr sz="1150" dirty="0">
                <a:latin typeface="Arial"/>
                <a:cs typeface="Arial"/>
              </a:rPr>
              <a:t>r</a:t>
            </a:r>
            <a:r>
              <a:rPr sz="1150" spc="-10" dirty="0">
                <a:latin typeface="Arial"/>
                <a:cs typeface="Arial"/>
              </a:rPr>
              <a:t>a</a:t>
            </a:r>
            <a:r>
              <a:rPr sz="1150" dirty="0">
                <a:latin typeface="Arial"/>
                <a:cs typeface="Arial"/>
              </a:rPr>
              <a:t>te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di</a:t>
            </a:r>
            <a:r>
              <a:rPr sz="1150" spc="-10" dirty="0">
                <a:latin typeface="Arial"/>
                <a:cs typeface="Arial"/>
              </a:rPr>
              <a:t>a</a:t>
            </a:r>
            <a:r>
              <a:rPr sz="1150" dirty="0">
                <a:latin typeface="Arial"/>
                <a:cs typeface="Arial"/>
              </a:rPr>
              <a:t>gr</a:t>
            </a:r>
            <a:r>
              <a:rPr sz="1150" spc="-10" dirty="0">
                <a:latin typeface="Arial"/>
                <a:cs typeface="Arial"/>
              </a:rPr>
              <a:t>a</a:t>
            </a:r>
            <a:r>
              <a:rPr sz="1150" dirty="0">
                <a:latin typeface="Arial"/>
                <a:cs typeface="Arial"/>
              </a:rPr>
              <a:t>ms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for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ea</a:t>
            </a:r>
            <a:r>
              <a:rPr sz="1150" spc="-5" dirty="0">
                <a:latin typeface="Arial"/>
                <a:cs typeface="Arial"/>
              </a:rPr>
              <a:t>c</a:t>
            </a:r>
            <a:r>
              <a:rPr sz="1150" dirty="0">
                <a:latin typeface="Arial"/>
                <a:cs typeface="Arial"/>
              </a:rPr>
              <a:t>h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p</a:t>
            </a:r>
            <a:r>
              <a:rPr sz="1150" spc="-10" dirty="0">
                <a:latin typeface="Arial"/>
                <a:cs typeface="Arial"/>
              </a:rPr>
              <a:t>o</a:t>
            </a:r>
            <a:r>
              <a:rPr sz="1150" dirty="0">
                <a:latin typeface="Arial"/>
                <a:cs typeface="Arial"/>
              </a:rPr>
              <a:t>l</a:t>
            </a:r>
            <a:r>
              <a:rPr sz="1150" spc="-10" dirty="0">
                <a:latin typeface="Arial"/>
                <a:cs typeface="Arial"/>
              </a:rPr>
              <a:t>y</a:t>
            </a:r>
            <a:r>
              <a:rPr sz="1150" dirty="0">
                <a:latin typeface="Arial"/>
                <a:cs typeface="Arial"/>
              </a:rPr>
              <a:t>m</a:t>
            </a:r>
            <a:r>
              <a:rPr sz="1150" spc="-10" dirty="0">
                <a:latin typeface="Arial"/>
                <a:cs typeface="Arial"/>
              </a:rPr>
              <a:t>o</a:t>
            </a:r>
            <a:r>
              <a:rPr sz="1150" dirty="0">
                <a:latin typeface="Arial"/>
                <a:cs typeface="Arial"/>
              </a:rPr>
              <a:t>r</a:t>
            </a:r>
            <a:r>
              <a:rPr sz="1150" spc="-10" dirty="0">
                <a:latin typeface="Arial"/>
                <a:cs typeface="Arial"/>
              </a:rPr>
              <a:t>p</a:t>
            </a:r>
            <a:r>
              <a:rPr sz="1150" dirty="0">
                <a:latin typeface="Arial"/>
                <a:cs typeface="Arial"/>
              </a:rPr>
              <a:t>hic </a:t>
            </a:r>
            <a:r>
              <a:rPr sz="1150" spc="-10" dirty="0">
                <a:latin typeface="Arial"/>
                <a:cs typeface="Arial"/>
              </a:rPr>
              <a:t>co</a:t>
            </a:r>
            <a:r>
              <a:rPr sz="1150" dirty="0">
                <a:latin typeface="Arial"/>
                <a:cs typeface="Arial"/>
              </a:rPr>
              <a:t>n</a:t>
            </a:r>
            <a:r>
              <a:rPr sz="1150" spc="-10" dirty="0">
                <a:latin typeface="Arial"/>
                <a:cs typeface="Arial"/>
              </a:rPr>
              <a:t>c</a:t>
            </a:r>
            <a:r>
              <a:rPr sz="1150" dirty="0">
                <a:latin typeface="Arial"/>
                <a:cs typeface="Arial"/>
              </a:rPr>
              <a:t>rete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c</a:t>
            </a:r>
            <a:r>
              <a:rPr sz="1150" spc="-10" dirty="0">
                <a:latin typeface="Arial"/>
                <a:cs typeface="Arial"/>
              </a:rPr>
              <a:t>a</a:t>
            </a:r>
            <a:r>
              <a:rPr sz="1150" spc="-5" dirty="0">
                <a:latin typeface="Arial"/>
                <a:cs typeface="Arial"/>
              </a:rPr>
              <a:t>s</a:t>
            </a:r>
            <a:r>
              <a:rPr sz="1150" dirty="0">
                <a:latin typeface="Arial"/>
                <a:cs typeface="Arial"/>
              </a:rPr>
              <a:t>e</a:t>
            </a:r>
            <a:endParaRPr sz="115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3854081" y="4897373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544" y="0"/>
                </a:lnTo>
              </a:path>
            </a:pathLst>
          </a:custGeom>
          <a:ln w="4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007243" y="4867655"/>
            <a:ext cx="93980" cy="60325"/>
          </a:xfrm>
          <a:custGeom>
            <a:avLst/>
            <a:gdLst/>
            <a:ahLst/>
            <a:cxnLst/>
            <a:rect l="l" t="t" r="r" b="b"/>
            <a:pathLst>
              <a:path w="93979" h="60325">
                <a:moveTo>
                  <a:pt x="93726" y="29718"/>
                </a:moveTo>
                <a:lnTo>
                  <a:pt x="0" y="0"/>
                </a:lnTo>
                <a:lnTo>
                  <a:pt x="0" y="60198"/>
                </a:lnTo>
                <a:lnTo>
                  <a:pt x="93726" y="29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854081" y="506196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544" y="0"/>
                </a:lnTo>
              </a:path>
            </a:pathLst>
          </a:custGeom>
          <a:ln w="4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008767" y="5032247"/>
            <a:ext cx="92710" cy="62230"/>
          </a:xfrm>
          <a:custGeom>
            <a:avLst/>
            <a:gdLst/>
            <a:ahLst/>
            <a:cxnLst/>
            <a:rect l="l" t="t" r="r" b="b"/>
            <a:pathLst>
              <a:path w="92710" h="62229">
                <a:moveTo>
                  <a:pt x="92202" y="29718"/>
                </a:moveTo>
                <a:lnTo>
                  <a:pt x="0" y="0"/>
                </a:lnTo>
                <a:lnTo>
                  <a:pt x="0" y="61722"/>
                </a:lnTo>
                <a:lnTo>
                  <a:pt x="92202" y="29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988449" y="4485894"/>
            <a:ext cx="0" cy="161925"/>
          </a:xfrm>
          <a:custGeom>
            <a:avLst/>
            <a:gdLst/>
            <a:ahLst/>
            <a:cxnLst/>
            <a:rect l="l" t="t" r="r" b="b"/>
            <a:pathLst>
              <a:path h="161925">
                <a:moveTo>
                  <a:pt x="0" y="0"/>
                </a:moveTo>
                <a:lnTo>
                  <a:pt x="0" y="161544"/>
                </a:lnTo>
              </a:path>
            </a:pathLst>
          </a:custGeom>
          <a:ln w="4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956445" y="4640579"/>
            <a:ext cx="62230" cy="92710"/>
          </a:xfrm>
          <a:custGeom>
            <a:avLst/>
            <a:gdLst/>
            <a:ahLst/>
            <a:cxnLst/>
            <a:rect l="l" t="t" r="r" b="b"/>
            <a:pathLst>
              <a:path w="62230" h="92710">
                <a:moveTo>
                  <a:pt x="61722" y="0"/>
                </a:moveTo>
                <a:lnTo>
                  <a:pt x="0" y="0"/>
                </a:lnTo>
                <a:lnTo>
                  <a:pt x="32004" y="92202"/>
                </a:lnTo>
                <a:lnTo>
                  <a:pt x="61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263763" y="4986528"/>
            <a:ext cx="162560" cy="0"/>
          </a:xfrm>
          <a:custGeom>
            <a:avLst/>
            <a:gdLst/>
            <a:ahLst/>
            <a:cxnLst/>
            <a:rect l="l" t="t" r="r" b="b"/>
            <a:pathLst>
              <a:path w="162559">
                <a:moveTo>
                  <a:pt x="0" y="0"/>
                </a:moveTo>
                <a:lnTo>
                  <a:pt x="162306" y="0"/>
                </a:lnTo>
              </a:path>
            </a:pathLst>
          </a:custGeom>
          <a:ln w="4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419224" y="4955285"/>
            <a:ext cx="92710" cy="62230"/>
          </a:xfrm>
          <a:custGeom>
            <a:avLst/>
            <a:gdLst/>
            <a:ahLst/>
            <a:cxnLst/>
            <a:rect l="l" t="t" r="r" b="b"/>
            <a:pathLst>
              <a:path w="92709" h="62229">
                <a:moveTo>
                  <a:pt x="92202" y="31242"/>
                </a:moveTo>
                <a:lnTo>
                  <a:pt x="0" y="0"/>
                </a:lnTo>
                <a:lnTo>
                  <a:pt x="0" y="61722"/>
                </a:lnTo>
                <a:lnTo>
                  <a:pt x="92202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377569" y="4485894"/>
            <a:ext cx="0" cy="163195"/>
          </a:xfrm>
          <a:custGeom>
            <a:avLst/>
            <a:gdLst/>
            <a:ahLst/>
            <a:cxnLst/>
            <a:rect l="l" t="t" r="r" b="b"/>
            <a:pathLst>
              <a:path h="163195">
                <a:moveTo>
                  <a:pt x="0" y="0"/>
                </a:moveTo>
                <a:lnTo>
                  <a:pt x="0" y="163068"/>
                </a:lnTo>
              </a:path>
            </a:pathLst>
          </a:custGeom>
          <a:ln w="4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346327" y="4640579"/>
            <a:ext cx="62230" cy="92710"/>
          </a:xfrm>
          <a:custGeom>
            <a:avLst/>
            <a:gdLst/>
            <a:ahLst/>
            <a:cxnLst/>
            <a:rect l="l" t="t" r="r" b="b"/>
            <a:pathLst>
              <a:path w="62229" h="92710">
                <a:moveTo>
                  <a:pt x="61722" y="0"/>
                </a:moveTo>
                <a:lnTo>
                  <a:pt x="0" y="0"/>
                </a:lnTo>
                <a:lnTo>
                  <a:pt x="31242" y="92202"/>
                </a:lnTo>
                <a:lnTo>
                  <a:pt x="61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graphicFrame>
        <p:nvGraphicFramePr>
          <p:cNvPr id="87" name="object 87"/>
          <p:cNvGraphicFramePr>
            <a:graphicFrameLocks noGrp="1"/>
          </p:cNvGraphicFramePr>
          <p:nvPr/>
        </p:nvGraphicFramePr>
        <p:xfrm>
          <a:off x="1573644" y="4369308"/>
          <a:ext cx="3534915" cy="9883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5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072">
                <a:tc>
                  <a:txBody>
                    <a:bodyPr/>
                    <a:lstStyle/>
                    <a:p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4114">
                      <a:solidFill>
                        <a:srgbClr val="000000"/>
                      </a:solidFill>
                      <a:prstDash val="solid"/>
                    </a:lnR>
                    <a:lnB w="4114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150" spc="-10" dirty="0">
                          <a:latin typeface="Arial"/>
                          <a:cs typeface="Arial"/>
                        </a:rPr>
                        <a:t>au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5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15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ri</a:t>
                      </a:r>
                      <a:r>
                        <a:rPr sz="1150" spc="-10" dirty="0">
                          <a:latin typeface="Arial"/>
                          <a:cs typeface="Arial"/>
                        </a:rPr>
                        <a:t>ze</a:t>
                      </a:r>
                      <a:endParaRPr sz="1150">
                        <a:latin typeface="Arial"/>
                        <a:cs typeface="Arial"/>
                      </a:endParaRPr>
                    </a:p>
                    <a:p>
                      <a:pPr marR="4445" algn="ctr">
                        <a:lnSpc>
                          <a:spcPts val="1150"/>
                        </a:lnSpc>
                        <a:spcBef>
                          <a:spcPts val="875"/>
                        </a:spcBef>
                      </a:pPr>
                      <a:r>
                        <a:rPr sz="115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5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A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114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502">
                <a:tc rowSpan="2" gridSpan="2"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15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50" spc="-10" dirty="0">
                          <a:latin typeface="Arial"/>
                          <a:cs typeface="Arial"/>
                        </a:rPr>
                        <a:t>eb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5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150" spc="-10" dirty="0">
                          <a:latin typeface="Arial"/>
                          <a:cs typeface="Arial"/>
                        </a:rPr>
                        <a:t>ayme</a:t>
                      </a:r>
                      <a:r>
                        <a:rPr sz="115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t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114">
                      <a:solidFill>
                        <a:srgbClr val="000000"/>
                      </a:solidFill>
                      <a:prstDash val="solid"/>
                    </a:lnL>
                    <a:lnR w="4114">
                      <a:solidFill>
                        <a:srgbClr val="000000"/>
                      </a:solidFill>
                      <a:prstDash val="solid"/>
                    </a:lnR>
                    <a:lnT w="4114">
                      <a:solidFill>
                        <a:srgbClr val="000000"/>
                      </a:solidFill>
                      <a:prstDash val="solid"/>
                    </a:lnT>
                    <a:lnB w="4114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4455" algn="ctr">
                        <a:lnSpc>
                          <a:spcPts val="1375"/>
                        </a:lnSpc>
                      </a:pPr>
                      <a:r>
                        <a:rPr sz="115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5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B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114">
                      <a:solidFill>
                        <a:srgbClr val="000000"/>
                      </a:solidFill>
                      <a:prstDash val="solid"/>
                    </a:lnL>
                    <a:lnR w="4114">
                      <a:solidFill>
                        <a:srgbClr val="000000"/>
                      </a:solidFill>
                      <a:prstDash val="solid"/>
                    </a:lnR>
                    <a:lnB w="4114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15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15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114">
                      <a:solidFill>
                        <a:srgbClr val="000000"/>
                      </a:solidFill>
                      <a:prstDash val="solid"/>
                    </a:lnL>
                    <a:lnR w="4114">
                      <a:solidFill>
                        <a:srgbClr val="000000"/>
                      </a:solidFill>
                      <a:prstDash val="solid"/>
                    </a:lnR>
                    <a:lnT w="4114">
                      <a:solidFill>
                        <a:srgbClr val="000000"/>
                      </a:solidFill>
                      <a:prstDash val="solid"/>
                    </a:lnT>
                    <a:lnB w="411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39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4114">
                      <a:solidFill>
                        <a:srgbClr val="000000"/>
                      </a:solidFill>
                      <a:prstDash val="solid"/>
                    </a:lnL>
                    <a:lnR w="4114">
                      <a:solidFill>
                        <a:srgbClr val="000000"/>
                      </a:solidFill>
                      <a:prstDash val="solid"/>
                    </a:lnR>
                    <a:lnT w="4114">
                      <a:solidFill>
                        <a:srgbClr val="000000"/>
                      </a:solidFill>
                      <a:prstDash val="solid"/>
                    </a:lnT>
                    <a:lnB w="411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114">
                      <a:solidFill>
                        <a:srgbClr val="000000"/>
                      </a:solidFill>
                      <a:prstDash val="solid"/>
                    </a:lnL>
                    <a:lnR w="4114">
                      <a:solidFill>
                        <a:srgbClr val="000000"/>
                      </a:solidFill>
                      <a:prstDash val="solid"/>
                    </a:lnR>
                    <a:lnT w="4114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4114">
                      <a:solidFill>
                        <a:srgbClr val="000000"/>
                      </a:solidFill>
                      <a:prstDash val="solid"/>
                    </a:lnL>
                    <a:lnR w="4114">
                      <a:solidFill>
                        <a:srgbClr val="000000"/>
                      </a:solidFill>
                      <a:prstDash val="solid"/>
                    </a:lnR>
                    <a:lnT w="4114">
                      <a:solidFill>
                        <a:srgbClr val="000000"/>
                      </a:solidFill>
                      <a:prstDash val="solid"/>
                    </a:lnT>
                    <a:lnB w="411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6" name="object 96"/>
          <p:cNvGraphicFramePr>
            <a:graphicFrameLocks noGrp="1"/>
          </p:cNvGraphicFramePr>
          <p:nvPr/>
        </p:nvGraphicFramePr>
        <p:xfrm>
          <a:off x="5963526" y="4369308"/>
          <a:ext cx="3534915" cy="9883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5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072">
                <a:tc>
                  <a:txBody>
                    <a:bodyPr/>
                    <a:lstStyle/>
                    <a:p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4114">
                      <a:solidFill>
                        <a:srgbClr val="000000"/>
                      </a:solidFill>
                      <a:prstDash val="solid"/>
                    </a:lnR>
                    <a:lnB w="4114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50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ori</a:t>
                      </a:r>
                      <a:r>
                        <a:rPr sz="1150" spc="-10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114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502">
                <a:tc rowSpan="2" gridSpan="2"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150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50" spc="-10" dirty="0">
                          <a:latin typeface="Arial"/>
                          <a:cs typeface="Arial"/>
                        </a:rPr>
                        <a:t>ed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5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150" spc="-10" dirty="0">
                          <a:latin typeface="Arial"/>
                          <a:cs typeface="Arial"/>
                        </a:rPr>
                        <a:t>ayme</a:t>
                      </a:r>
                      <a:r>
                        <a:rPr sz="115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t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114">
                      <a:solidFill>
                        <a:srgbClr val="000000"/>
                      </a:solidFill>
                      <a:prstDash val="solid"/>
                    </a:lnL>
                    <a:lnR w="4114">
                      <a:solidFill>
                        <a:srgbClr val="000000"/>
                      </a:solidFill>
                      <a:prstDash val="solid"/>
                    </a:lnR>
                    <a:lnT w="4114">
                      <a:solidFill>
                        <a:srgbClr val="000000"/>
                      </a:solidFill>
                      <a:prstDash val="solid"/>
                    </a:lnT>
                    <a:lnB w="4114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6360" algn="ctr">
                        <a:lnSpc>
                          <a:spcPct val="100000"/>
                        </a:lnSpc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5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X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114">
                      <a:solidFill>
                        <a:srgbClr val="000000"/>
                      </a:solidFill>
                      <a:prstDash val="solid"/>
                    </a:lnL>
                    <a:lnR w="4114">
                      <a:solidFill>
                        <a:srgbClr val="000000"/>
                      </a:solidFill>
                      <a:prstDash val="solid"/>
                    </a:lnR>
                    <a:lnB w="4114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150" spc="-10" dirty="0">
                          <a:latin typeface="Arial"/>
                          <a:cs typeface="Arial"/>
                        </a:rPr>
                        <a:t>:Bar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114">
                      <a:solidFill>
                        <a:srgbClr val="000000"/>
                      </a:solidFill>
                      <a:prstDash val="solid"/>
                    </a:lnL>
                    <a:lnR w="4114">
                      <a:solidFill>
                        <a:srgbClr val="000000"/>
                      </a:solidFill>
                      <a:prstDash val="solid"/>
                    </a:lnR>
                    <a:lnT w="4114">
                      <a:solidFill>
                        <a:srgbClr val="000000"/>
                      </a:solidFill>
                      <a:prstDash val="solid"/>
                    </a:lnT>
                    <a:lnB w="411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39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4114">
                      <a:solidFill>
                        <a:srgbClr val="000000"/>
                      </a:solidFill>
                      <a:prstDash val="solid"/>
                    </a:lnL>
                    <a:lnR w="4114">
                      <a:solidFill>
                        <a:srgbClr val="000000"/>
                      </a:solidFill>
                      <a:prstDash val="solid"/>
                    </a:lnR>
                    <a:lnT w="4114">
                      <a:solidFill>
                        <a:srgbClr val="000000"/>
                      </a:solidFill>
                      <a:prstDash val="solid"/>
                    </a:lnT>
                    <a:lnB w="411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114">
                      <a:solidFill>
                        <a:srgbClr val="000000"/>
                      </a:solidFill>
                      <a:prstDash val="solid"/>
                    </a:lnL>
                    <a:lnR w="4114">
                      <a:solidFill>
                        <a:srgbClr val="000000"/>
                      </a:solidFill>
                      <a:prstDash val="solid"/>
                    </a:lnR>
                    <a:lnT w="4114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4114">
                      <a:solidFill>
                        <a:srgbClr val="000000"/>
                      </a:solidFill>
                      <a:prstDash val="solid"/>
                    </a:lnL>
                    <a:lnR w="4114">
                      <a:solidFill>
                        <a:srgbClr val="000000"/>
                      </a:solidFill>
                      <a:prstDash val="solid"/>
                    </a:lnR>
                    <a:lnT w="4114">
                      <a:solidFill>
                        <a:srgbClr val="000000"/>
                      </a:solidFill>
                      <a:prstDash val="solid"/>
                    </a:lnT>
                    <a:lnB w="411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0502" y="1517786"/>
            <a:ext cx="3596004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sz="1350" dirty="0">
                <a:solidFill>
                  <a:srgbClr val="FF388D"/>
                </a:solidFill>
                <a:latin typeface="Wingdings 3"/>
                <a:cs typeface="Wingdings 3"/>
              </a:rPr>
              <a:t></a:t>
            </a:r>
            <a:r>
              <a:rPr sz="1350" dirty="0">
                <a:solidFill>
                  <a:srgbClr val="FF388D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비동기적 호출과 동기적</a:t>
            </a:r>
            <a:r>
              <a:rPr sz="2000" spc="-5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호출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35671" y="797813"/>
            <a:ext cx="6513576" cy="299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92025" y="299237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5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9195" y="2949701"/>
            <a:ext cx="128270" cy="85090"/>
          </a:xfrm>
          <a:custGeom>
            <a:avLst/>
            <a:gdLst/>
            <a:ahLst/>
            <a:cxnLst/>
            <a:rect l="l" t="t" r="r" b="b"/>
            <a:pathLst>
              <a:path w="128270" h="85089">
                <a:moveTo>
                  <a:pt x="128016" y="42672"/>
                </a:moveTo>
                <a:lnTo>
                  <a:pt x="0" y="0"/>
                </a:lnTo>
                <a:lnTo>
                  <a:pt x="0" y="84582"/>
                </a:lnTo>
                <a:lnTo>
                  <a:pt x="128016" y="42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48747" y="2647188"/>
            <a:ext cx="0" cy="226695"/>
          </a:xfrm>
          <a:custGeom>
            <a:avLst/>
            <a:gdLst/>
            <a:ahLst/>
            <a:cxnLst/>
            <a:rect l="l" t="t" r="r" b="b"/>
            <a:pathLst>
              <a:path h="226694">
                <a:moveTo>
                  <a:pt x="0" y="0"/>
                </a:moveTo>
                <a:lnTo>
                  <a:pt x="0" y="226314"/>
                </a:lnTo>
              </a:path>
            </a:pathLst>
          </a:custGeom>
          <a:ln w="5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06837" y="2863595"/>
            <a:ext cx="85090" cy="128905"/>
          </a:xfrm>
          <a:custGeom>
            <a:avLst/>
            <a:gdLst/>
            <a:ahLst/>
            <a:cxnLst/>
            <a:rect l="l" t="t" r="r" b="b"/>
            <a:pathLst>
              <a:path w="85089" h="128905">
                <a:moveTo>
                  <a:pt x="84582" y="0"/>
                </a:moveTo>
                <a:lnTo>
                  <a:pt x="0" y="0"/>
                </a:lnTo>
                <a:lnTo>
                  <a:pt x="41910" y="128778"/>
                </a:lnTo>
                <a:lnTo>
                  <a:pt x="845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61473" y="4442459"/>
            <a:ext cx="0" cy="345440"/>
          </a:xfrm>
          <a:custGeom>
            <a:avLst/>
            <a:gdLst/>
            <a:ahLst/>
            <a:cxnLst/>
            <a:rect l="l" t="t" r="r" b="b"/>
            <a:pathLst>
              <a:path h="345439">
                <a:moveTo>
                  <a:pt x="0" y="0"/>
                </a:moveTo>
                <a:lnTo>
                  <a:pt x="0" y="345186"/>
                </a:lnTo>
              </a:path>
            </a:pathLst>
          </a:custGeom>
          <a:ln w="5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73081" y="4609338"/>
            <a:ext cx="176530" cy="178435"/>
          </a:xfrm>
          <a:custGeom>
            <a:avLst/>
            <a:gdLst/>
            <a:ahLst/>
            <a:cxnLst/>
            <a:rect l="l" t="t" r="r" b="b"/>
            <a:pathLst>
              <a:path w="176529" h="178435">
                <a:moveTo>
                  <a:pt x="176022" y="0"/>
                </a:moveTo>
                <a:lnTo>
                  <a:pt x="166878" y="9906"/>
                </a:lnTo>
                <a:lnTo>
                  <a:pt x="156529" y="19144"/>
                </a:lnTo>
                <a:lnTo>
                  <a:pt x="146963" y="28661"/>
                </a:lnTo>
                <a:lnTo>
                  <a:pt x="122822" y="59020"/>
                </a:lnTo>
                <a:lnTo>
                  <a:pt x="100736" y="104199"/>
                </a:lnTo>
                <a:lnTo>
                  <a:pt x="91251" y="142066"/>
                </a:lnTo>
                <a:lnTo>
                  <a:pt x="88392" y="178308"/>
                </a:lnTo>
                <a:lnTo>
                  <a:pt x="88392" y="165354"/>
                </a:lnTo>
                <a:lnTo>
                  <a:pt x="81937" y="126754"/>
                </a:lnTo>
                <a:lnTo>
                  <a:pt x="69471" y="89575"/>
                </a:lnTo>
                <a:lnTo>
                  <a:pt x="50935" y="55190"/>
                </a:lnTo>
                <a:lnTo>
                  <a:pt x="26269" y="24972"/>
                </a:lnTo>
                <a:lnTo>
                  <a:pt x="16675" y="16063"/>
                </a:lnTo>
                <a:lnTo>
                  <a:pt x="0" y="0"/>
                </a:lnTo>
              </a:path>
            </a:pathLst>
          </a:custGeom>
          <a:ln w="5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89520" y="3931920"/>
            <a:ext cx="259079" cy="257810"/>
          </a:xfrm>
          <a:custGeom>
            <a:avLst/>
            <a:gdLst/>
            <a:ahLst/>
            <a:cxnLst/>
            <a:rect l="l" t="t" r="r" b="b"/>
            <a:pathLst>
              <a:path w="259079" h="257810">
                <a:moveTo>
                  <a:pt x="259079" y="257556"/>
                </a:moveTo>
                <a:lnTo>
                  <a:pt x="259079" y="0"/>
                </a:lnTo>
                <a:lnTo>
                  <a:pt x="0" y="0"/>
                </a:lnTo>
                <a:lnTo>
                  <a:pt x="259079" y="2575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89520" y="3931920"/>
            <a:ext cx="259079" cy="257810"/>
          </a:xfrm>
          <a:custGeom>
            <a:avLst/>
            <a:gdLst/>
            <a:ahLst/>
            <a:cxnLst/>
            <a:rect l="l" t="t" r="r" b="b"/>
            <a:pathLst>
              <a:path w="259079" h="257810">
                <a:moveTo>
                  <a:pt x="259079" y="257556"/>
                </a:moveTo>
                <a:lnTo>
                  <a:pt x="0" y="0"/>
                </a:lnTo>
                <a:lnTo>
                  <a:pt x="0" y="257556"/>
                </a:lnTo>
                <a:lnTo>
                  <a:pt x="259079" y="257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89520" y="3931920"/>
            <a:ext cx="259079" cy="257810"/>
          </a:xfrm>
          <a:custGeom>
            <a:avLst/>
            <a:gdLst/>
            <a:ahLst/>
            <a:cxnLst/>
            <a:rect l="l" t="t" r="r" b="b"/>
            <a:pathLst>
              <a:path w="259079" h="257810">
                <a:moveTo>
                  <a:pt x="259079" y="257556"/>
                </a:moveTo>
                <a:lnTo>
                  <a:pt x="0" y="0"/>
                </a:lnTo>
                <a:lnTo>
                  <a:pt x="0" y="257556"/>
                </a:lnTo>
                <a:lnTo>
                  <a:pt x="259079" y="257556"/>
                </a:lnTo>
                <a:close/>
              </a:path>
            </a:pathLst>
          </a:custGeom>
          <a:ln w="5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16565" y="4274058"/>
            <a:ext cx="742950" cy="316230"/>
          </a:xfrm>
          <a:custGeom>
            <a:avLst/>
            <a:gdLst/>
            <a:ahLst/>
            <a:cxnLst/>
            <a:rect l="l" t="t" r="r" b="b"/>
            <a:pathLst>
              <a:path w="742950" h="316229">
                <a:moveTo>
                  <a:pt x="736854" y="3810"/>
                </a:moveTo>
                <a:lnTo>
                  <a:pt x="736854" y="1524"/>
                </a:lnTo>
                <a:lnTo>
                  <a:pt x="734568" y="1524"/>
                </a:lnTo>
                <a:lnTo>
                  <a:pt x="736854" y="3810"/>
                </a:lnTo>
                <a:close/>
              </a:path>
              <a:path w="742950" h="316229">
                <a:moveTo>
                  <a:pt x="742949" y="3810"/>
                </a:moveTo>
                <a:lnTo>
                  <a:pt x="742949" y="1524"/>
                </a:lnTo>
                <a:lnTo>
                  <a:pt x="740663" y="0"/>
                </a:lnTo>
                <a:lnTo>
                  <a:pt x="736854" y="0"/>
                </a:lnTo>
                <a:lnTo>
                  <a:pt x="736854" y="5334"/>
                </a:lnTo>
                <a:lnTo>
                  <a:pt x="740663" y="5334"/>
                </a:lnTo>
                <a:lnTo>
                  <a:pt x="742949" y="3810"/>
                </a:lnTo>
                <a:close/>
              </a:path>
              <a:path w="742950" h="316229">
                <a:moveTo>
                  <a:pt x="713993" y="15240"/>
                </a:moveTo>
                <a:lnTo>
                  <a:pt x="713993" y="12954"/>
                </a:lnTo>
                <a:lnTo>
                  <a:pt x="711707" y="11430"/>
                </a:lnTo>
                <a:lnTo>
                  <a:pt x="710183" y="11430"/>
                </a:lnTo>
                <a:lnTo>
                  <a:pt x="707897" y="12954"/>
                </a:lnTo>
                <a:lnTo>
                  <a:pt x="707897" y="15240"/>
                </a:lnTo>
                <a:lnTo>
                  <a:pt x="710183" y="16764"/>
                </a:lnTo>
                <a:lnTo>
                  <a:pt x="711707" y="16764"/>
                </a:lnTo>
                <a:lnTo>
                  <a:pt x="713993" y="15240"/>
                </a:lnTo>
                <a:close/>
              </a:path>
              <a:path w="742950" h="316229">
                <a:moveTo>
                  <a:pt x="685037" y="28194"/>
                </a:moveTo>
                <a:lnTo>
                  <a:pt x="685037" y="24384"/>
                </a:lnTo>
                <a:lnTo>
                  <a:pt x="682751" y="22860"/>
                </a:lnTo>
                <a:lnTo>
                  <a:pt x="681227" y="22860"/>
                </a:lnTo>
                <a:lnTo>
                  <a:pt x="678941" y="24384"/>
                </a:lnTo>
                <a:lnTo>
                  <a:pt x="678941" y="28194"/>
                </a:lnTo>
                <a:lnTo>
                  <a:pt x="681227" y="28194"/>
                </a:lnTo>
                <a:lnTo>
                  <a:pt x="682751" y="30480"/>
                </a:lnTo>
                <a:lnTo>
                  <a:pt x="682751" y="28194"/>
                </a:lnTo>
                <a:lnTo>
                  <a:pt x="685037" y="28194"/>
                </a:lnTo>
                <a:close/>
              </a:path>
              <a:path w="742950" h="316229">
                <a:moveTo>
                  <a:pt x="656082" y="39624"/>
                </a:moveTo>
                <a:lnTo>
                  <a:pt x="656082" y="38100"/>
                </a:lnTo>
                <a:lnTo>
                  <a:pt x="654557" y="35814"/>
                </a:lnTo>
                <a:lnTo>
                  <a:pt x="652271" y="35814"/>
                </a:lnTo>
                <a:lnTo>
                  <a:pt x="650747" y="38100"/>
                </a:lnTo>
                <a:lnTo>
                  <a:pt x="650747" y="39624"/>
                </a:lnTo>
                <a:lnTo>
                  <a:pt x="652271" y="41910"/>
                </a:lnTo>
                <a:lnTo>
                  <a:pt x="654557" y="41910"/>
                </a:lnTo>
                <a:lnTo>
                  <a:pt x="656082" y="39624"/>
                </a:lnTo>
                <a:close/>
              </a:path>
              <a:path w="742950" h="316229">
                <a:moveTo>
                  <a:pt x="623315" y="51054"/>
                </a:moveTo>
                <a:lnTo>
                  <a:pt x="623315" y="49530"/>
                </a:lnTo>
                <a:lnTo>
                  <a:pt x="621791" y="49530"/>
                </a:lnTo>
                <a:lnTo>
                  <a:pt x="623315" y="51054"/>
                </a:lnTo>
                <a:close/>
              </a:path>
              <a:path w="742950" h="316229">
                <a:moveTo>
                  <a:pt x="629411" y="51054"/>
                </a:moveTo>
                <a:lnTo>
                  <a:pt x="629411" y="49530"/>
                </a:lnTo>
                <a:lnTo>
                  <a:pt x="627126" y="47244"/>
                </a:lnTo>
                <a:lnTo>
                  <a:pt x="623315" y="47244"/>
                </a:lnTo>
                <a:lnTo>
                  <a:pt x="623315" y="53340"/>
                </a:lnTo>
                <a:lnTo>
                  <a:pt x="627126" y="53340"/>
                </a:lnTo>
                <a:lnTo>
                  <a:pt x="629411" y="51054"/>
                </a:lnTo>
                <a:close/>
              </a:path>
              <a:path w="742950" h="316229">
                <a:moveTo>
                  <a:pt x="601738" y="55702"/>
                </a:moveTo>
                <a:lnTo>
                  <a:pt x="590499" y="60299"/>
                </a:lnTo>
                <a:lnTo>
                  <a:pt x="596645" y="64770"/>
                </a:lnTo>
                <a:lnTo>
                  <a:pt x="598932" y="64770"/>
                </a:lnTo>
                <a:lnTo>
                  <a:pt x="600455" y="63246"/>
                </a:lnTo>
                <a:lnTo>
                  <a:pt x="601738" y="55702"/>
                </a:lnTo>
                <a:close/>
              </a:path>
              <a:path w="742950" h="316229">
                <a:moveTo>
                  <a:pt x="572782" y="67132"/>
                </a:moveTo>
                <a:lnTo>
                  <a:pt x="561543" y="71729"/>
                </a:lnTo>
                <a:lnTo>
                  <a:pt x="567690" y="76200"/>
                </a:lnTo>
                <a:lnTo>
                  <a:pt x="569976" y="76200"/>
                </a:lnTo>
                <a:lnTo>
                  <a:pt x="571499" y="74676"/>
                </a:lnTo>
                <a:lnTo>
                  <a:pt x="572782" y="67132"/>
                </a:lnTo>
                <a:close/>
              </a:path>
              <a:path w="742950" h="316229">
                <a:moveTo>
                  <a:pt x="543305" y="87630"/>
                </a:moveTo>
                <a:lnTo>
                  <a:pt x="543305" y="83820"/>
                </a:lnTo>
                <a:lnTo>
                  <a:pt x="541019" y="82296"/>
                </a:lnTo>
                <a:lnTo>
                  <a:pt x="539495" y="82296"/>
                </a:lnTo>
                <a:lnTo>
                  <a:pt x="537210" y="83820"/>
                </a:lnTo>
                <a:lnTo>
                  <a:pt x="537210" y="87630"/>
                </a:lnTo>
                <a:lnTo>
                  <a:pt x="539495" y="87630"/>
                </a:lnTo>
                <a:lnTo>
                  <a:pt x="541019" y="89916"/>
                </a:lnTo>
                <a:lnTo>
                  <a:pt x="541019" y="87630"/>
                </a:lnTo>
                <a:lnTo>
                  <a:pt x="543305" y="87630"/>
                </a:lnTo>
                <a:close/>
              </a:path>
              <a:path w="742950" h="316229">
                <a:moveTo>
                  <a:pt x="510539" y="99060"/>
                </a:moveTo>
                <a:lnTo>
                  <a:pt x="510539" y="97536"/>
                </a:lnTo>
                <a:lnTo>
                  <a:pt x="508253" y="97536"/>
                </a:lnTo>
                <a:lnTo>
                  <a:pt x="510539" y="99060"/>
                </a:lnTo>
                <a:close/>
              </a:path>
              <a:path w="742950" h="316229">
                <a:moveTo>
                  <a:pt x="515873" y="99060"/>
                </a:moveTo>
                <a:lnTo>
                  <a:pt x="515873" y="97536"/>
                </a:lnTo>
                <a:lnTo>
                  <a:pt x="514349" y="95250"/>
                </a:lnTo>
                <a:lnTo>
                  <a:pt x="510539" y="95250"/>
                </a:lnTo>
                <a:lnTo>
                  <a:pt x="510539" y="101346"/>
                </a:lnTo>
                <a:lnTo>
                  <a:pt x="514349" y="101346"/>
                </a:lnTo>
                <a:lnTo>
                  <a:pt x="515873" y="99060"/>
                </a:lnTo>
                <a:close/>
              </a:path>
              <a:path w="742950" h="316229">
                <a:moveTo>
                  <a:pt x="487679" y="111252"/>
                </a:moveTo>
                <a:lnTo>
                  <a:pt x="487679" y="108966"/>
                </a:lnTo>
                <a:lnTo>
                  <a:pt x="485393" y="107442"/>
                </a:lnTo>
                <a:lnTo>
                  <a:pt x="483107" y="107442"/>
                </a:lnTo>
                <a:lnTo>
                  <a:pt x="481583" y="108966"/>
                </a:lnTo>
                <a:lnTo>
                  <a:pt x="481583" y="111252"/>
                </a:lnTo>
                <a:lnTo>
                  <a:pt x="483107" y="112776"/>
                </a:lnTo>
                <a:lnTo>
                  <a:pt x="485393" y="112776"/>
                </a:lnTo>
                <a:lnTo>
                  <a:pt x="487679" y="111252"/>
                </a:lnTo>
                <a:close/>
              </a:path>
              <a:path w="742950" h="316229">
                <a:moveTo>
                  <a:pt x="458723" y="122682"/>
                </a:moveTo>
                <a:lnTo>
                  <a:pt x="458723" y="120396"/>
                </a:lnTo>
                <a:lnTo>
                  <a:pt x="456438" y="118872"/>
                </a:lnTo>
                <a:lnTo>
                  <a:pt x="454913" y="118872"/>
                </a:lnTo>
                <a:lnTo>
                  <a:pt x="452627" y="120396"/>
                </a:lnTo>
                <a:lnTo>
                  <a:pt x="452627" y="122682"/>
                </a:lnTo>
                <a:lnTo>
                  <a:pt x="454913" y="124206"/>
                </a:lnTo>
                <a:lnTo>
                  <a:pt x="456438" y="124206"/>
                </a:lnTo>
                <a:lnTo>
                  <a:pt x="458723" y="122682"/>
                </a:lnTo>
                <a:close/>
              </a:path>
              <a:path w="742950" h="316229">
                <a:moveTo>
                  <a:pt x="429767" y="134112"/>
                </a:moveTo>
                <a:lnTo>
                  <a:pt x="429767" y="131826"/>
                </a:lnTo>
                <a:lnTo>
                  <a:pt x="427481" y="130302"/>
                </a:lnTo>
                <a:lnTo>
                  <a:pt x="425957" y="130302"/>
                </a:lnTo>
                <a:lnTo>
                  <a:pt x="423671" y="131826"/>
                </a:lnTo>
                <a:lnTo>
                  <a:pt x="423671" y="134112"/>
                </a:lnTo>
                <a:lnTo>
                  <a:pt x="425957" y="135636"/>
                </a:lnTo>
                <a:lnTo>
                  <a:pt x="427481" y="135636"/>
                </a:lnTo>
                <a:lnTo>
                  <a:pt x="429767" y="134112"/>
                </a:lnTo>
                <a:close/>
              </a:path>
              <a:path w="742950" h="316229">
                <a:moveTo>
                  <a:pt x="403097" y="147066"/>
                </a:moveTo>
                <a:lnTo>
                  <a:pt x="403097" y="143256"/>
                </a:lnTo>
                <a:lnTo>
                  <a:pt x="397001" y="143256"/>
                </a:lnTo>
                <a:lnTo>
                  <a:pt x="395477" y="145542"/>
                </a:lnTo>
                <a:lnTo>
                  <a:pt x="399287" y="149352"/>
                </a:lnTo>
                <a:lnTo>
                  <a:pt x="400811" y="147066"/>
                </a:lnTo>
                <a:lnTo>
                  <a:pt x="403097" y="147066"/>
                </a:lnTo>
                <a:close/>
              </a:path>
              <a:path w="742950" h="316229">
                <a:moveTo>
                  <a:pt x="374141" y="158496"/>
                </a:moveTo>
                <a:lnTo>
                  <a:pt x="374141" y="156972"/>
                </a:lnTo>
                <a:lnTo>
                  <a:pt x="371855" y="154686"/>
                </a:lnTo>
                <a:lnTo>
                  <a:pt x="370331" y="154686"/>
                </a:lnTo>
                <a:lnTo>
                  <a:pt x="368045" y="156972"/>
                </a:lnTo>
                <a:lnTo>
                  <a:pt x="368045" y="158496"/>
                </a:lnTo>
                <a:lnTo>
                  <a:pt x="370331" y="160782"/>
                </a:lnTo>
                <a:lnTo>
                  <a:pt x="371855" y="160782"/>
                </a:lnTo>
                <a:lnTo>
                  <a:pt x="374141" y="158496"/>
                </a:lnTo>
                <a:close/>
              </a:path>
              <a:path w="742950" h="316229">
                <a:moveTo>
                  <a:pt x="346468" y="163144"/>
                </a:moveTo>
                <a:lnTo>
                  <a:pt x="335229" y="167741"/>
                </a:lnTo>
                <a:lnTo>
                  <a:pt x="341375" y="172212"/>
                </a:lnTo>
                <a:lnTo>
                  <a:pt x="343661" y="172212"/>
                </a:lnTo>
                <a:lnTo>
                  <a:pt x="345185" y="170688"/>
                </a:lnTo>
                <a:lnTo>
                  <a:pt x="346468" y="163144"/>
                </a:lnTo>
                <a:close/>
              </a:path>
              <a:path w="742950" h="316229">
                <a:moveTo>
                  <a:pt x="317512" y="174574"/>
                </a:moveTo>
                <a:lnTo>
                  <a:pt x="306273" y="179171"/>
                </a:lnTo>
                <a:lnTo>
                  <a:pt x="312419" y="183642"/>
                </a:lnTo>
                <a:lnTo>
                  <a:pt x="314705" y="183642"/>
                </a:lnTo>
                <a:lnTo>
                  <a:pt x="316229" y="182118"/>
                </a:lnTo>
                <a:lnTo>
                  <a:pt x="317512" y="174574"/>
                </a:lnTo>
                <a:close/>
              </a:path>
              <a:path w="742950" h="316229">
                <a:moveTo>
                  <a:pt x="283463" y="193548"/>
                </a:moveTo>
                <a:lnTo>
                  <a:pt x="283463" y="191262"/>
                </a:lnTo>
                <a:lnTo>
                  <a:pt x="281939" y="193548"/>
                </a:lnTo>
                <a:lnTo>
                  <a:pt x="283463" y="193548"/>
                </a:lnTo>
                <a:close/>
              </a:path>
              <a:path w="742950" h="316229">
                <a:moveTo>
                  <a:pt x="289559" y="193548"/>
                </a:moveTo>
                <a:lnTo>
                  <a:pt x="289559" y="191262"/>
                </a:lnTo>
                <a:lnTo>
                  <a:pt x="288035" y="189738"/>
                </a:lnTo>
                <a:lnTo>
                  <a:pt x="283463" y="189738"/>
                </a:lnTo>
                <a:lnTo>
                  <a:pt x="283463" y="195072"/>
                </a:lnTo>
                <a:lnTo>
                  <a:pt x="288035" y="195072"/>
                </a:lnTo>
                <a:lnTo>
                  <a:pt x="289559" y="193548"/>
                </a:lnTo>
                <a:close/>
              </a:path>
              <a:path w="742950" h="316229">
                <a:moveTo>
                  <a:pt x="260603" y="206502"/>
                </a:moveTo>
                <a:lnTo>
                  <a:pt x="260603" y="202692"/>
                </a:lnTo>
                <a:lnTo>
                  <a:pt x="259079" y="202692"/>
                </a:lnTo>
                <a:lnTo>
                  <a:pt x="256793" y="201168"/>
                </a:lnTo>
                <a:lnTo>
                  <a:pt x="256793" y="202692"/>
                </a:lnTo>
                <a:lnTo>
                  <a:pt x="255269" y="202692"/>
                </a:lnTo>
                <a:lnTo>
                  <a:pt x="255269" y="206502"/>
                </a:lnTo>
                <a:lnTo>
                  <a:pt x="256793" y="208788"/>
                </a:lnTo>
                <a:lnTo>
                  <a:pt x="259079" y="208788"/>
                </a:lnTo>
                <a:lnTo>
                  <a:pt x="260603" y="206502"/>
                </a:lnTo>
                <a:close/>
              </a:path>
              <a:path w="742950" h="316229">
                <a:moveTo>
                  <a:pt x="231647" y="218694"/>
                </a:moveTo>
                <a:lnTo>
                  <a:pt x="231647" y="216408"/>
                </a:lnTo>
                <a:lnTo>
                  <a:pt x="230123" y="214122"/>
                </a:lnTo>
                <a:lnTo>
                  <a:pt x="227837" y="214122"/>
                </a:lnTo>
                <a:lnTo>
                  <a:pt x="226313" y="216408"/>
                </a:lnTo>
                <a:lnTo>
                  <a:pt x="226313" y="218694"/>
                </a:lnTo>
                <a:lnTo>
                  <a:pt x="227837" y="220218"/>
                </a:lnTo>
                <a:lnTo>
                  <a:pt x="230123" y="220218"/>
                </a:lnTo>
                <a:lnTo>
                  <a:pt x="231647" y="218694"/>
                </a:lnTo>
                <a:close/>
              </a:path>
              <a:path w="742950" h="316229">
                <a:moveTo>
                  <a:pt x="203453" y="230124"/>
                </a:moveTo>
                <a:lnTo>
                  <a:pt x="203453" y="227838"/>
                </a:lnTo>
                <a:lnTo>
                  <a:pt x="201167" y="226314"/>
                </a:lnTo>
                <a:lnTo>
                  <a:pt x="199643" y="226314"/>
                </a:lnTo>
                <a:lnTo>
                  <a:pt x="197357" y="227838"/>
                </a:lnTo>
                <a:lnTo>
                  <a:pt x="197357" y="230124"/>
                </a:lnTo>
                <a:lnTo>
                  <a:pt x="199643" y="231648"/>
                </a:lnTo>
                <a:lnTo>
                  <a:pt x="201167" y="231648"/>
                </a:lnTo>
                <a:lnTo>
                  <a:pt x="203453" y="230124"/>
                </a:lnTo>
                <a:close/>
              </a:path>
              <a:path w="742950" h="316229">
                <a:moveTo>
                  <a:pt x="170687" y="241554"/>
                </a:moveTo>
                <a:lnTo>
                  <a:pt x="170687" y="239268"/>
                </a:lnTo>
                <a:lnTo>
                  <a:pt x="168401" y="241554"/>
                </a:lnTo>
                <a:lnTo>
                  <a:pt x="170687" y="241554"/>
                </a:lnTo>
                <a:close/>
              </a:path>
              <a:path w="742950" h="316229">
                <a:moveTo>
                  <a:pt x="176021" y="241554"/>
                </a:moveTo>
                <a:lnTo>
                  <a:pt x="176021" y="239268"/>
                </a:lnTo>
                <a:lnTo>
                  <a:pt x="174497" y="237744"/>
                </a:lnTo>
                <a:lnTo>
                  <a:pt x="170687" y="237744"/>
                </a:lnTo>
                <a:lnTo>
                  <a:pt x="170687" y="243078"/>
                </a:lnTo>
                <a:lnTo>
                  <a:pt x="174497" y="243078"/>
                </a:lnTo>
                <a:lnTo>
                  <a:pt x="176021" y="241554"/>
                </a:lnTo>
                <a:close/>
              </a:path>
              <a:path w="742950" h="316229">
                <a:moveTo>
                  <a:pt x="147827" y="254508"/>
                </a:moveTo>
                <a:lnTo>
                  <a:pt x="147827" y="250698"/>
                </a:lnTo>
                <a:lnTo>
                  <a:pt x="145541" y="249174"/>
                </a:lnTo>
                <a:lnTo>
                  <a:pt x="144017" y="249174"/>
                </a:lnTo>
                <a:lnTo>
                  <a:pt x="141731" y="250698"/>
                </a:lnTo>
                <a:lnTo>
                  <a:pt x="141731" y="252984"/>
                </a:lnTo>
                <a:lnTo>
                  <a:pt x="144017" y="254508"/>
                </a:lnTo>
                <a:lnTo>
                  <a:pt x="147827" y="254508"/>
                </a:lnTo>
                <a:close/>
              </a:path>
              <a:path w="742950" h="316229">
                <a:moveTo>
                  <a:pt x="118871" y="265938"/>
                </a:moveTo>
                <a:lnTo>
                  <a:pt x="118871" y="262128"/>
                </a:lnTo>
                <a:lnTo>
                  <a:pt x="116585" y="262128"/>
                </a:lnTo>
                <a:lnTo>
                  <a:pt x="116585" y="260604"/>
                </a:lnTo>
                <a:lnTo>
                  <a:pt x="115061" y="262128"/>
                </a:lnTo>
                <a:lnTo>
                  <a:pt x="112775" y="262128"/>
                </a:lnTo>
                <a:lnTo>
                  <a:pt x="112775" y="265938"/>
                </a:lnTo>
                <a:lnTo>
                  <a:pt x="115061" y="268224"/>
                </a:lnTo>
                <a:lnTo>
                  <a:pt x="116585" y="268224"/>
                </a:lnTo>
                <a:lnTo>
                  <a:pt x="118871" y="265938"/>
                </a:lnTo>
                <a:close/>
              </a:path>
              <a:path w="742950" h="316229">
                <a:moveTo>
                  <a:pt x="91198" y="270586"/>
                </a:moveTo>
                <a:lnTo>
                  <a:pt x="79971" y="275183"/>
                </a:lnTo>
                <a:lnTo>
                  <a:pt x="86105" y="279654"/>
                </a:lnTo>
                <a:lnTo>
                  <a:pt x="88391" y="279654"/>
                </a:lnTo>
                <a:lnTo>
                  <a:pt x="89915" y="278130"/>
                </a:lnTo>
                <a:lnTo>
                  <a:pt x="91198" y="270586"/>
                </a:lnTo>
                <a:close/>
              </a:path>
              <a:path w="742950" h="316229">
                <a:moveTo>
                  <a:pt x="57149" y="289560"/>
                </a:moveTo>
                <a:lnTo>
                  <a:pt x="57149" y="287274"/>
                </a:lnTo>
                <a:lnTo>
                  <a:pt x="55625" y="287274"/>
                </a:lnTo>
                <a:lnTo>
                  <a:pt x="57149" y="289560"/>
                </a:lnTo>
                <a:close/>
              </a:path>
              <a:path w="742950" h="316229">
                <a:moveTo>
                  <a:pt x="63245" y="289560"/>
                </a:moveTo>
                <a:lnTo>
                  <a:pt x="63245" y="287274"/>
                </a:lnTo>
                <a:lnTo>
                  <a:pt x="60959" y="285750"/>
                </a:lnTo>
                <a:lnTo>
                  <a:pt x="57149" y="285750"/>
                </a:lnTo>
                <a:lnTo>
                  <a:pt x="57149" y="291084"/>
                </a:lnTo>
                <a:lnTo>
                  <a:pt x="60959" y="291084"/>
                </a:lnTo>
                <a:lnTo>
                  <a:pt x="63245" y="289560"/>
                </a:lnTo>
                <a:close/>
              </a:path>
              <a:path w="742950" h="316229">
                <a:moveTo>
                  <a:pt x="34289" y="300990"/>
                </a:moveTo>
                <a:lnTo>
                  <a:pt x="34289" y="298704"/>
                </a:lnTo>
                <a:lnTo>
                  <a:pt x="32003" y="297180"/>
                </a:lnTo>
                <a:lnTo>
                  <a:pt x="30479" y="297180"/>
                </a:lnTo>
                <a:lnTo>
                  <a:pt x="28193" y="298704"/>
                </a:lnTo>
                <a:lnTo>
                  <a:pt x="28193" y="300990"/>
                </a:lnTo>
                <a:lnTo>
                  <a:pt x="30479" y="302514"/>
                </a:lnTo>
                <a:lnTo>
                  <a:pt x="32003" y="302514"/>
                </a:lnTo>
                <a:lnTo>
                  <a:pt x="34289" y="300990"/>
                </a:lnTo>
                <a:close/>
              </a:path>
              <a:path w="742950" h="316229">
                <a:moveTo>
                  <a:pt x="5333" y="313944"/>
                </a:moveTo>
                <a:lnTo>
                  <a:pt x="5333" y="310134"/>
                </a:lnTo>
                <a:lnTo>
                  <a:pt x="3809" y="308610"/>
                </a:lnTo>
                <a:lnTo>
                  <a:pt x="1523" y="308610"/>
                </a:lnTo>
                <a:lnTo>
                  <a:pt x="0" y="310134"/>
                </a:lnTo>
                <a:lnTo>
                  <a:pt x="0" y="313944"/>
                </a:lnTo>
                <a:lnTo>
                  <a:pt x="1523" y="313944"/>
                </a:lnTo>
                <a:lnTo>
                  <a:pt x="3809" y="316230"/>
                </a:lnTo>
                <a:lnTo>
                  <a:pt x="3809" y="313944"/>
                </a:lnTo>
                <a:lnTo>
                  <a:pt x="5333" y="313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51133" y="4274058"/>
            <a:ext cx="8890" cy="5715"/>
          </a:xfrm>
          <a:custGeom>
            <a:avLst/>
            <a:gdLst/>
            <a:ahLst/>
            <a:cxnLst/>
            <a:rect l="l" t="t" r="r" b="b"/>
            <a:pathLst>
              <a:path w="8889" h="5714">
                <a:moveTo>
                  <a:pt x="6096" y="5334"/>
                </a:moveTo>
                <a:lnTo>
                  <a:pt x="2286" y="5334"/>
                </a:lnTo>
                <a:lnTo>
                  <a:pt x="2286" y="3810"/>
                </a:lnTo>
                <a:lnTo>
                  <a:pt x="0" y="1524"/>
                </a:lnTo>
                <a:lnTo>
                  <a:pt x="2286" y="1524"/>
                </a:lnTo>
                <a:lnTo>
                  <a:pt x="2286" y="0"/>
                </a:lnTo>
                <a:lnTo>
                  <a:pt x="6096" y="0"/>
                </a:lnTo>
                <a:lnTo>
                  <a:pt x="8382" y="1524"/>
                </a:lnTo>
                <a:lnTo>
                  <a:pt x="8382" y="3810"/>
                </a:lnTo>
                <a:lnTo>
                  <a:pt x="6096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24463" y="4285488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4">
                <a:moveTo>
                  <a:pt x="3809" y="5333"/>
                </a:moveTo>
                <a:lnTo>
                  <a:pt x="2285" y="5333"/>
                </a:lnTo>
                <a:lnTo>
                  <a:pt x="0" y="3809"/>
                </a:lnTo>
                <a:lnTo>
                  <a:pt x="0" y="1523"/>
                </a:lnTo>
                <a:lnTo>
                  <a:pt x="2285" y="0"/>
                </a:lnTo>
                <a:lnTo>
                  <a:pt x="3809" y="0"/>
                </a:lnTo>
                <a:lnTo>
                  <a:pt x="6095" y="1523"/>
                </a:lnTo>
                <a:lnTo>
                  <a:pt x="6095" y="3809"/>
                </a:lnTo>
                <a:lnTo>
                  <a:pt x="3809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95507" y="4296917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3810" y="5334"/>
                </a:moveTo>
                <a:lnTo>
                  <a:pt x="3810" y="7620"/>
                </a:lnTo>
                <a:lnTo>
                  <a:pt x="2286" y="5334"/>
                </a:lnTo>
                <a:lnTo>
                  <a:pt x="0" y="5334"/>
                </a:lnTo>
                <a:lnTo>
                  <a:pt x="0" y="1524"/>
                </a:lnTo>
                <a:lnTo>
                  <a:pt x="2286" y="0"/>
                </a:lnTo>
                <a:lnTo>
                  <a:pt x="3810" y="0"/>
                </a:lnTo>
                <a:lnTo>
                  <a:pt x="6096" y="1524"/>
                </a:lnTo>
                <a:lnTo>
                  <a:pt x="6096" y="5334"/>
                </a:lnTo>
                <a:lnTo>
                  <a:pt x="3810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67313" y="4309871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3809" y="6095"/>
                </a:moveTo>
                <a:lnTo>
                  <a:pt x="1523" y="6095"/>
                </a:lnTo>
                <a:lnTo>
                  <a:pt x="0" y="3809"/>
                </a:lnTo>
                <a:lnTo>
                  <a:pt x="0" y="2285"/>
                </a:lnTo>
                <a:lnTo>
                  <a:pt x="1523" y="0"/>
                </a:lnTo>
                <a:lnTo>
                  <a:pt x="3809" y="0"/>
                </a:lnTo>
                <a:lnTo>
                  <a:pt x="5333" y="2285"/>
                </a:lnTo>
                <a:lnTo>
                  <a:pt x="5333" y="3809"/>
                </a:lnTo>
                <a:lnTo>
                  <a:pt x="3809" y="609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38357" y="4321302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5334" y="6095"/>
                </a:moveTo>
                <a:lnTo>
                  <a:pt x="1524" y="6095"/>
                </a:lnTo>
                <a:lnTo>
                  <a:pt x="1524" y="3809"/>
                </a:lnTo>
                <a:lnTo>
                  <a:pt x="0" y="2285"/>
                </a:lnTo>
                <a:lnTo>
                  <a:pt x="1524" y="2285"/>
                </a:lnTo>
                <a:lnTo>
                  <a:pt x="1524" y="0"/>
                </a:lnTo>
                <a:lnTo>
                  <a:pt x="5334" y="0"/>
                </a:lnTo>
                <a:lnTo>
                  <a:pt x="7620" y="2285"/>
                </a:lnTo>
                <a:lnTo>
                  <a:pt x="7620" y="3809"/>
                </a:lnTo>
                <a:lnTo>
                  <a:pt x="5334" y="609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07064" y="4329760"/>
            <a:ext cx="11430" cy="9525"/>
          </a:xfrm>
          <a:custGeom>
            <a:avLst/>
            <a:gdLst/>
            <a:ahLst/>
            <a:cxnLst/>
            <a:rect l="l" t="t" r="r" b="b"/>
            <a:pathLst>
              <a:path w="11429" h="9525">
                <a:moveTo>
                  <a:pt x="8432" y="9067"/>
                </a:moveTo>
                <a:lnTo>
                  <a:pt x="6146" y="9067"/>
                </a:lnTo>
                <a:lnTo>
                  <a:pt x="0" y="4597"/>
                </a:lnTo>
                <a:lnTo>
                  <a:pt x="11239" y="0"/>
                </a:lnTo>
                <a:lnTo>
                  <a:pt x="9956" y="7543"/>
                </a:lnTo>
                <a:lnTo>
                  <a:pt x="8432" y="906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78108" y="4341190"/>
            <a:ext cx="11430" cy="9525"/>
          </a:xfrm>
          <a:custGeom>
            <a:avLst/>
            <a:gdLst/>
            <a:ahLst/>
            <a:cxnLst/>
            <a:rect l="l" t="t" r="r" b="b"/>
            <a:pathLst>
              <a:path w="11429" h="9525">
                <a:moveTo>
                  <a:pt x="8432" y="9067"/>
                </a:moveTo>
                <a:lnTo>
                  <a:pt x="6146" y="9067"/>
                </a:lnTo>
                <a:lnTo>
                  <a:pt x="0" y="4597"/>
                </a:lnTo>
                <a:lnTo>
                  <a:pt x="11239" y="0"/>
                </a:lnTo>
                <a:lnTo>
                  <a:pt x="9956" y="7543"/>
                </a:lnTo>
                <a:lnTo>
                  <a:pt x="8432" y="906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3775" y="4356353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3809" y="5333"/>
                </a:moveTo>
                <a:lnTo>
                  <a:pt x="3809" y="7619"/>
                </a:lnTo>
                <a:lnTo>
                  <a:pt x="2285" y="5333"/>
                </a:lnTo>
                <a:lnTo>
                  <a:pt x="0" y="5333"/>
                </a:lnTo>
                <a:lnTo>
                  <a:pt x="0" y="1523"/>
                </a:lnTo>
                <a:lnTo>
                  <a:pt x="2285" y="0"/>
                </a:lnTo>
                <a:lnTo>
                  <a:pt x="3809" y="0"/>
                </a:lnTo>
                <a:lnTo>
                  <a:pt x="6095" y="1523"/>
                </a:lnTo>
                <a:lnTo>
                  <a:pt x="6095" y="5333"/>
                </a:lnTo>
                <a:lnTo>
                  <a:pt x="3809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4819" y="4369308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6096" y="6096"/>
                </a:moveTo>
                <a:lnTo>
                  <a:pt x="2286" y="6096"/>
                </a:lnTo>
                <a:lnTo>
                  <a:pt x="2286" y="3810"/>
                </a:lnTo>
                <a:lnTo>
                  <a:pt x="0" y="2286"/>
                </a:lnTo>
                <a:lnTo>
                  <a:pt x="2286" y="2286"/>
                </a:lnTo>
                <a:lnTo>
                  <a:pt x="2286" y="0"/>
                </a:lnTo>
                <a:lnTo>
                  <a:pt x="6096" y="0"/>
                </a:lnTo>
                <a:lnTo>
                  <a:pt x="7620" y="2286"/>
                </a:lnTo>
                <a:lnTo>
                  <a:pt x="7620" y="3810"/>
                </a:lnTo>
                <a:lnTo>
                  <a:pt x="6096" y="60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98149" y="4381500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4">
                <a:moveTo>
                  <a:pt x="3809" y="5333"/>
                </a:moveTo>
                <a:lnTo>
                  <a:pt x="1523" y="5333"/>
                </a:lnTo>
                <a:lnTo>
                  <a:pt x="0" y="3809"/>
                </a:lnTo>
                <a:lnTo>
                  <a:pt x="0" y="1523"/>
                </a:lnTo>
                <a:lnTo>
                  <a:pt x="1523" y="0"/>
                </a:lnTo>
                <a:lnTo>
                  <a:pt x="3809" y="0"/>
                </a:lnTo>
                <a:lnTo>
                  <a:pt x="6095" y="1523"/>
                </a:lnTo>
                <a:lnTo>
                  <a:pt x="6095" y="3809"/>
                </a:lnTo>
                <a:lnTo>
                  <a:pt x="3809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69193" y="4392929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4">
                <a:moveTo>
                  <a:pt x="3810" y="5334"/>
                </a:moveTo>
                <a:lnTo>
                  <a:pt x="2286" y="5334"/>
                </a:lnTo>
                <a:lnTo>
                  <a:pt x="0" y="3810"/>
                </a:lnTo>
                <a:lnTo>
                  <a:pt x="0" y="1524"/>
                </a:lnTo>
                <a:lnTo>
                  <a:pt x="2286" y="0"/>
                </a:lnTo>
                <a:lnTo>
                  <a:pt x="3810" y="0"/>
                </a:lnTo>
                <a:lnTo>
                  <a:pt x="6096" y="1524"/>
                </a:lnTo>
                <a:lnTo>
                  <a:pt x="6096" y="3810"/>
                </a:lnTo>
                <a:lnTo>
                  <a:pt x="3810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40237" y="4404359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4">
                <a:moveTo>
                  <a:pt x="3809" y="5334"/>
                </a:moveTo>
                <a:lnTo>
                  <a:pt x="2285" y="5334"/>
                </a:lnTo>
                <a:lnTo>
                  <a:pt x="0" y="3810"/>
                </a:lnTo>
                <a:lnTo>
                  <a:pt x="0" y="1524"/>
                </a:lnTo>
                <a:lnTo>
                  <a:pt x="2285" y="0"/>
                </a:lnTo>
                <a:lnTo>
                  <a:pt x="3809" y="0"/>
                </a:lnTo>
                <a:lnTo>
                  <a:pt x="6095" y="1524"/>
                </a:lnTo>
                <a:lnTo>
                  <a:pt x="6095" y="3810"/>
                </a:lnTo>
                <a:lnTo>
                  <a:pt x="3809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12043" y="4417314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5334" y="3809"/>
                </a:moveTo>
                <a:lnTo>
                  <a:pt x="3810" y="6095"/>
                </a:lnTo>
                <a:lnTo>
                  <a:pt x="0" y="2285"/>
                </a:lnTo>
                <a:lnTo>
                  <a:pt x="1524" y="0"/>
                </a:lnTo>
                <a:lnTo>
                  <a:pt x="7620" y="0"/>
                </a:lnTo>
                <a:lnTo>
                  <a:pt x="7620" y="3809"/>
                </a:lnTo>
                <a:lnTo>
                  <a:pt x="5334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84611" y="4428744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3809" y="6096"/>
                </a:moveTo>
                <a:lnTo>
                  <a:pt x="2285" y="6096"/>
                </a:lnTo>
                <a:lnTo>
                  <a:pt x="0" y="3810"/>
                </a:lnTo>
                <a:lnTo>
                  <a:pt x="0" y="2286"/>
                </a:lnTo>
                <a:lnTo>
                  <a:pt x="2285" y="0"/>
                </a:lnTo>
                <a:lnTo>
                  <a:pt x="3809" y="0"/>
                </a:lnTo>
                <a:lnTo>
                  <a:pt x="6095" y="2286"/>
                </a:lnTo>
                <a:lnTo>
                  <a:pt x="6095" y="3810"/>
                </a:lnTo>
                <a:lnTo>
                  <a:pt x="3809" y="60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51794" y="4437202"/>
            <a:ext cx="11430" cy="9525"/>
          </a:xfrm>
          <a:custGeom>
            <a:avLst/>
            <a:gdLst/>
            <a:ahLst/>
            <a:cxnLst/>
            <a:rect l="l" t="t" r="r" b="b"/>
            <a:pathLst>
              <a:path w="11429" h="9525">
                <a:moveTo>
                  <a:pt x="8432" y="9067"/>
                </a:moveTo>
                <a:lnTo>
                  <a:pt x="6146" y="9067"/>
                </a:lnTo>
                <a:lnTo>
                  <a:pt x="0" y="4597"/>
                </a:lnTo>
                <a:lnTo>
                  <a:pt x="11239" y="0"/>
                </a:lnTo>
                <a:lnTo>
                  <a:pt x="9956" y="7543"/>
                </a:lnTo>
                <a:lnTo>
                  <a:pt x="8432" y="906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22838" y="4448632"/>
            <a:ext cx="11430" cy="9525"/>
          </a:xfrm>
          <a:custGeom>
            <a:avLst/>
            <a:gdLst/>
            <a:ahLst/>
            <a:cxnLst/>
            <a:rect l="l" t="t" r="r" b="b"/>
            <a:pathLst>
              <a:path w="11429" h="9525">
                <a:moveTo>
                  <a:pt x="8432" y="9067"/>
                </a:moveTo>
                <a:lnTo>
                  <a:pt x="6146" y="9067"/>
                </a:lnTo>
                <a:lnTo>
                  <a:pt x="0" y="4597"/>
                </a:lnTo>
                <a:lnTo>
                  <a:pt x="11239" y="0"/>
                </a:lnTo>
                <a:lnTo>
                  <a:pt x="9956" y="7543"/>
                </a:lnTo>
                <a:lnTo>
                  <a:pt x="8432" y="906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98505" y="4463796"/>
            <a:ext cx="7620" cy="5715"/>
          </a:xfrm>
          <a:custGeom>
            <a:avLst/>
            <a:gdLst/>
            <a:ahLst/>
            <a:cxnLst/>
            <a:rect l="l" t="t" r="r" b="b"/>
            <a:pathLst>
              <a:path w="7620" h="5714">
                <a:moveTo>
                  <a:pt x="6096" y="5333"/>
                </a:moveTo>
                <a:lnTo>
                  <a:pt x="1524" y="5333"/>
                </a:lnTo>
                <a:lnTo>
                  <a:pt x="1524" y="3809"/>
                </a:lnTo>
                <a:lnTo>
                  <a:pt x="0" y="3809"/>
                </a:lnTo>
                <a:lnTo>
                  <a:pt x="1524" y="1523"/>
                </a:lnTo>
                <a:lnTo>
                  <a:pt x="1524" y="0"/>
                </a:lnTo>
                <a:lnTo>
                  <a:pt x="6096" y="0"/>
                </a:lnTo>
                <a:lnTo>
                  <a:pt x="7620" y="1523"/>
                </a:lnTo>
                <a:lnTo>
                  <a:pt x="7620" y="3809"/>
                </a:lnTo>
                <a:lnTo>
                  <a:pt x="6096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71835" y="4475226"/>
            <a:ext cx="5715" cy="7620"/>
          </a:xfrm>
          <a:custGeom>
            <a:avLst/>
            <a:gdLst/>
            <a:ahLst/>
            <a:cxnLst/>
            <a:rect l="l" t="t" r="r" b="b"/>
            <a:pathLst>
              <a:path w="5714" h="7620">
                <a:moveTo>
                  <a:pt x="3810" y="7619"/>
                </a:moveTo>
                <a:lnTo>
                  <a:pt x="1524" y="7619"/>
                </a:lnTo>
                <a:lnTo>
                  <a:pt x="0" y="5333"/>
                </a:lnTo>
                <a:lnTo>
                  <a:pt x="0" y="1523"/>
                </a:lnTo>
                <a:lnTo>
                  <a:pt x="1524" y="1523"/>
                </a:lnTo>
                <a:lnTo>
                  <a:pt x="1524" y="0"/>
                </a:lnTo>
                <a:lnTo>
                  <a:pt x="3810" y="1523"/>
                </a:lnTo>
                <a:lnTo>
                  <a:pt x="5334" y="1523"/>
                </a:lnTo>
                <a:lnTo>
                  <a:pt x="5334" y="5333"/>
                </a:lnTo>
                <a:lnTo>
                  <a:pt x="3810" y="761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42879" y="4488179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3809" y="6096"/>
                </a:moveTo>
                <a:lnTo>
                  <a:pt x="1523" y="6096"/>
                </a:lnTo>
                <a:lnTo>
                  <a:pt x="0" y="4572"/>
                </a:lnTo>
                <a:lnTo>
                  <a:pt x="0" y="2286"/>
                </a:lnTo>
                <a:lnTo>
                  <a:pt x="1523" y="0"/>
                </a:lnTo>
                <a:lnTo>
                  <a:pt x="3809" y="0"/>
                </a:lnTo>
                <a:lnTo>
                  <a:pt x="5334" y="2286"/>
                </a:lnTo>
                <a:lnTo>
                  <a:pt x="5334" y="4572"/>
                </a:lnTo>
                <a:lnTo>
                  <a:pt x="3809" y="60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13923" y="4500371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4">
                <a:moveTo>
                  <a:pt x="3809" y="5333"/>
                </a:moveTo>
                <a:lnTo>
                  <a:pt x="2285" y="5333"/>
                </a:lnTo>
                <a:lnTo>
                  <a:pt x="0" y="3809"/>
                </a:lnTo>
                <a:lnTo>
                  <a:pt x="0" y="1523"/>
                </a:lnTo>
                <a:lnTo>
                  <a:pt x="2285" y="0"/>
                </a:lnTo>
                <a:lnTo>
                  <a:pt x="3809" y="0"/>
                </a:lnTo>
                <a:lnTo>
                  <a:pt x="6095" y="1523"/>
                </a:lnTo>
                <a:lnTo>
                  <a:pt x="6095" y="3809"/>
                </a:lnTo>
                <a:lnTo>
                  <a:pt x="3809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84967" y="4511802"/>
            <a:ext cx="7620" cy="5715"/>
          </a:xfrm>
          <a:custGeom>
            <a:avLst/>
            <a:gdLst/>
            <a:ahLst/>
            <a:cxnLst/>
            <a:rect l="l" t="t" r="r" b="b"/>
            <a:pathLst>
              <a:path w="7620" h="5714">
                <a:moveTo>
                  <a:pt x="6096" y="5333"/>
                </a:moveTo>
                <a:lnTo>
                  <a:pt x="2285" y="5333"/>
                </a:lnTo>
                <a:lnTo>
                  <a:pt x="2285" y="3809"/>
                </a:lnTo>
                <a:lnTo>
                  <a:pt x="0" y="3809"/>
                </a:lnTo>
                <a:lnTo>
                  <a:pt x="2285" y="1523"/>
                </a:lnTo>
                <a:lnTo>
                  <a:pt x="2285" y="0"/>
                </a:lnTo>
                <a:lnTo>
                  <a:pt x="6096" y="0"/>
                </a:lnTo>
                <a:lnTo>
                  <a:pt x="7620" y="1523"/>
                </a:lnTo>
                <a:lnTo>
                  <a:pt x="7620" y="3809"/>
                </a:lnTo>
                <a:lnTo>
                  <a:pt x="6096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58297" y="4523232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4">
                <a:moveTo>
                  <a:pt x="3809" y="5334"/>
                </a:moveTo>
                <a:lnTo>
                  <a:pt x="2285" y="5334"/>
                </a:lnTo>
                <a:lnTo>
                  <a:pt x="0" y="3810"/>
                </a:lnTo>
                <a:lnTo>
                  <a:pt x="0" y="1524"/>
                </a:lnTo>
                <a:lnTo>
                  <a:pt x="2285" y="0"/>
                </a:lnTo>
                <a:lnTo>
                  <a:pt x="3809" y="0"/>
                </a:lnTo>
                <a:lnTo>
                  <a:pt x="6095" y="1524"/>
                </a:lnTo>
                <a:lnTo>
                  <a:pt x="6095" y="5334"/>
                </a:lnTo>
                <a:lnTo>
                  <a:pt x="3809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29341" y="4534661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3809" y="7620"/>
                </a:moveTo>
                <a:lnTo>
                  <a:pt x="2285" y="7620"/>
                </a:lnTo>
                <a:lnTo>
                  <a:pt x="0" y="5334"/>
                </a:lnTo>
                <a:lnTo>
                  <a:pt x="0" y="1524"/>
                </a:lnTo>
                <a:lnTo>
                  <a:pt x="2285" y="1524"/>
                </a:lnTo>
                <a:lnTo>
                  <a:pt x="3809" y="0"/>
                </a:lnTo>
                <a:lnTo>
                  <a:pt x="3809" y="1524"/>
                </a:lnTo>
                <a:lnTo>
                  <a:pt x="6095" y="1524"/>
                </a:lnTo>
                <a:lnTo>
                  <a:pt x="6095" y="5334"/>
                </a:lnTo>
                <a:lnTo>
                  <a:pt x="3809" y="762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96537" y="4544644"/>
            <a:ext cx="11430" cy="9525"/>
          </a:xfrm>
          <a:custGeom>
            <a:avLst/>
            <a:gdLst/>
            <a:ahLst/>
            <a:cxnLst/>
            <a:rect l="l" t="t" r="r" b="b"/>
            <a:pathLst>
              <a:path w="11429" h="9525">
                <a:moveTo>
                  <a:pt x="8420" y="9067"/>
                </a:moveTo>
                <a:lnTo>
                  <a:pt x="6134" y="9067"/>
                </a:lnTo>
                <a:lnTo>
                  <a:pt x="0" y="4597"/>
                </a:lnTo>
                <a:lnTo>
                  <a:pt x="11226" y="0"/>
                </a:lnTo>
                <a:lnTo>
                  <a:pt x="9944" y="7543"/>
                </a:lnTo>
                <a:lnTo>
                  <a:pt x="8420" y="906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72191" y="4559808"/>
            <a:ext cx="7620" cy="5715"/>
          </a:xfrm>
          <a:custGeom>
            <a:avLst/>
            <a:gdLst/>
            <a:ahLst/>
            <a:cxnLst/>
            <a:rect l="l" t="t" r="r" b="b"/>
            <a:pathLst>
              <a:path w="7620" h="5714">
                <a:moveTo>
                  <a:pt x="5333" y="5334"/>
                </a:moveTo>
                <a:lnTo>
                  <a:pt x="1523" y="5334"/>
                </a:lnTo>
                <a:lnTo>
                  <a:pt x="1523" y="3810"/>
                </a:lnTo>
                <a:lnTo>
                  <a:pt x="0" y="1524"/>
                </a:lnTo>
                <a:lnTo>
                  <a:pt x="1523" y="1524"/>
                </a:lnTo>
                <a:lnTo>
                  <a:pt x="1523" y="0"/>
                </a:lnTo>
                <a:lnTo>
                  <a:pt x="5333" y="0"/>
                </a:lnTo>
                <a:lnTo>
                  <a:pt x="7619" y="1524"/>
                </a:lnTo>
                <a:lnTo>
                  <a:pt x="7619" y="3810"/>
                </a:lnTo>
                <a:lnTo>
                  <a:pt x="5333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44759" y="4571238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4">
                <a:moveTo>
                  <a:pt x="3810" y="5333"/>
                </a:moveTo>
                <a:lnTo>
                  <a:pt x="2286" y="5333"/>
                </a:lnTo>
                <a:lnTo>
                  <a:pt x="0" y="3809"/>
                </a:lnTo>
                <a:lnTo>
                  <a:pt x="0" y="1523"/>
                </a:lnTo>
                <a:lnTo>
                  <a:pt x="2286" y="0"/>
                </a:lnTo>
                <a:lnTo>
                  <a:pt x="3810" y="0"/>
                </a:lnTo>
                <a:lnTo>
                  <a:pt x="6096" y="1523"/>
                </a:lnTo>
                <a:lnTo>
                  <a:pt x="6096" y="3809"/>
                </a:lnTo>
                <a:lnTo>
                  <a:pt x="3810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16565" y="4582667"/>
            <a:ext cx="5715" cy="7620"/>
          </a:xfrm>
          <a:custGeom>
            <a:avLst/>
            <a:gdLst/>
            <a:ahLst/>
            <a:cxnLst/>
            <a:rect l="l" t="t" r="r" b="b"/>
            <a:pathLst>
              <a:path w="5714" h="7620">
                <a:moveTo>
                  <a:pt x="3809" y="5334"/>
                </a:moveTo>
                <a:lnTo>
                  <a:pt x="3809" y="7620"/>
                </a:lnTo>
                <a:lnTo>
                  <a:pt x="1523" y="5334"/>
                </a:lnTo>
                <a:lnTo>
                  <a:pt x="0" y="5334"/>
                </a:lnTo>
                <a:lnTo>
                  <a:pt x="0" y="1524"/>
                </a:lnTo>
                <a:lnTo>
                  <a:pt x="1523" y="0"/>
                </a:lnTo>
                <a:lnTo>
                  <a:pt x="3809" y="0"/>
                </a:lnTo>
                <a:lnTo>
                  <a:pt x="5333" y="1524"/>
                </a:lnTo>
                <a:lnTo>
                  <a:pt x="5333" y="5334"/>
                </a:lnTo>
                <a:lnTo>
                  <a:pt x="3809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796171" y="4563361"/>
            <a:ext cx="106680" cy="105410"/>
          </a:xfrm>
          <a:custGeom>
            <a:avLst/>
            <a:gdLst/>
            <a:ahLst/>
            <a:cxnLst/>
            <a:rect l="l" t="t" r="r" b="b"/>
            <a:pathLst>
              <a:path w="106679" h="105410">
                <a:moveTo>
                  <a:pt x="100582" y="32260"/>
                </a:moveTo>
                <a:lnTo>
                  <a:pt x="102868" y="36832"/>
                </a:lnTo>
                <a:lnTo>
                  <a:pt x="105154" y="42166"/>
                </a:lnTo>
                <a:lnTo>
                  <a:pt x="106678" y="48262"/>
                </a:lnTo>
                <a:lnTo>
                  <a:pt x="106109" y="60256"/>
                </a:lnTo>
                <a:lnTo>
                  <a:pt x="86871" y="93992"/>
                </a:lnTo>
                <a:lnTo>
                  <a:pt x="55244" y="105204"/>
                </a:lnTo>
                <a:lnTo>
                  <a:pt x="43470" y="104483"/>
                </a:lnTo>
                <a:lnTo>
                  <a:pt x="32385" y="100951"/>
                </a:lnTo>
                <a:lnTo>
                  <a:pt x="21113" y="93833"/>
                </a:lnTo>
                <a:lnTo>
                  <a:pt x="9142" y="82552"/>
                </a:lnTo>
                <a:lnTo>
                  <a:pt x="5332" y="72646"/>
                </a:lnTo>
                <a:lnTo>
                  <a:pt x="3046" y="67312"/>
                </a:lnTo>
                <a:lnTo>
                  <a:pt x="760" y="63502"/>
                </a:lnTo>
                <a:lnTo>
                  <a:pt x="0" y="50813"/>
                </a:lnTo>
                <a:lnTo>
                  <a:pt x="1714" y="38402"/>
                </a:lnTo>
                <a:lnTo>
                  <a:pt x="32002" y="4066"/>
                </a:lnTo>
                <a:lnTo>
                  <a:pt x="56067" y="0"/>
                </a:lnTo>
                <a:lnTo>
                  <a:pt x="68235" y="2300"/>
                </a:lnTo>
                <a:lnTo>
                  <a:pt x="79703" y="6901"/>
                </a:lnTo>
                <a:lnTo>
                  <a:pt x="96772" y="23116"/>
                </a:lnTo>
                <a:lnTo>
                  <a:pt x="100582" y="32260"/>
                </a:lnTo>
              </a:path>
            </a:pathLst>
          </a:custGeom>
          <a:ln w="5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33685" y="39243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91775" y="4141470"/>
            <a:ext cx="85090" cy="128270"/>
          </a:xfrm>
          <a:custGeom>
            <a:avLst/>
            <a:gdLst/>
            <a:ahLst/>
            <a:cxnLst/>
            <a:rect l="l" t="t" r="r" b="b"/>
            <a:pathLst>
              <a:path w="85089" h="128270">
                <a:moveTo>
                  <a:pt x="84582" y="0"/>
                </a:moveTo>
                <a:lnTo>
                  <a:pt x="0" y="0"/>
                </a:lnTo>
                <a:lnTo>
                  <a:pt x="41910" y="128016"/>
                </a:lnTo>
                <a:lnTo>
                  <a:pt x="845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655705" y="3931920"/>
            <a:ext cx="2693035" cy="691515"/>
          </a:xfrm>
          <a:prstGeom prst="rect">
            <a:avLst/>
          </a:prstGeom>
          <a:ln w="57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842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asynch</a:t>
            </a:r>
            <a:r>
              <a:rPr sz="1600" spc="10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nou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essage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770767" y="4853178"/>
            <a:ext cx="1614170" cy="462915"/>
          </a:xfrm>
          <a:prstGeom prst="rect">
            <a:avLst/>
          </a:prstGeom>
          <a:ln w="57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842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ac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5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b</a:t>
            </a:r>
            <a:r>
              <a:rPr sz="1600" spc="5" dirty="0">
                <a:latin typeface="Arial"/>
                <a:cs typeface="Arial"/>
              </a:rPr>
              <a:t>j</a:t>
            </a:r>
            <a:r>
              <a:rPr sz="1600" spc="-5" dirty="0">
                <a:latin typeface="Arial"/>
                <a:cs typeface="Arial"/>
              </a:rPr>
              <a:t>ect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127889" y="4853178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256794" y="256794"/>
                </a:moveTo>
                <a:lnTo>
                  <a:pt x="256794" y="0"/>
                </a:lnTo>
                <a:lnTo>
                  <a:pt x="0" y="0"/>
                </a:lnTo>
                <a:lnTo>
                  <a:pt x="256794" y="2567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27877" y="4853178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256794" y="256793"/>
                </a:moveTo>
                <a:lnTo>
                  <a:pt x="0" y="0"/>
                </a:lnTo>
                <a:lnTo>
                  <a:pt x="0" y="256793"/>
                </a:lnTo>
                <a:lnTo>
                  <a:pt x="256794" y="256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27877" y="4853178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256794" y="256793"/>
                </a:moveTo>
                <a:lnTo>
                  <a:pt x="0" y="0"/>
                </a:lnTo>
                <a:lnTo>
                  <a:pt x="0" y="256793"/>
                </a:lnTo>
                <a:lnTo>
                  <a:pt x="256794" y="256793"/>
                </a:lnTo>
                <a:close/>
              </a:path>
            </a:pathLst>
          </a:custGeom>
          <a:ln w="5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03205" y="5079491"/>
            <a:ext cx="1071880" cy="161290"/>
          </a:xfrm>
          <a:custGeom>
            <a:avLst/>
            <a:gdLst/>
            <a:ahLst/>
            <a:cxnLst/>
            <a:rect l="l" t="t" r="r" b="b"/>
            <a:pathLst>
              <a:path w="1071879" h="161289">
                <a:moveTo>
                  <a:pt x="1071372" y="3809"/>
                </a:moveTo>
                <a:lnTo>
                  <a:pt x="1069086" y="1523"/>
                </a:lnTo>
                <a:lnTo>
                  <a:pt x="1069086" y="0"/>
                </a:lnTo>
                <a:lnTo>
                  <a:pt x="1067562" y="0"/>
                </a:lnTo>
                <a:lnTo>
                  <a:pt x="1065276" y="1523"/>
                </a:lnTo>
                <a:lnTo>
                  <a:pt x="1065276" y="3809"/>
                </a:lnTo>
                <a:lnTo>
                  <a:pt x="1063752" y="3809"/>
                </a:lnTo>
                <a:lnTo>
                  <a:pt x="1067562" y="7619"/>
                </a:lnTo>
                <a:lnTo>
                  <a:pt x="1069086" y="5333"/>
                </a:lnTo>
                <a:lnTo>
                  <a:pt x="1071372" y="3809"/>
                </a:lnTo>
                <a:close/>
              </a:path>
              <a:path w="1071879" h="161289">
                <a:moveTo>
                  <a:pt x="1040130" y="9905"/>
                </a:moveTo>
                <a:lnTo>
                  <a:pt x="1040130" y="7619"/>
                </a:lnTo>
                <a:lnTo>
                  <a:pt x="1038606" y="5333"/>
                </a:lnTo>
                <a:lnTo>
                  <a:pt x="1034796" y="5333"/>
                </a:lnTo>
                <a:lnTo>
                  <a:pt x="1034796" y="11429"/>
                </a:lnTo>
                <a:lnTo>
                  <a:pt x="1036320" y="11429"/>
                </a:lnTo>
                <a:lnTo>
                  <a:pt x="1038606" y="9905"/>
                </a:lnTo>
                <a:lnTo>
                  <a:pt x="1040130" y="9905"/>
                </a:lnTo>
                <a:close/>
              </a:path>
              <a:path w="1071879" h="161289">
                <a:moveTo>
                  <a:pt x="1009650" y="15239"/>
                </a:moveTo>
                <a:lnTo>
                  <a:pt x="1009650" y="11429"/>
                </a:lnTo>
                <a:lnTo>
                  <a:pt x="1008126" y="9905"/>
                </a:lnTo>
                <a:lnTo>
                  <a:pt x="1005840" y="9905"/>
                </a:lnTo>
                <a:lnTo>
                  <a:pt x="1004316" y="11429"/>
                </a:lnTo>
                <a:lnTo>
                  <a:pt x="1004316" y="15239"/>
                </a:lnTo>
                <a:lnTo>
                  <a:pt x="1009650" y="15239"/>
                </a:lnTo>
                <a:close/>
              </a:path>
              <a:path w="1071879" h="161289">
                <a:moveTo>
                  <a:pt x="979170" y="19049"/>
                </a:moveTo>
                <a:lnTo>
                  <a:pt x="979170" y="15239"/>
                </a:lnTo>
                <a:lnTo>
                  <a:pt x="976884" y="13715"/>
                </a:lnTo>
                <a:lnTo>
                  <a:pt x="975360" y="13715"/>
                </a:lnTo>
                <a:lnTo>
                  <a:pt x="973074" y="15239"/>
                </a:lnTo>
                <a:lnTo>
                  <a:pt x="973074" y="19049"/>
                </a:lnTo>
                <a:lnTo>
                  <a:pt x="979170" y="19049"/>
                </a:lnTo>
                <a:close/>
              </a:path>
              <a:path w="1071879" h="161289">
                <a:moveTo>
                  <a:pt x="947928" y="22859"/>
                </a:moveTo>
                <a:lnTo>
                  <a:pt x="947928" y="19049"/>
                </a:lnTo>
                <a:lnTo>
                  <a:pt x="942594" y="19049"/>
                </a:lnTo>
                <a:lnTo>
                  <a:pt x="942594" y="21335"/>
                </a:lnTo>
                <a:lnTo>
                  <a:pt x="944118" y="22859"/>
                </a:lnTo>
                <a:lnTo>
                  <a:pt x="944118" y="25145"/>
                </a:lnTo>
                <a:lnTo>
                  <a:pt x="946404" y="25145"/>
                </a:lnTo>
                <a:lnTo>
                  <a:pt x="947928" y="22859"/>
                </a:lnTo>
                <a:close/>
              </a:path>
              <a:path w="1071879" h="161289">
                <a:moveTo>
                  <a:pt x="917448" y="28955"/>
                </a:moveTo>
                <a:lnTo>
                  <a:pt x="917448" y="22859"/>
                </a:lnTo>
                <a:lnTo>
                  <a:pt x="913638" y="22859"/>
                </a:lnTo>
                <a:lnTo>
                  <a:pt x="912114" y="25145"/>
                </a:lnTo>
                <a:lnTo>
                  <a:pt x="912114" y="26669"/>
                </a:lnTo>
                <a:lnTo>
                  <a:pt x="913638" y="28955"/>
                </a:lnTo>
                <a:lnTo>
                  <a:pt x="917448" y="28955"/>
                </a:lnTo>
                <a:close/>
              </a:path>
              <a:path w="1071879" h="161289">
                <a:moveTo>
                  <a:pt x="888492" y="30479"/>
                </a:moveTo>
                <a:lnTo>
                  <a:pt x="886968" y="28955"/>
                </a:lnTo>
                <a:lnTo>
                  <a:pt x="886968" y="26669"/>
                </a:lnTo>
                <a:lnTo>
                  <a:pt x="884682" y="26669"/>
                </a:lnTo>
                <a:lnTo>
                  <a:pt x="883158" y="28955"/>
                </a:lnTo>
                <a:lnTo>
                  <a:pt x="880872" y="30479"/>
                </a:lnTo>
                <a:lnTo>
                  <a:pt x="883158" y="30479"/>
                </a:lnTo>
                <a:lnTo>
                  <a:pt x="883158" y="32765"/>
                </a:lnTo>
                <a:lnTo>
                  <a:pt x="886968" y="32765"/>
                </a:lnTo>
                <a:lnTo>
                  <a:pt x="888492" y="30479"/>
                </a:lnTo>
                <a:close/>
              </a:path>
              <a:path w="1071879" h="161289">
                <a:moveTo>
                  <a:pt x="858012" y="34289"/>
                </a:moveTo>
                <a:lnTo>
                  <a:pt x="854202" y="30479"/>
                </a:lnTo>
                <a:lnTo>
                  <a:pt x="852678" y="32765"/>
                </a:lnTo>
                <a:lnTo>
                  <a:pt x="852678" y="36575"/>
                </a:lnTo>
                <a:lnTo>
                  <a:pt x="854202" y="38099"/>
                </a:lnTo>
                <a:lnTo>
                  <a:pt x="856488" y="36575"/>
                </a:lnTo>
                <a:lnTo>
                  <a:pt x="858012" y="34289"/>
                </a:lnTo>
                <a:close/>
              </a:path>
              <a:path w="1071879" h="161289">
                <a:moveTo>
                  <a:pt x="827532" y="40385"/>
                </a:moveTo>
                <a:lnTo>
                  <a:pt x="827532" y="38099"/>
                </a:lnTo>
                <a:lnTo>
                  <a:pt x="825246" y="36575"/>
                </a:lnTo>
                <a:lnTo>
                  <a:pt x="821436" y="36575"/>
                </a:lnTo>
                <a:lnTo>
                  <a:pt x="821436" y="41909"/>
                </a:lnTo>
                <a:lnTo>
                  <a:pt x="825246" y="41909"/>
                </a:lnTo>
                <a:lnTo>
                  <a:pt x="827532" y="40385"/>
                </a:lnTo>
                <a:close/>
              </a:path>
              <a:path w="1071879" h="161289">
                <a:moveTo>
                  <a:pt x="796290" y="45719"/>
                </a:moveTo>
                <a:lnTo>
                  <a:pt x="796290" y="40385"/>
                </a:lnTo>
                <a:lnTo>
                  <a:pt x="792480" y="40385"/>
                </a:lnTo>
                <a:lnTo>
                  <a:pt x="790956" y="41909"/>
                </a:lnTo>
                <a:lnTo>
                  <a:pt x="790956" y="44195"/>
                </a:lnTo>
                <a:lnTo>
                  <a:pt x="792480" y="45719"/>
                </a:lnTo>
                <a:lnTo>
                  <a:pt x="796290" y="45719"/>
                </a:lnTo>
                <a:close/>
              </a:path>
              <a:path w="1071879" h="161289">
                <a:moveTo>
                  <a:pt x="765810" y="49529"/>
                </a:moveTo>
                <a:lnTo>
                  <a:pt x="765810" y="45719"/>
                </a:lnTo>
                <a:lnTo>
                  <a:pt x="762000" y="44195"/>
                </a:lnTo>
                <a:lnTo>
                  <a:pt x="760476" y="45719"/>
                </a:lnTo>
                <a:lnTo>
                  <a:pt x="760476" y="49529"/>
                </a:lnTo>
                <a:lnTo>
                  <a:pt x="765810" y="49529"/>
                </a:lnTo>
                <a:close/>
              </a:path>
              <a:path w="1071879" h="161289">
                <a:moveTo>
                  <a:pt x="735330" y="53339"/>
                </a:moveTo>
                <a:lnTo>
                  <a:pt x="735330" y="49529"/>
                </a:lnTo>
                <a:lnTo>
                  <a:pt x="731520" y="49529"/>
                </a:lnTo>
                <a:lnTo>
                  <a:pt x="729234" y="51815"/>
                </a:lnTo>
                <a:lnTo>
                  <a:pt x="731520" y="53339"/>
                </a:lnTo>
                <a:lnTo>
                  <a:pt x="731520" y="55625"/>
                </a:lnTo>
                <a:lnTo>
                  <a:pt x="733044" y="55625"/>
                </a:lnTo>
                <a:lnTo>
                  <a:pt x="735330" y="53339"/>
                </a:lnTo>
                <a:close/>
              </a:path>
              <a:path w="1071879" h="161289">
                <a:moveTo>
                  <a:pt x="706374" y="57149"/>
                </a:moveTo>
                <a:lnTo>
                  <a:pt x="706374" y="55625"/>
                </a:lnTo>
                <a:lnTo>
                  <a:pt x="704850" y="53339"/>
                </a:lnTo>
                <a:lnTo>
                  <a:pt x="701040" y="53339"/>
                </a:lnTo>
                <a:lnTo>
                  <a:pt x="698754" y="55625"/>
                </a:lnTo>
                <a:lnTo>
                  <a:pt x="698754" y="57149"/>
                </a:lnTo>
                <a:lnTo>
                  <a:pt x="701040" y="59435"/>
                </a:lnTo>
                <a:lnTo>
                  <a:pt x="704850" y="59435"/>
                </a:lnTo>
                <a:lnTo>
                  <a:pt x="704850" y="57149"/>
                </a:lnTo>
                <a:lnTo>
                  <a:pt x="706374" y="57149"/>
                </a:lnTo>
                <a:close/>
              </a:path>
              <a:path w="1071879" h="161289">
                <a:moveTo>
                  <a:pt x="675894" y="60959"/>
                </a:moveTo>
                <a:lnTo>
                  <a:pt x="675894" y="59435"/>
                </a:lnTo>
                <a:lnTo>
                  <a:pt x="673608" y="59435"/>
                </a:lnTo>
                <a:lnTo>
                  <a:pt x="672084" y="57149"/>
                </a:lnTo>
                <a:lnTo>
                  <a:pt x="669798" y="57149"/>
                </a:lnTo>
                <a:lnTo>
                  <a:pt x="669798" y="63245"/>
                </a:lnTo>
                <a:lnTo>
                  <a:pt x="673608" y="63245"/>
                </a:lnTo>
                <a:lnTo>
                  <a:pt x="675894" y="60959"/>
                </a:lnTo>
                <a:close/>
              </a:path>
              <a:path w="1071879" h="161289">
                <a:moveTo>
                  <a:pt x="644652" y="67055"/>
                </a:moveTo>
                <a:lnTo>
                  <a:pt x="644652" y="65531"/>
                </a:lnTo>
                <a:lnTo>
                  <a:pt x="643128" y="63245"/>
                </a:lnTo>
                <a:lnTo>
                  <a:pt x="640842" y="60959"/>
                </a:lnTo>
                <a:lnTo>
                  <a:pt x="639318" y="63245"/>
                </a:lnTo>
                <a:lnTo>
                  <a:pt x="639318" y="67055"/>
                </a:lnTo>
                <a:lnTo>
                  <a:pt x="640842" y="69341"/>
                </a:lnTo>
                <a:lnTo>
                  <a:pt x="643128" y="69341"/>
                </a:lnTo>
                <a:lnTo>
                  <a:pt x="644652" y="67055"/>
                </a:lnTo>
                <a:close/>
              </a:path>
              <a:path w="1071879" h="161289">
                <a:moveTo>
                  <a:pt x="614172" y="70865"/>
                </a:moveTo>
                <a:lnTo>
                  <a:pt x="614172" y="69341"/>
                </a:lnTo>
                <a:lnTo>
                  <a:pt x="612648" y="67055"/>
                </a:lnTo>
                <a:lnTo>
                  <a:pt x="608838" y="67055"/>
                </a:lnTo>
                <a:lnTo>
                  <a:pt x="608838" y="73151"/>
                </a:lnTo>
                <a:lnTo>
                  <a:pt x="612648" y="73151"/>
                </a:lnTo>
                <a:lnTo>
                  <a:pt x="614172" y="70865"/>
                </a:lnTo>
                <a:close/>
              </a:path>
              <a:path w="1071879" h="161289">
                <a:moveTo>
                  <a:pt x="583692" y="76961"/>
                </a:moveTo>
                <a:lnTo>
                  <a:pt x="583692" y="70865"/>
                </a:lnTo>
                <a:lnTo>
                  <a:pt x="579882" y="70865"/>
                </a:lnTo>
                <a:lnTo>
                  <a:pt x="577596" y="73151"/>
                </a:lnTo>
                <a:lnTo>
                  <a:pt x="577596" y="74675"/>
                </a:lnTo>
                <a:lnTo>
                  <a:pt x="579882" y="76961"/>
                </a:lnTo>
                <a:lnTo>
                  <a:pt x="583692" y="76961"/>
                </a:lnTo>
                <a:close/>
              </a:path>
              <a:path w="1071879" h="161289">
                <a:moveTo>
                  <a:pt x="553212" y="80771"/>
                </a:moveTo>
                <a:lnTo>
                  <a:pt x="553212" y="76961"/>
                </a:lnTo>
                <a:lnTo>
                  <a:pt x="550926" y="74675"/>
                </a:lnTo>
                <a:lnTo>
                  <a:pt x="549402" y="76961"/>
                </a:lnTo>
                <a:lnTo>
                  <a:pt x="547116" y="76961"/>
                </a:lnTo>
                <a:lnTo>
                  <a:pt x="547116" y="78485"/>
                </a:lnTo>
                <a:lnTo>
                  <a:pt x="550926" y="82295"/>
                </a:lnTo>
                <a:lnTo>
                  <a:pt x="553212" y="80771"/>
                </a:lnTo>
                <a:close/>
              </a:path>
              <a:path w="1071879" h="161289">
                <a:moveTo>
                  <a:pt x="524256" y="82295"/>
                </a:moveTo>
                <a:lnTo>
                  <a:pt x="521970" y="80771"/>
                </a:lnTo>
                <a:lnTo>
                  <a:pt x="518160" y="80771"/>
                </a:lnTo>
                <a:lnTo>
                  <a:pt x="516636" y="82295"/>
                </a:lnTo>
                <a:lnTo>
                  <a:pt x="518160" y="84581"/>
                </a:lnTo>
                <a:lnTo>
                  <a:pt x="520446" y="86105"/>
                </a:lnTo>
                <a:lnTo>
                  <a:pt x="521970" y="86105"/>
                </a:lnTo>
                <a:lnTo>
                  <a:pt x="521970" y="84581"/>
                </a:lnTo>
                <a:lnTo>
                  <a:pt x="524256" y="82295"/>
                </a:lnTo>
                <a:close/>
              </a:path>
              <a:path w="1071879" h="161289">
                <a:moveTo>
                  <a:pt x="493014" y="88391"/>
                </a:moveTo>
                <a:lnTo>
                  <a:pt x="493014" y="86105"/>
                </a:lnTo>
                <a:lnTo>
                  <a:pt x="491490" y="84581"/>
                </a:lnTo>
                <a:lnTo>
                  <a:pt x="487680" y="84581"/>
                </a:lnTo>
                <a:lnTo>
                  <a:pt x="487680" y="89915"/>
                </a:lnTo>
                <a:lnTo>
                  <a:pt x="491490" y="89915"/>
                </a:lnTo>
                <a:lnTo>
                  <a:pt x="493014" y="88391"/>
                </a:lnTo>
                <a:close/>
              </a:path>
              <a:path w="1071879" h="161289">
                <a:moveTo>
                  <a:pt x="462534" y="93725"/>
                </a:moveTo>
                <a:lnTo>
                  <a:pt x="462534" y="92201"/>
                </a:lnTo>
                <a:lnTo>
                  <a:pt x="461010" y="89915"/>
                </a:lnTo>
                <a:lnTo>
                  <a:pt x="461010" y="88391"/>
                </a:lnTo>
                <a:lnTo>
                  <a:pt x="458724" y="88391"/>
                </a:lnTo>
                <a:lnTo>
                  <a:pt x="457200" y="89915"/>
                </a:lnTo>
                <a:lnTo>
                  <a:pt x="457200" y="93725"/>
                </a:lnTo>
                <a:lnTo>
                  <a:pt x="462534" y="93725"/>
                </a:lnTo>
                <a:close/>
              </a:path>
              <a:path w="1071879" h="161289">
                <a:moveTo>
                  <a:pt x="432054" y="97535"/>
                </a:moveTo>
                <a:lnTo>
                  <a:pt x="432054" y="93725"/>
                </a:lnTo>
                <a:lnTo>
                  <a:pt x="425958" y="93725"/>
                </a:lnTo>
                <a:lnTo>
                  <a:pt x="425958" y="97535"/>
                </a:lnTo>
                <a:lnTo>
                  <a:pt x="428244" y="99821"/>
                </a:lnTo>
                <a:lnTo>
                  <a:pt x="429768" y="99821"/>
                </a:lnTo>
                <a:lnTo>
                  <a:pt x="429768" y="97535"/>
                </a:lnTo>
                <a:lnTo>
                  <a:pt x="432054" y="97535"/>
                </a:lnTo>
                <a:close/>
              </a:path>
              <a:path w="1071879" h="161289">
                <a:moveTo>
                  <a:pt x="401574" y="101345"/>
                </a:moveTo>
                <a:lnTo>
                  <a:pt x="401574" y="97535"/>
                </a:lnTo>
                <a:lnTo>
                  <a:pt x="395478" y="97535"/>
                </a:lnTo>
                <a:lnTo>
                  <a:pt x="395478" y="101345"/>
                </a:lnTo>
                <a:lnTo>
                  <a:pt x="397002" y="103631"/>
                </a:lnTo>
                <a:lnTo>
                  <a:pt x="399288" y="103631"/>
                </a:lnTo>
                <a:lnTo>
                  <a:pt x="401574" y="101345"/>
                </a:lnTo>
                <a:close/>
              </a:path>
              <a:path w="1071879" h="161289">
                <a:moveTo>
                  <a:pt x="370332" y="107441"/>
                </a:moveTo>
                <a:lnTo>
                  <a:pt x="370332" y="101345"/>
                </a:lnTo>
                <a:lnTo>
                  <a:pt x="366522" y="101345"/>
                </a:lnTo>
                <a:lnTo>
                  <a:pt x="366522" y="103631"/>
                </a:lnTo>
                <a:lnTo>
                  <a:pt x="364998" y="105155"/>
                </a:lnTo>
                <a:lnTo>
                  <a:pt x="366522" y="107441"/>
                </a:lnTo>
                <a:lnTo>
                  <a:pt x="370332" y="107441"/>
                </a:lnTo>
                <a:close/>
              </a:path>
              <a:path w="1071879" h="161289">
                <a:moveTo>
                  <a:pt x="341376" y="108965"/>
                </a:moveTo>
                <a:lnTo>
                  <a:pt x="337566" y="105155"/>
                </a:lnTo>
                <a:lnTo>
                  <a:pt x="336042" y="107441"/>
                </a:lnTo>
                <a:lnTo>
                  <a:pt x="333756" y="108965"/>
                </a:lnTo>
                <a:lnTo>
                  <a:pt x="337566" y="112775"/>
                </a:lnTo>
                <a:lnTo>
                  <a:pt x="339852" y="111251"/>
                </a:lnTo>
                <a:lnTo>
                  <a:pt x="339852" y="108965"/>
                </a:lnTo>
                <a:lnTo>
                  <a:pt x="341376" y="108965"/>
                </a:lnTo>
                <a:close/>
              </a:path>
              <a:path w="1071879" h="161289">
                <a:moveTo>
                  <a:pt x="310896" y="115061"/>
                </a:moveTo>
                <a:lnTo>
                  <a:pt x="310896" y="112775"/>
                </a:lnTo>
                <a:lnTo>
                  <a:pt x="309372" y="111251"/>
                </a:lnTo>
                <a:lnTo>
                  <a:pt x="305562" y="111251"/>
                </a:lnTo>
                <a:lnTo>
                  <a:pt x="305562" y="117347"/>
                </a:lnTo>
                <a:lnTo>
                  <a:pt x="307086" y="117347"/>
                </a:lnTo>
                <a:lnTo>
                  <a:pt x="309372" y="115061"/>
                </a:lnTo>
                <a:lnTo>
                  <a:pt x="310896" y="115061"/>
                </a:lnTo>
                <a:close/>
              </a:path>
              <a:path w="1071879" h="161289">
                <a:moveTo>
                  <a:pt x="280416" y="121157"/>
                </a:moveTo>
                <a:lnTo>
                  <a:pt x="280416" y="117347"/>
                </a:lnTo>
                <a:lnTo>
                  <a:pt x="278130" y="115061"/>
                </a:lnTo>
                <a:lnTo>
                  <a:pt x="276606" y="115061"/>
                </a:lnTo>
                <a:lnTo>
                  <a:pt x="274320" y="117347"/>
                </a:lnTo>
                <a:lnTo>
                  <a:pt x="274320" y="121157"/>
                </a:lnTo>
                <a:lnTo>
                  <a:pt x="280416" y="121157"/>
                </a:lnTo>
                <a:close/>
              </a:path>
              <a:path w="1071879" h="161289">
                <a:moveTo>
                  <a:pt x="249936" y="124967"/>
                </a:moveTo>
                <a:lnTo>
                  <a:pt x="249936" y="122681"/>
                </a:lnTo>
                <a:lnTo>
                  <a:pt x="247650" y="121157"/>
                </a:lnTo>
                <a:lnTo>
                  <a:pt x="247650" y="118871"/>
                </a:lnTo>
                <a:lnTo>
                  <a:pt x="245364" y="118871"/>
                </a:lnTo>
                <a:lnTo>
                  <a:pt x="243840" y="121157"/>
                </a:lnTo>
                <a:lnTo>
                  <a:pt x="243840" y="124967"/>
                </a:lnTo>
                <a:lnTo>
                  <a:pt x="249936" y="124967"/>
                </a:lnTo>
                <a:close/>
              </a:path>
              <a:path w="1071879" h="161289">
                <a:moveTo>
                  <a:pt x="218694" y="128777"/>
                </a:moveTo>
                <a:lnTo>
                  <a:pt x="218694" y="124967"/>
                </a:lnTo>
                <a:lnTo>
                  <a:pt x="213359" y="124967"/>
                </a:lnTo>
                <a:lnTo>
                  <a:pt x="213359" y="126491"/>
                </a:lnTo>
                <a:lnTo>
                  <a:pt x="214884" y="128777"/>
                </a:lnTo>
                <a:lnTo>
                  <a:pt x="214884" y="130301"/>
                </a:lnTo>
                <a:lnTo>
                  <a:pt x="217170" y="130301"/>
                </a:lnTo>
                <a:lnTo>
                  <a:pt x="218694" y="128777"/>
                </a:lnTo>
                <a:close/>
              </a:path>
              <a:path w="1071879" h="161289">
                <a:moveTo>
                  <a:pt x="188214" y="132587"/>
                </a:moveTo>
                <a:lnTo>
                  <a:pt x="188214" y="128777"/>
                </a:lnTo>
                <a:lnTo>
                  <a:pt x="182118" y="128777"/>
                </a:lnTo>
                <a:lnTo>
                  <a:pt x="182118" y="132587"/>
                </a:lnTo>
                <a:lnTo>
                  <a:pt x="184403" y="134111"/>
                </a:lnTo>
                <a:lnTo>
                  <a:pt x="185928" y="134111"/>
                </a:lnTo>
                <a:lnTo>
                  <a:pt x="188214" y="132587"/>
                </a:lnTo>
                <a:close/>
              </a:path>
              <a:path w="1071879" h="161289">
                <a:moveTo>
                  <a:pt x="157734" y="137921"/>
                </a:moveTo>
                <a:lnTo>
                  <a:pt x="157734" y="132587"/>
                </a:lnTo>
                <a:lnTo>
                  <a:pt x="155448" y="132587"/>
                </a:lnTo>
                <a:lnTo>
                  <a:pt x="153924" y="134111"/>
                </a:lnTo>
                <a:lnTo>
                  <a:pt x="151637" y="134111"/>
                </a:lnTo>
                <a:lnTo>
                  <a:pt x="151637" y="136397"/>
                </a:lnTo>
                <a:lnTo>
                  <a:pt x="153924" y="136397"/>
                </a:lnTo>
                <a:lnTo>
                  <a:pt x="153924" y="137921"/>
                </a:lnTo>
                <a:lnTo>
                  <a:pt x="157734" y="137921"/>
                </a:lnTo>
                <a:close/>
              </a:path>
              <a:path w="1071879" h="161289">
                <a:moveTo>
                  <a:pt x="128778" y="140207"/>
                </a:moveTo>
                <a:lnTo>
                  <a:pt x="126492" y="137921"/>
                </a:lnTo>
                <a:lnTo>
                  <a:pt x="126492" y="136397"/>
                </a:lnTo>
                <a:lnTo>
                  <a:pt x="124968" y="136397"/>
                </a:lnTo>
                <a:lnTo>
                  <a:pt x="122681" y="137921"/>
                </a:lnTo>
                <a:lnTo>
                  <a:pt x="122681" y="140207"/>
                </a:lnTo>
                <a:lnTo>
                  <a:pt x="121158" y="140207"/>
                </a:lnTo>
                <a:lnTo>
                  <a:pt x="124968" y="144017"/>
                </a:lnTo>
                <a:lnTo>
                  <a:pt x="126492" y="141731"/>
                </a:lnTo>
                <a:lnTo>
                  <a:pt x="128778" y="140207"/>
                </a:lnTo>
                <a:close/>
              </a:path>
              <a:path w="1071879" h="161289">
                <a:moveTo>
                  <a:pt x="98298" y="144017"/>
                </a:moveTo>
                <a:lnTo>
                  <a:pt x="96012" y="141731"/>
                </a:lnTo>
                <a:lnTo>
                  <a:pt x="92202" y="141731"/>
                </a:lnTo>
                <a:lnTo>
                  <a:pt x="92202" y="147827"/>
                </a:lnTo>
                <a:lnTo>
                  <a:pt x="96012" y="147827"/>
                </a:lnTo>
                <a:lnTo>
                  <a:pt x="96012" y="145541"/>
                </a:lnTo>
                <a:lnTo>
                  <a:pt x="98298" y="144017"/>
                </a:lnTo>
                <a:close/>
              </a:path>
              <a:path w="1071879" h="161289">
                <a:moveTo>
                  <a:pt x="67056" y="151637"/>
                </a:moveTo>
                <a:lnTo>
                  <a:pt x="67056" y="147827"/>
                </a:lnTo>
                <a:lnTo>
                  <a:pt x="65531" y="145541"/>
                </a:lnTo>
                <a:lnTo>
                  <a:pt x="63246" y="145541"/>
                </a:lnTo>
                <a:lnTo>
                  <a:pt x="61721" y="147827"/>
                </a:lnTo>
                <a:lnTo>
                  <a:pt x="61721" y="151637"/>
                </a:lnTo>
                <a:lnTo>
                  <a:pt x="67056" y="151637"/>
                </a:lnTo>
                <a:close/>
              </a:path>
              <a:path w="1071879" h="161289">
                <a:moveTo>
                  <a:pt x="36575" y="155447"/>
                </a:moveTo>
                <a:lnTo>
                  <a:pt x="36575" y="151637"/>
                </a:lnTo>
                <a:lnTo>
                  <a:pt x="34290" y="149351"/>
                </a:lnTo>
                <a:lnTo>
                  <a:pt x="32765" y="149351"/>
                </a:lnTo>
                <a:lnTo>
                  <a:pt x="30480" y="151637"/>
                </a:lnTo>
                <a:lnTo>
                  <a:pt x="30480" y="155447"/>
                </a:lnTo>
                <a:lnTo>
                  <a:pt x="36575" y="155447"/>
                </a:lnTo>
                <a:close/>
              </a:path>
              <a:path w="1071879" h="161289">
                <a:moveTo>
                  <a:pt x="6096" y="159257"/>
                </a:moveTo>
                <a:lnTo>
                  <a:pt x="6096" y="155447"/>
                </a:lnTo>
                <a:lnTo>
                  <a:pt x="0" y="155447"/>
                </a:lnTo>
                <a:lnTo>
                  <a:pt x="0" y="156971"/>
                </a:lnTo>
                <a:lnTo>
                  <a:pt x="2286" y="159257"/>
                </a:lnTo>
                <a:lnTo>
                  <a:pt x="2286" y="160781"/>
                </a:lnTo>
                <a:lnTo>
                  <a:pt x="3809" y="160781"/>
                </a:lnTo>
                <a:lnTo>
                  <a:pt x="6096" y="1592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66957" y="5079491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3810" y="7619"/>
                </a:moveTo>
                <a:lnTo>
                  <a:pt x="0" y="3809"/>
                </a:lnTo>
                <a:lnTo>
                  <a:pt x="1524" y="3809"/>
                </a:lnTo>
                <a:lnTo>
                  <a:pt x="1524" y="1523"/>
                </a:lnTo>
                <a:lnTo>
                  <a:pt x="3810" y="0"/>
                </a:lnTo>
                <a:lnTo>
                  <a:pt x="5334" y="0"/>
                </a:lnTo>
                <a:lnTo>
                  <a:pt x="5334" y="1523"/>
                </a:lnTo>
                <a:lnTo>
                  <a:pt x="7620" y="3809"/>
                </a:lnTo>
                <a:lnTo>
                  <a:pt x="5334" y="5333"/>
                </a:lnTo>
                <a:lnTo>
                  <a:pt x="3810" y="761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38001" y="5084826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1523" y="6096"/>
                </a:moveTo>
                <a:lnTo>
                  <a:pt x="0" y="6096"/>
                </a:lnTo>
                <a:lnTo>
                  <a:pt x="0" y="0"/>
                </a:lnTo>
                <a:lnTo>
                  <a:pt x="3809" y="0"/>
                </a:lnTo>
                <a:lnTo>
                  <a:pt x="5333" y="2286"/>
                </a:lnTo>
                <a:lnTo>
                  <a:pt x="5333" y="4572"/>
                </a:lnTo>
                <a:lnTo>
                  <a:pt x="3809" y="4572"/>
                </a:lnTo>
                <a:lnTo>
                  <a:pt x="1523" y="60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707521" y="508939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810" y="5333"/>
                </a:moveTo>
                <a:lnTo>
                  <a:pt x="0" y="5333"/>
                </a:lnTo>
                <a:lnTo>
                  <a:pt x="0" y="1523"/>
                </a:lnTo>
                <a:lnTo>
                  <a:pt x="1524" y="0"/>
                </a:lnTo>
                <a:lnTo>
                  <a:pt x="3810" y="0"/>
                </a:lnTo>
                <a:lnTo>
                  <a:pt x="5334" y="1523"/>
                </a:lnTo>
                <a:lnTo>
                  <a:pt x="5334" y="5333"/>
                </a:lnTo>
                <a:lnTo>
                  <a:pt x="3810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676279" y="5093208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4">
                <a:moveTo>
                  <a:pt x="3809" y="5334"/>
                </a:moveTo>
                <a:lnTo>
                  <a:pt x="0" y="5334"/>
                </a:lnTo>
                <a:lnTo>
                  <a:pt x="0" y="1524"/>
                </a:lnTo>
                <a:lnTo>
                  <a:pt x="2285" y="0"/>
                </a:lnTo>
                <a:lnTo>
                  <a:pt x="3809" y="0"/>
                </a:lnTo>
                <a:lnTo>
                  <a:pt x="6095" y="1524"/>
                </a:lnTo>
                <a:lnTo>
                  <a:pt x="6095" y="5334"/>
                </a:lnTo>
                <a:lnTo>
                  <a:pt x="3809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645799" y="5098541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3809" y="6095"/>
                </a:moveTo>
                <a:lnTo>
                  <a:pt x="1523" y="6095"/>
                </a:lnTo>
                <a:lnTo>
                  <a:pt x="1523" y="3809"/>
                </a:lnTo>
                <a:lnTo>
                  <a:pt x="0" y="2285"/>
                </a:lnTo>
                <a:lnTo>
                  <a:pt x="0" y="0"/>
                </a:lnTo>
                <a:lnTo>
                  <a:pt x="5333" y="0"/>
                </a:lnTo>
                <a:lnTo>
                  <a:pt x="5333" y="3809"/>
                </a:lnTo>
                <a:lnTo>
                  <a:pt x="3809" y="609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615319" y="5102352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3810" y="6096"/>
                </a:moveTo>
                <a:lnTo>
                  <a:pt x="1524" y="6096"/>
                </a:lnTo>
                <a:lnTo>
                  <a:pt x="0" y="3810"/>
                </a:lnTo>
                <a:lnTo>
                  <a:pt x="0" y="2286"/>
                </a:lnTo>
                <a:lnTo>
                  <a:pt x="1524" y="0"/>
                </a:lnTo>
                <a:lnTo>
                  <a:pt x="5334" y="0"/>
                </a:lnTo>
                <a:lnTo>
                  <a:pt x="5334" y="6096"/>
                </a:lnTo>
                <a:lnTo>
                  <a:pt x="3810" y="60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584077" y="5106161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3809" y="6096"/>
                </a:moveTo>
                <a:lnTo>
                  <a:pt x="2285" y="6096"/>
                </a:lnTo>
                <a:lnTo>
                  <a:pt x="2285" y="3810"/>
                </a:lnTo>
                <a:lnTo>
                  <a:pt x="0" y="3810"/>
                </a:lnTo>
                <a:lnTo>
                  <a:pt x="2285" y="2286"/>
                </a:lnTo>
                <a:lnTo>
                  <a:pt x="3809" y="0"/>
                </a:lnTo>
                <a:lnTo>
                  <a:pt x="6095" y="0"/>
                </a:lnTo>
                <a:lnTo>
                  <a:pt x="6095" y="2286"/>
                </a:lnTo>
                <a:lnTo>
                  <a:pt x="7619" y="3810"/>
                </a:lnTo>
                <a:lnTo>
                  <a:pt x="6095" y="6096"/>
                </a:lnTo>
                <a:lnTo>
                  <a:pt x="3809" y="60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555883" y="5109971"/>
            <a:ext cx="5715" cy="7620"/>
          </a:xfrm>
          <a:custGeom>
            <a:avLst/>
            <a:gdLst/>
            <a:ahLst/>
            <a:cxnLst/>
            <a:rect l="l" t="t" r="r" b="b"/>
            <a:pathLst>
              <a:path w="5714" h="7620">
                <a:moveTo>
                  <a:pt x="1524" y="7619"/>
                </a:moveTo>
                <a:lnTo>
                  <a:pt x="0" y="6095"/>
                </a:lnTo>
                <a:lnTo>
                  <a:pt x="0" y="2285"/>
                </a:lnTo>
                <a:lnTo>
                  <a:pt x="1524" y="0"/>
                </a:lnTo>
                <a:lnTo>
                  <a:pt x="5334" y="3809"/>
                </a:lnTo>
                <a:lnTo>
                  <a:pt x="3810" y="6095"/>
                </a:lnTo>
                <a:lnTo>
                  <a:pt x="1524" y="761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524641" y="5116067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4">
                <a:moveTo>
                  <a:pt x="3809" y="5333"/>
                </a:moveTo>
                <a:lnTo>
                  <a:pt x="0" y="5333"/>
                </a:lnTo>
                <a:lnTo>
                  <a:pt x="0" y="0"/>
                </a:lnTo>
                <a:lnTo>
                  <a:pt x="3809" y="0"/>
                </a:lnTo>
                <a:lnTo>
                  <a:pt x="6095" y="1523"/>
                </a:lnTo>
                <a:lnTo>
                  <a:pt x="6095" y="3809"/>
                </a:lnTo>
                <a:lnTo>
                  <a:pt x="3809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94161" y="511987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810" y="5334"/>
                </a:moveTo>
                <a:lnTo>
                  <a:pt x="1524" y="5334"/>
                </a:lnTo>
                <a:lnTo>
                  <a:pt x="0" y="3810"/>
                </a:lnTo>
                <a:lnTo>
                  <a:pt x="0" y="1524"/>
                </a:lnTo>
                <a:lnTo>
                  <a:pt x="1524" y="0"/>
                </a:lnTo>
                <a:lnTo>
                  <a:pt x="5334" y="0"/>
                </a:lnTo>
                <a:lnTo>
                  <a:pt x="5334" y="5334"/>
                </a:lnTo>
                <a:lnTo>
                  <a:pt x="3810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463681" y="512368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810" y="5334"/>
                </a:moveTo>
                <a:lnTo>
                  <a:pt x="0" y="5334"/>
                </a:lnTo>
                <a:lnTo>
                  <a:pt x="0" y="1524"/>
                </a:lnTo>
                <a:lnTo>
                  <a:pt x="1524" y="0"/>
                </a:lnTo>
                <a:lnTo>
                  <a:pt x="5334" y="1524"/>
                </a:lnTo>
                <a:lnTo>
                  <a:pt x="5334" y="5334"/>
                </a:lnTo>
                <a:lnTo>
                  <a:pt x="3810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432439" y="5129021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3809" y="6095"/>
                </a:moveTo>
                <a:lnTo>
                  <a:pt x="2285" y="6095"/>
                </a:lnTo>
                <a:lnTo>
                  <a:pt x="2285" y="3809"/>
                </a:lnTo>
                <a:lnTo>
                  <a:pt x="0" y="2285"/>
                </a:lnTo>
                <a:lnTo>
                  <a:pt x="2285" y="0"/>
                </a:lnTo>
                <a:lnTo>
                  <a:pt x="6095" y="0"/>
                </a:lnTo>
                <a:lnTo>
                  <a:pt x="6095" y="3809"/>
                </a:lnTo>
                <a:lnTo>
                  <a:pt x="3809" y="609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401959" y="5132832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3810" y="6096"/>
                </a:moveTo>
                <a:lnTo>
                  <a:pt x="2286" y="6096"/>
                </a:lnTo>
                <a:lnTo>
                  <a:pt x="0" y="3810"/>
                </a:lnTo>
                <a:lnTo>
                  <a:pt x="0" y="2286"/>
                </a:lnTo>
                <a:lnTo>
                  <a:pt x="2286" y="0"/>
                </a:lnTo>
                <a:lnTo>
                  <a:pt x="6096" y="0"/>
                </a:lnTo>
                <a:lnTo>
                  <a:pt x="7620" y="2286"/>
                </a:lnTo>
                <a:lnTo>
                  <a:pt x="7620" y="3810"/>
                </a:lnTo>
                <a:lnTo>
                  <a:pt x="6096" y="3810"/>
                </a:lnTo>
                <a:lnTo>
                  <a:pt x="6096" y="6096"/>
                </a:lnTo>
                <a:lnTo>
                  <a:pt x="3810" y="60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373003" y="5136641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2285" y="6095"/>
                </a:moveTo>
                <a:lnTo>
                  <a:pt x="0" y="6095"/>
                </a:lnTo>
                <a:lnTo>
                  <a:pt x="0" y="0"/>
                </a:lnTo>
                <a:lnTo>
                  <a:pt x="2285" y="0"/>
                </a:lnTo>
                <a:lnTo>
                  <a:pt x="3809" y="2285"/>
                </a:lnTo>
                <a:lnTo>
                  <a:pt x="6095" y="2285"/>
                </a:lnTo>
                <a:lnTo>
                  <a:pt x="6095" y="3809"/>
                </a:lnTo>
                <a:lnTo>
                  <a:pt x="3809" y="6095"/>
                </a:lnTo>
                <a:lnTo>
                  <a:pt x="2285" y="609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342523" y="5140452"/>
            <a:ext cx="5715" cy="8890"/>
          </a:xfrm>
          <a:custGeom>
            <a:avLst/>
            <a:gdLst/>
            <a:ahLst/>
            <a:cxnLst/>
            <a:rect l="l" t="t" r="r" b="b"/>
            <a:pathLst>
              <a:path w="5714" h="8889">
                <a:moveTo>
                  <a:pt x="3809" y="8382"/>
                </a:moveTo>
                <a:lnTo>
                  <a:pt x="1523" y="8382"/>
                </a:lnTo>
                <a:lnTo>
                  <a:pt x="0" y="6096"/>
                </a:lnTo>
                <a:lnTo>
                  <a:pt x="0" y="2286"/>
                </a:lnTo>
                <a:lnTo>
                  <a:pt x="1523" y="0"/>
                </a:lnTo>
                <a:lnTo>
                  <a:pt x="3809" y="2286"/>
                </a:lnTo>
                <a:lnTo>
                  <a:pt x="5333" y="4572"/>
                </a:lnTo>
                <a:lnTo>
                  <a:pt x="5333" y="6096"/>
                </a:lnTo>
                <a:lnTo>
                  <a:pt x="3809" y="838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312043" y="5146547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3810" y="6095"/>
                </a:moveTo>
                <a:lnTo>
                  <a:pt x="0" y="6095"/>
                </a:lnTo>
                <a:lnTo>
                  <a:pt x="0" y="0"/>
                </a:lnTo>
                <a:lnTo>
                  <a:pt x="3810" y="0"/>
                </a:lnTo>
                <a:lnTo>
                  <a:pt x="5334" y="2285"/>
                </a:lnTo>
                <a:lnTo>
                  <a:pt x="5334" y="3809"/>
                </a:lnTo>
                <a:lnTo>
                  <a:pt x="3810" y="609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280801" y="515035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3809" y="6096"/>
                </a:moveTo>
                <a:lnTo>
                  <a:pt x="2285" y="6096"/>
                </a:lnTo>
                <a:lnTo>
                  <a:pt x="0" y="3810"/>
                </a:lnTo>
                <a:lnTo>
                  <a:pt x="0" y="2286"/>
                </a:lnTo>
                <a:lnTo>
                  <a:pt x="2285" y="0"/>
                </a:lnTo>
                <a:lnTo>
                  <a:pt x="6095" y="0"/>
                </a:lnTo>
                <a:lnTo>
                  <a:pt x="6095" y="6096"/>
                </a:lnTo>
                <a:lnTo>
                  <a:pt x="3809" y="60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250321" y="5154167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3810" y="7619"/>
                </a:moveTo>
                <a:lnTo>
                  <a:pt x="0" y="3809"/>
                </a:lnTo>
                <a:lnTo>
                  <a:pt x="0" y="2285"/>
                </a:lnTo>
                <a:lnTo>
                  <a:pt x="2286" y="2285"/>
                </a:lnTo>
                <a:lnTo>
                  <a:pt x="3810" y="0"/>
                </a:lnTo>
                <a:lnTo>
                  <a:pt x="6096" y="2285"/>
                </a:lnTo>
                <a:lnTo>
                  <a:pt x="6096" y="6095"/>
                </a:lnTo>
                <a:lnTo>
                  <a:pt x="3810" y="761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219841" y="5160264"/>
            <a:ext cx="7620" cy="5715"/>
          </a:xfrm>
          <a:custGeom>
            <a:avLst/>
            <a:gdLst/>
            <a:ahLst/>
            <a:cxnLst/>
            <a:rect l="l" t="t" r="r" b="b"/>
            <a:pathLst>
              <a:path w="7620" h="5714">
                <a:moveTo>
                  <a:pt x="3809" y="5334"/>
                </a:moveTo>
                <a:lnTo>
                  <a:pt x="1523" y="3810"/>
                </a:lnTo>
                <a:lnTo>
                  <a:pt x="0" y="1524"/>
                </a:lnTo>
                <a:lnTo>
                  <a:pt x="1523" y="0"/>
                </a:lnTo>
                <a:lnTo>
                  <a:pt x="5333" y="0"/>
                </a:lnTo>
                <a:lnTo>
                  <a:pt x="7619" y="1524"/>
                </a:lnTo>
                <a:lnTo>
                  <a:pt x="5333" y="3810"/>
                </a:lnTo>
                <a:lnTo>
                  <a:pt x="5333" y="5334"/>
                </a:lnTo>
                <a:lnTo>
                  <a:pt x="3809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190885" y="516407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524" y="5334"/>
                </a:moveTo>
                <a:lnTo>
                  <a:pt x="0" y="5334"/>
                </a:lnTo>
                <a:lnTo>
                  <a:pt x="0" y="0"/>
                </a:lnTo>
                <a:lnTo>
                  <a:pt x="3810" y="0"/>
                </a:lnTo>
                <a:lnTo>
                  <a:pt x="5334" y="1524"/>
                </a:lnTo>
                <a:lnTo>
                  <a:pt x="5334" y="3810"/>
                </a:lnTo>
                <a:lnTo>
                  <a:pt x="3810" y="5334"/>
                </a:lnTo>
                <a:lnTo>
                  <a:pt x="1524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160405" y="516788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524" y="5333"/>
                </a:moveTo>
                <a:lnTo>
                  <a:pt x="0" y="5333"/>
                </a:lnTo>
                <a:lnTo>
                  <a:pt x="0" y="1523"/>
                </a:lnTo>
                <a:lnTo>
                  <a:pt x="1524" y="0"/>
                </a:lnTo>
                <a:lnTo>
                  <a:pt x="3810" y="0"/>
                </a:lnTo>
                <a:lnTo>
                  <a:pt x="3810" y="1523"/>
                </a:lnTo>
                <a:lnTo>
                  <a:pt x="5334" y="3809"/>
                </a:lnTo>
                <a:lnTo>
                  <a:pt x="5334" y="5333"/>
                </a:lnTo>
                <a:lnTo>
                  <a:pt x="1524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129163" y="5173217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3809" y="6095"/>
                </a:moveTo>
                <a:lnTo>
                  <a:pt x="2285" y="6095"/>
                </a:lnTo>
                <a:lnTo>
                  <a:pt x="0" y="3809"/>
                </a:lnTo>
                <a:lnTo>
                  <a:pt x="0" y="0"/>
                </a:lnTo>
                <a:lnTo>
                  <a:pt x="6095" y="0"/>
                </a:lnTo>
                <a:lnTo>
                  <a:pt x="6095" y="3809"/>
                </a:lnTo>
                <a:lnTo>
                  <a:pt x="3809" y="3809"/>
                </a:lnTo>
                <a:lnTo>
                  <a:pt x="3809" y="609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098683" y="5177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3810" y="6096"/>
                </a:moveTo>
                <a:lnTo>
                  <a:pt x="1524" y="6096"/>
                </a:lnTo>
                <a:lnTo>
                  <a:pt x="0" y="3810"/>
                </a:lnTo>
                <a:lnTo>
                  <a:pt x="0" y="0"/>
                </a:lnTo>
                <a:lnTo>
                  <a:pt x="6096" y="0"/>
                </a:lnTo>
                <a:lnTo>
                  <a:pt x="6096" y="3810"/>
                </a:lnTo>
                <a:lnTo>
                  <a:pt x="3810" y="60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68203" y="5180838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3809" y="6096"/>
                </a:moveTo>
                <a:lnTo>
                  <a:pt x="1523" y="6096"/>
                </a:lnTo>
                <a:lnTo>
                  <a:pt x="0" y="3810"/>
                </a:lnTo>
                <a:lnTo>
                  <a:pt x="1523" y="2286"/>
                </a:lnTo>
                <a:lnTo>
                  <a:pt x="1523" y="0"/>
                </a:lnTo>
                <a:lnTo>
                  <a:pt x="5333" y="0"/>
                </a:lnTo>
                <a:lnTo>
                  <a:pt x="5333" y="6096"/>
                </a:lnTo>
                <a:lnTo>
                  <a:pt x="3809" y="60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36961" y="5184647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3810" y="7619"/>
                </a:moveTo>
                <a:lnTo>
                  <a:pt x="0" y="3809"/>
                </a:lnTo>
                <a:lnTo>
                  <a:pt x="2286" y="2285"/>
                </a:lnTo>
                <a:lnTo>
                  <a:pt x="3810" y="0"/>
                </a:lnTo>
                <a:lnTo>
                  <a:pt x="7620" y="3809"/>
                </a:lnTo>
                <a:lnTo>
                  <a:pt x="6096" y="3809"/>
                </a:lnTo>
                <a:lnTo>
                  <a:pt x="6096" y="6095"/>
                </a:lnTo>
                <a:lnTo>
                  <a:pt x="3810" y="761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008767" y="5190744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1523" y="6095"/>
                </a:moveTo>
                <a:lnTo>
                  <a:pt x="0" y="6095"/>
                </a:lnTo>
                <a:lnTo>
                  <a:pt x="0" y="0"/>
                </a:lnTo>
                <a:lnTo>
                  <a:pt x="3809" y="0"/>
                </a:lnTo>
                <a:lnTo>
                  <a:pt x="5334" y="1523"/>
                </a:lnTo>
                <a:lnTo>
                  <a:pt x="5334" y="3809"/>
                </a:lnTo>
                <a:lnTo>
                  <a:pt x="3809" y="3809"/>
                </a:lnTo>
                <a:lnTo>
                  <a:pt x="1523" y="609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977525" y="5194553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2285" y="6096"/>
                </a:moveTo>
                <a:lnTo>
                  <a:pt x="0" y="6096"/>
                </a:lnTo>
                <a:lnTo>
                  <a:pt x="0" y="2286"/>
                </a:lnTo>
                <a:lnTo>
                  <a:pt x="2285" y="0"/>
                </a:lnTo>
                <a:lnTo>
                  <a:pt x="3809" y="0"/>
                </a:lnTo>
                <a:lnTo>
                  <a:pt x="6095" y="2286"/>
                </a:lnTo>
                <a:lnTo>
                  <a:pt x="6095" y="6096"/>
                </a:lnTo>
                <a:lnTo>
                  <a:pt x="2285" y="60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947045" y="5198364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3810" y="6096"/>
                </a:moveTo>
                <a:lnTo>
                  <a:pt x="0" y="6096"/>
                </a:lnTo>
                <a:lnTo>
                  <a:pt x="0" y="2286"/>
                </a:lnTo>
                <a:lnTo>
                  <a:pt x="1524" y="0"/>
                </a:lnTo>
                <a:lnTo>
                  <a:pt x="3810" y="0"/>
                </a:lnTo>
                <a:lnTo>
                  <a:pt x="3810" y="2286"/>
                </a:lnTo>
                <a:lnTo>
                  <a:pt x="6096" y="3810"/>
                </a:lnTo>
                <a:lnTo>
                  <a:pt x="6096" y="6096"/>
                </a:lnTo>
                <a:lnTo>
                  <a:pt x="3810" y="60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916565" y="520445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809" y="5333"/>
                </a:moveTo>
                <a:lnTo>
                  <a:pt x="1523" y="5333"/>
                </a:lnTo>
                <a:lnTo>
                  <a:pt x="1523" y="3809"/>
                </a:lnTo>
                <a:lnTo>
                  <a:pt x="0" y="1523"/>
                </a:lnTo>
                <a:lnTo>
                  <a:pt x="0" y="0"/>
                </a:lnTo>
                <a:lnTo>
                  <a:pt x="5333" y="0"/>
                </a:lnTo>
                <a:lnTo>
                  <a:pt x="5333" y="3809"/>
                </a:lnTo>
                <a:lnTo>
                  <a:pt x="3809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885323" y="5208270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4">
                <a:moveTo>
                  <a:pt x="3809" y="5333"/>
                </a:moveTo>
                <a:lnTo>
                  <a:pt x="2285" y="5333"/>
                </a:lnTo>
                <a:lnTo>
                  <a:pt x="0" y="3809"/>
                </a:lnTo>
                <a:lnTo>
                  <a:pt x="0" y="0"/>
                </a:lnTo>
                <a:lnTo>
                  <a:pt x="6095" y="0"/>
                </a:lnTo>
                <a:lnTo>
                  <a:pt x="6095" y="3809"/>
                </a:lnTo>
                <a:lnTo>
                  <a:pt x="3809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854843" y="5212079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4">
                <a:moveTo>
                  <a:pt x="3810" y="5334"/>
                </a:moveTo>
                <a:lnTo>
                  <a:pt x="2286" y="5334"/>
                </a:lnTo>
                <a:lnTo>
                  <a:pt x="2286" y="3810"/>
                </a:lnTo>
                <a:lnTo>
                  <a:pt x="0" y="3810"/>
                </a:lnTo>
                <a:lnTo>
                  <a:pt x="0" y="1524"/>
                </a:lnTo>
                <a:lnTo>
                  <a:pt x="2286" y="1524"/>
                </a:lnTo>
                <a:lnTo>
                  <a:pt x="3810" y="0"/>
                </a:lnTo>
                <a:lnTo>
                  <a:pt x="6096" y="0"/>
                </a:lnTo>
                <a:lnTo>
                  <a:pt x="6096" y="5334"/>
                </a:lnTo>
                <a:lnTo>
                  <a:pt x="3810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824363" y="5215890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3809" y="7619"/>
                </a:moveTo>
                <a:lnTo>
                  <a:pt x="0" y="3809"/>
                </a:lnTo>
                <a:lnTo>
                  <a:pt x="1523" y="3809"/>
                </a:lnTo>
                <a:lnTo>
                  <a:pt x="1523" y="1523"/>
                </a:lnTo>
                <a:lnTo>
                  <a:pt x="3809" y="0"/>
                </a:lnTo>
                <a:lnTo>
                  <a:pt x="5333" y="0"/>
                </a:lnTo>
                <a:lnTo>
                  <a:pt x="5333" y="1523"/>
                </a:lnTo>
                <a:lnTo>
                  <a:pt x="7619" y="3809"/>
                </a:lnTo>
                <a:lnTo>
                  <a:pt x="5333" y="5333"/>
                </a:lnTo>
                <a:lnTo>
                  <a:pt x="3809" y="761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795407" y="5221223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1524" y="6096"/>
                </a:moveTo>
                <a:lnTo>
                  <a:pt x="0" y="6096"/>
                </a:lnTo>
                <a:lnTo>
                  <a:pt x="0" y="0"/>
                </a:lnTo>
                <a:lnTo>
                  <a:pt x="3810" y="0"/>
                </a:lnTo>
                <a:lnTo>
                  <a:pt x="6096" y="2286"/>
                </a:lnTo>
                <a:lnTo>
                  <a:pt x="3810" y="3810"/>
                </a:lnTo>
                <a:lnTo>
                  <a:pt x="3810" y="6096"/>
                </a:lnTo>
                <a:lnTo>
                  <a:pt x="1524" y="60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764927" y="5225034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3809" y="6095"/>
                </a:moveTo>
                <a:lnTo>
                  <a:pt x="0" y="6095"/>
                </a:lnTo>
                <a:lnTo>
                  <a:pt x="0" y="2285"/>
                </a:lnTo>
                <a:lnTo>
                  <a:pt x="1523" y="0"/>
                </a:lnTo>
                <a:lnTo>
                  <a:pt x="3809" y="0"/>
                </a:lnTo>
                <a:lnTo>
                  <a:pt x="5333" y="2285"/>
                </a:lnTo>
                <a:lnTo>
                  <a:pt x="5333" y="6095"/>
                </a:lnTo>
                <a:lnTo>
                  <a:pt x="3809" y="609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733685" y="5228844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3810" y="6095"/>
                </a:moveTo>
                <a:lnTo>
                  <a:pt x="0" y="6095"/>
                </a:lnTo>
                <a:lnTo>
                  <a:pt x="0" y="2285"/>
                </a:lnTo>
                <a:lnTo>
                  <a:pt x="2286" y="0"/>
                </a:lnTo>
                <a:lnTo>
                  <a:pt x="3810" y="0"/>
                </a:lnTo>
                <a:lnTo>
                  <a:pt x="6096" y="2285"/>
                </a:lnTo>
                <a:lnTo>
                  <a:pt x="6096" y="6095"/>
                </a:lnTo>
                <a:lnTo>
                  <a:pt x="3810" y="609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703205" y="5234940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4">
                <a:moveTo>
                  <a:pt x="3809" y="5333"/>
                </a:moveTo>
                <a:lnTo>
                  <a:pt x="2286" y="5333"/>
                </a:lnTo>
                <a:lnTo>
                  <a:pt x="2286" y="3809"/>
                </a:lnTo>
                <a:lnTo>
                  <a:pt x="0" y="1523"/>
                </a:lnTo>
                <a:lnTo>
                  <a:pt x="0" y="0"/>
                </a:lnTo>
                <a:lnTo>
                  <a:pt x="6096" y="0"/>
                </a:lnTo>
                <a:lnTo>
                  <a:pt x="6096" y="3809"/>
                </a:lnTo>
                <a:lnTo>
                  <a:pt x="3809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572903" y="5196567"/>
            <a:ext cx="105410" cy="106045"/>
          </a:xfrm>
          <a:custGeom>
            <a:avLst/>
            <a:gdLst/>
            <a:ahLst/>
            <a:cxnLst/>
            <a:rect l="l" t="t" r="r" b="b"/>
            <a:pathLst>
              <a:path w="105410" h="106045">
                <a:moveTo>
                  <a:pt x="105155" y="43706"/>
                </a:moveTo>
                <a:lnTo>
                  <a:pt x="105155" y="61232"/>
                </a:lnTo>
                <a:lnTo>
                  <a:pt x="100127" y="73725"/>
                </a:lnTo>
                <a:lnTo>
                  <a:pt x="93297" y="85419"/>
                </a:lnTo>
                <a:lnTo>
                  <a:pt x="84304" y="95071"/>
                </a:lnTo>
                <a:lnTo>
                  <a:pt x="72789" y="101439"/>
                </a:lnTo>
                <a:lnTo>
                  <a:pt x="59435" y="105428"/>
                </a:lnTo>
                <a:lnTo>
                  <a:pt x="53339" y="105428"/>
                </a:lnTo>
                <a:lnTo>
                  <a:pt x="8614" y="82282"/>
                </a:lnTo>
                <a:lnTo>
                  <a:pt x="1523" y="65042"/>
                </a:lnTo>
                <a:lnTo>
                  <a:pt x="0" y="59708"/>
                </a:lnTo>
                <a:lnTo>
                  <a:pt x="0" y="53612"/>
                </a:lnTo>
                <a:lnTo>
                  <a:pt x="519" y="40958"/>
                </a:lnTo>
                <a:lnTo>
                  <a:pt x="25734" y="6744"/>
                </a:lnTo>
                <a:lnTo>
                  <a:pt x="57158" y="0"/>
                </a:lnTo>
                <a:lnTo>
                  <a:pt x="67772" y="1677"/>
                </a:lnTo>
                <a:lnTo>
                  <a:pt x="99698" y="29632"/>
                </a:lnTo>
                <a:lnTo>
                  <a:pt x="103631" y="39896"/>
                </a:lnTo>
                <a:lnTo>
                  <a:pt x="105155" y="43706"/>
                </a:lnTo>
              </a:path>
            </a:pathLst>
          </a:custGeom>
          <a:ln w="5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78565" y="2531364"/>
          <a:ext cx="7601698" cy="1209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9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8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3221">
                <a:tc>
                  <a:txBody>
                    <a:bodyPr/>
                    <a:lstStyle/>
                    <a:p>
                      <a:endParaRPr sz="2000">
                        <a:latin typeface="맑은 고딕"/>
                        <a:cs typeface="맑은 고딕"/>
                      </a:endParaRPr>
                    </a:p>
                  </a:txBody>
                  <a:tcPr marL="0" marR="0" marT="0" marB="0">
                    <a:lnR w="5753">
                      <a:solidFill>
                        <a:srgbClr val="000000"/>
                      </a:solidFill>
                      <a:prstDash val="solid"/>
                    </a:lnR>
                    <a:lnB w="5753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600" spc="-1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rt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ck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53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6">
                <a:tc rowSpan="2" gridSpan="2">
                  <a:txBody>
                    <a:bodyPr/>
                    <a:lstStyle/>
                    <a:p>
                      <a:pPr marL="327660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rt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53">
                      <a:solidFill>
                        <a:srgbClr val="000000"/>
                      </a:solidFill>
                      <a:prstDash val="solid"/>
                    </a:lnL>
                    <a:lnR w="5753">
                      <a:solidFill>
                        <a:srgbClr val="000000"/>
                      </a:solidFill>
                      <a:prstDash val="solid"/>
                    </a:lnR>
                    <a:lnT w="5753">
                      <a:solidFill>
                        <a:srgbClr val="000000"/>
                      </a:solidFill>
                      <a:prstDash val="solid"/>
                    </a:lnT>
                    <a:lnB w="5753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474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unF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na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za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53">
                      <a:solidFill>
                        <a:srgbClr val="000000"/>
                      </a:solidFill>
                      <a:prstDash val="solid"/>
                    </a:lnL>
                    <a:lnR w="5753">
                      <a:solidFill>
                        <a:srgbClr val="000000"/>
                      </a:solidFill>
                      <a:prstDash val="solid"/>
                    </a:lnR>
                    <a:lnB w="5753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095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C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53">
                      <a:solidFill>
                        <a:srgbClr val="000000"/>
                      </a:solidFill>
                      <a:prstDash val="solid"/>
                    </a:lnL>
                    <a:lnR w="5753">
                      <a:solidFill>
                        <a:srgbClr val="000000"/>
                      </a:solidFill>
                      <a:prstDash val="solid"/>
                    </a:lnR>
                    <a:lnT w="5753">
                      <a:solidFill>
                        <a:srgbClr val="000000"/>
                      </a:solidFill>
                      <a:prstDash val="solid"/>
                    </a:lnT>
                    <a:lnB w="575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6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53">
                      <a:solidFill>
                        <a:srgbClr val="000000"/>
                      </a:solidFill>
                      <a:prstDash val="solid"/>
                    </a:lnL>
                    <a:lnR w="5753">
                      <a:solidFill>
                        <a:srgbClr val="000000"/>
                      </a:solidFill>
                      <a:prstDash val="solid"/>
                    </a:lnR>
                    <a:lnT w="5753">
                      <a:solidFill>
                        <a:srgbClr val="000000"/>
                      </a:solidFill>
                      <a:prstDash val="solid"/>
                    </a:lnT>
                    <a:lnB w="575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53">
                      <a:solidFill>
                        <a:srgbClr val="000000"/>
                      </a:solidFill>
                      <a:prstDash val="solid"/>
                    </a:lnL>
                    <a:lnR w="5753">
                      <a:solidFill>
                        <a:srgbClr val="000000"/>
                      </a:solidFill>
                      <a:prstDash val="solid"/>
                    </a:lnR>
                    <a:lnT w="5753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53">
                      <a:solidFill>
                        <a:srgbClr val="000000"/>
                      </a:solidFill>
                      <a:prstDash val="solid"/>
                    </a:lnL>
                    <a:lnR w="5753">
                      <a:solidFill>
                        <a:srgbClr val="000000"/>
                      </a:solidFill>
                      <a:prstDash val="solid"/>
                    </a:lnR>
                    <a:lnT w="5753">
                      <a:solidFill>
                        <a:srgbClr val="000000"/>
                      </a:solidFill>
                      <a:prstDash val="solid"/>
                    </a:lnT>
                    <a:lnB w="575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1778565" y="3774947"/>
          <a:ext cx="1843276" cy="17609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2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5671">
                <a:tc gridSpan="2"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753">
                      <a:solidFill>
                        <a:srgbClr val="000000"/>
                      </a:solidFill>
                      <a:prstDash val="solid"/>
                    </a:lnR>
                    <a:lnB w="575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create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6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un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53">
                      <a:solidFill>
                        <a:srgbClr val="000000"/>
                      </a:solidFill>
                      <a:prstDash val="solid"/>
                    </a:lnL>
                    <a:lnB w="575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53">
                      <a:solidFill>
                        <a:srgbClr val="000000"/>
                      </a:solidFill>
                      <a:prstDash val="solid"/>
                    </a:lnL>
                    <a:lnR w="5753">
                      <a:solidFill>
                        <a:srgbClr val="000000"/>
                      </a:solidFill>
                      <a:prstDash val="solid"/>
                    </a:lnR>
                    <a:lnT w="5753">
                      <a:solidFill>
                        <a:srgbClr val="000000"/>
                      </a:solidFill>
                      <a:prstDash val="solid"/>
                    </a:lnT>
                    <a:lnB w="5753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3848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:Cl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ck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53">
                      <a:solidFill>
                        <a:srgbClr val="000000"/>
                      </a:solidFill>
                      <a:prstDash val="solid"/>
                    </a:lnL>
                    <a:lnR w="5753">
                      <a:solidFill>
                        <a:srgbClr val="000000"/>
                      </a:solidFill>
                      <a:prstDash val="solid"/>
                    </a:lnR>
                    <a:lnT w="5753">
                      <a:solidFill>
                        <a:srgbClr val="000000"/>
                      </a:solidFill>
                      <a:prstDash val="solid"/>
                    </a:lnT>
                    <a:lnB w="575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53">
                      <a:solidFill>
                        <a:srgbClr val="000000"/>
                      </a:solidFill>
                      <a:prstDash val="solid"/>
                    </a:lnL>
                    <a:lnR w="5753">
                      <a:solidFill>
                        <a:srgbClr val="000000"/>
                      </a:solidFill>
                      <a:prstDash val="solid"/>
                    </a:lnR>
                    <a:lnT w="5753">
                      <a:solidFill>
                        <a:srgbClr val="000000"/>
                      </a:solidFill>
                      <a:prstDash val="solid"/>
                    </a:lnT>
                    <a:lnB w="575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0502" y="1517786"/>
            <a:ext cx="5130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sz="1350" dirty="0">
                <a:solidFill>
                  <a:srgbClr val="FF388D"/>
                </a:solidFill>
                <a:latin typeface="Wingdings 3"/>
                <a:cs typeface="Wingdings 3"/>
              </a:rPr>
              <a:t></a:t>
            </a:r>
            <a:r>
              <a:rPr sz="1350" dirty="0">
                <a:solidFill>
                  <a:srgbClr val="FF388D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시퀀스/커뮤니케이션</a:t>
            </a:r>
            <a:r>
              <a:rPr sz="2000" spc="10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다이어그램의</a:t>
            </a:r>
            <a:r>
              <a:rPr sz="2000" spc="10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장단점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3965" y="2505579"/>
            <a:ext cx="5518785" cy="255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FF388D"/>
              </a:buClr>
              <a:buFont typeface="Verdana"/>
              <a:buChar char="◦"/>
              <a:tabLst>
                <a:tab pos="241300" algn="l"/>
              </a:tabLst>
            </a:pPr>
            <a:r>
              <a:rPr sz="1800" dirty="0">
                <a:latin typeface="맑은 고딕"/>
                <a:cs typeface="맑은 고딕"/>
              </a:rPr>
              <a:t>시퀀스 다이어그램</a:t>
            </a:r>
            <a:r>
              <a:rPr sz="1800" dirty="0">
                <a:latin typeface="Arial"/>
                <a:cs typeface="Arial"/>
              </a:rPr>
              <a:t>Sequence diagrams</a:t>
            </a:r>
            <a:endParaRPr sz="1800">
              <a:latin typeface="Arial"/>
              <a:cs typeface="Arial"/>
            </a:endParaRPr>
          </a:p>
          <a:p>
            <a:pPr marL="250190">
              <a:lnSpc>
                <a:spcPct val="100000"/>
              </a:lnSpc>
              <a:spcBef>
                <a:spcPts val="1475"/>
              </a:spcBef>
              <a:tabLst>
                <a:tab pos="478790" algn="l"/>
              </a:tabLst>
            </a:pPr>
            <a:r>
              <a:rPr sz="1800" dirty="0">
                <a:solidFill>
                  <a:srgbClr val="E40059"/>
                </a:solidFill>
                <a:latin typeface="Wingdings 2"/>
                <a:cs typeface="Wingdings 2"/>
              </a:rPr>
              <a:t></a:t>
            </a:r>
            <a:r>
              <a:rPr sz="1800" dirty="0">
                <a:solidFill>
                  <a:srgbClr val="E40059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맑은 고딕"/>
                <a:cs typeface="맑은 고딕"/>
              </a:rPr>
              <a:t>객체들 사이의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메시지 순서를 명확하게 보여준다.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40665" algn="l"/>
              </a:tabLst>
            </a:pPr>
            <a:r>
              <a:rPr sz="1800" dirty="0">
                <a:solidFill>
                  <a:srgbClr val="FF388D"/>
                </a:solidFill>
                <a:latin typeface="Verdana"/>
                <a:cs typeface="Verdana"/>
              </a:rPr>
              <a:t>◦	</a:t>
            </a:r>
            <a:r>
              <a:rPr sz="1800" dirty="0">
                <a:latin typeface="맑은 고딕"/>
                <a:cs typeface="맑은 고딕"/>
              </a:rPr>
              <a:t>커뮤니케이션 다이어그램</a:t>
            </a:r>
            <a:endParaRPr sz="1800">
              <a:latin typeface="맑은 고딕"/>
              <a:cs typeface="맑은 고딕"/>
            </a:endParaRPr>
          </a:p>
          <a:p>
            <a:pPr marL="250190">
              <a:lnSpc>
                <a:spcPct val="100000"/>
              </a:lnSpc>
              <a:spcBef>
                <a:spcPts val="1480"/>
              </a:spcBef>
              <a:tabLst>
                <a:tab pos="478790" algn="l"/>
              </a:tabLst>
            </a:pPr>
            <a:r>
              <a:rPr sz="1800" dirty="0">
                <a:solidFill>
                  <a:srgbClr val="E40059"/>
                </a:solidFill>
                <a:latin typeface="Wingdings 2"/>
                <a:cs typeface="Wingdings 2"/>
              </a:rPr>
              <a:t></a:t>
            </a:r>
            <a:r>
              <a:rPr sz="1800" dirty="0">
                <a:solidFill>
                  <a:srgbClr val="E40059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맑은 고딕"/>
                <a:cs typeface="맑은 고딕"/>
              </a:rPr>
              <a:t>보다 경제적인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공간 활용을 한다.</a:t>
            </a:r>
            <a:endParaRPr sz="1800">
              <a:latin typeface="맑은 고딕"/>
              <a:cs typeface="맑은 고딕"/>
            </a:endParaRPr>
          </a:p>
          <a:p>
            <a:pPr marL="250190">
              <a:lnSpc>
                <a:spcPct val="100000"/>
              </a:lnSpc>
              <a:spcBef>
                <a:spcPts val="1475"/>
              </a:spcBef>
              <a:tabLst>
                <a:tab pos="478790" algn="l"/>
              </a:tabLst>
            </a:pPr>
            <a:r>
              <a:rPr sz="1800" dirty="0">
                <a:solidFill>
                  <a:srgbClr val="E40059"/>
                </a:solidFill>
                <a:latin typeface="Wingdings 2"/>
                <a:cs typeface="Wingdings 2"/>
              </a:rPr>
              <a:t></a:t>
            </a:r>
            <a:r>
              <a:rPr sz="1800" dirty="0">
                <a:solidFill>
                  <a:srgbClr val="E40059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맑은 고딕"/>
                <a:cs typeface="맑은 고딕"/>
              </a:rPr>
              <a:t>객체가 많을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때 유용함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5671" y="797813"/>
            <a:ext cx="4921758" cy="299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0502" y="1517786"/>
            <a:ext cx="474408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sz="1350" dirty="0">
                <a:solidFill>
                  <a:srgbClr val="FF388D"/>
                </a:solidFill>
                <a:latin typeface="Wingdings 3"/>
                <a:cs typeface="Wingdings 3"/>
              </a:rPr>
              <a:t></a:t>
            </a:r>
            <a:r>
              <a:rPr sz="1350" dirty="0">
                <a:solidFill>
                  <a:srgbClr val="FF388D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시퀀스 다이어그램 </a:t>
            </a:r>
            <a:r>
              <a:rPr sz="2000" spc="-15" dirty="0">
                <a:solidFill>
                  <a:srgbClr val="002060"/>
                </a:solidFill>
                <a:latin typeface="맑은 고딕"/>
                <a:cs typeface="맑은 고딕"/>
              </a:rPr>
              <a:t>예제:</a:t>
            </a:r>
            <a:r>
              <a:rPr sz="2000" spc="-5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15" dirty="0">
                <a:solidFill>
                  <a:srgbClr val="002060"/>
                </a:solidFill>
                <a:latin typeface="맑은 고딕"/>
                <a:cs typeface="맑은 고딕"/>
              </a:rPr>
              <a:t>ma</a:t>
            </a:r>
            <a:r>
              <a:rPr sz="2000" spc="-60" dirty="0">
                <a:solidFill>
                  <a:srgbClr val="002060"/>
                </a:solidFill>
                <a:latin typeface="맑은 고딕"/>
                <a:cs typeface="맑은 고딕"/>
              </a:rPr>
              <a:t>k</a:t>
            </a:r>
            <a:r>
              <a:rPr sz="2000" spc="-15" dirty="0">
                <a:solidFill>
                  <a:srgbClr val="002060"/>
                </a:solidFill>
                <a:latin typeface="맑은 고딕"/>
                <a:cs typeface="맑은 고딕"/>
              </a:rPr>
              <a:t>e</a:t>
            </a:r>
            <a:r>
              <a:rPr sz="2000" spc="-90" dirty="0">
                <a:solidFill>
                  <a:srgbClr val="002060"/>
                </a:solidFill>
                <a:latin typeface="맑은 고딕"/>
                <a:cs typeface="맑은 고딕"/>
              </a:rPr>
              <a:t>P</a:t>
            </a:r>
            <a:r>
              <a:rPr sz="2000" spc="-15" dirty="0">
                <a:solidFill>
                  <a:srgbClr val="002060"/>
                </a:solidFill>
                <a:latin typeface="맑은 고딕"/>
                <a:cs typeface="맑은 고딕"/>
              </a:rPr>
              <a:t>ayment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35671" y="797813"/>
            <a:ext cx="4921758" cy="299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72903" y="2516885"/>
            <a:ext cx="791210" cy="400050"/>
          </a:xfrm>
          <a:custGeom>
            <a:avLst/>
            <a:gdLst/>
            <a:ahLst/>
            <a:cxnLst/>
            <a:rect l="l" t="t" r="r" b="b"/>
            <a:pathLst>
              <a:path w="791210" h="400050">
                <a:moveTo>
                  <a:pt x="0" y="0"/>
                </a:moveTo>
                <a:lnTo>
                  <a:pt x="0" y="400050"/>
                </a:lnTo>
                <a:lnTo>
                  <a:pt x="790956" y="400049"/>
                </a:lnTo>
                <a:lnTo>
                  <a:pt x="790956" y="0"/>
                </a:lnTo>
                <a:lnTo>
                  <a:pt x="0" y="0"/>
                </a:lnTo>
                <a:close/>
              </a:path>
            </a:pathLst>
          </a:custGeom>
          <a:ln w="4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50875" y="2630872"/>
            <a:ext cx="635000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:</a:t>
            </a:r>
            <a:r>
              <a:rPr sz="1100" spc="10" dirty="0">
                <a:latin typeface="Arial"/>
                <a:cs typeface="Arial"/>
              </a:rPr>
              <a:t> R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5" dirty="0">
                <a:latin typeface="Arial"/>
                <a:cs typeface="Arial"/>
              </a:rPr>
              <a:t>g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10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5" dirty="0"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14757" y="2516885"/>
            <a:ext cx="800100" cy="400050"/>
          </a:xfrm>
          <a:custGeom>
            <a:avLst/>
            <a:gdLst/>
            <a:ahLst/>
            <a:cxnLst/>
            <a:rect l="l" t="t" r="r" b="b"/>
            <a:pathLst>
              <a:path w="800100" h="400050">
                <a:moveTo>
                  <a:pt x="0" y="0"/>
                </a:moveTo>
                <a:lnTo>
                  <a:pt x="0" y="400050"/>
                </a:lnTo>
                <a:lnTo>
                  <a:pt x="800100" y="400049"/>
                </a:lnTo>
                <a:lnTo>
                  <a:pt x="800100" y="0"/>
                </a:lnTo>
                <a:lnTo>
                  <a:pt x="0" y="0"/>
                </a:lnTo>
                <a:close/>
              </a:path>
            </a:pathLst>
          </a:custGeom>
          <a:ln w="4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19221" y="2630872"/>
            <a:ext cx="389890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: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5" dirty="0">
                <a:latin typeface="Arial"/>
                <a:cs typeface="Arial"/>
              </a:rPr>
              <a:t>le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76763" y="2915411"/>
            <a:ext cx="0" cy="361315"/>
          </a:xfrm>
          <a:custGeom>
            <a:avLst/>
            <a:gdLst/>
            <a:ahLst/>
            <a:cxnLst/>
            <a:rect l="l" t="t" r="r" b="b"/>
            <a:pathLst>
              <a:path h="361314">
                <a:moveTo>
                  <a:pt x="0" y="0"/>
                </a:moveTo>
                <a:lnTo>
                  <a:pt x="0" y="361188"/>
                </a:lnTo>
              </a:path>
            </a:pathLst>
          </a:custGeom>
          <a:ln w="21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76763" y="4165853"/>
            <a:ext cx="0" cy="321945"/>
          </a:xfrm>
          <a:custGeom>
            <a:avLst/>
            <a:gdLst/>
            <a:ahLst/>
            <a:cxnLst/>
            <a:rect l="l" t="t" r="r" b="b"/>
            <a:pathLst>
              <a:path h="321945">
                <a:moveTo>
                  <a:pt x="0" y="0"/>
                </a:moveTo>
                <a:lnTo>
                  <a:pt x="0" y="321563"/>
                </a:lnTo>
              </a:path>
            </a:pathLst>
          </a:custGeom>
          <a:ln w="21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66857" y="2915411"/>
            <a:ext cx="5715" cy="67945"/>
          </a:xfrm>
          <a:custGeom>
            <a:avLst/>
            <a:gdLst/>
            <a:ahLst/>
            <a:cxnLst/>
            <a:rect l="l" t="t" r="r" b="b"/>
            <a:pathLst>
              <a:path w="5714" h="67944">
                <a:moveTo>
                  <a:pt x="3810" y="1524"/>
                </a:moveTo>
                <a:lnTo>
                  <a:pt x="5334" y="65532"/>
                </a:lnTo>
                <a:lnTo>
                  <a:pt x="3810" y="66294"/>
                </a:lnTo>
                <a:lnTo>
                  <a:pt x="3810" y="67818"/>
                </a:lnTo>
                <a:lnTo>
                  <a:pt x="2286" y="67818"/>
                </a:lnTo>
                <a:lnTo>
                  <a:pt x="762" y="66294"/>
                </a:lnTo>
                <a:lnTo>
                  <a:pt x="762" y="65532"/>
                </a:lnTo>
                <a:lnTo>
                  <a:pt x="0" y="1524"/>
                </a:lnTo>
                <a:lnTo>
                  <a:pt x="762" y="0"/>
                </a:lnTo>
                <a:lnTo>
                  <a:pt x="3810" y="0"/>
                </a:lnTo>
                <a:lnTo>
                  <a:pt x="3810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67619" y="3018282"/>
            <a:ext cx="5080" cy="67945"/>
          </a:xfrm>
          <a:custGeom>
            <a:avLst/>
            <a:gdLst/>
            <a:ahLst/>
            <a:cxnLst/>
            <a:rect l="l" t="t" r="r" b="b"/>
            <a:pathLst>
              <a:path w="5079" h="67944">
                <a:moveTo>
                  <a:pt x="4572" y="761"/>
                </a:moveTo>
                <a:lnTo>
                  <a:pt x="4572" y="67817"/>
                </a:lnTo>
                <a:lnTo>
                  <a:pt x="3048" y="67817"/>
                </a:lnTo>
                <a:lnTo>
                  <a:pt x="1524" y="66293"/>
                </a:lnTo>
                <a:lnTo>
                  <a:pt x="0" y="66293"/>
                </a:lnTo>
                <a:lnTo>
                  <a:pt x="0" y="0"/>
                </a:lnTo>
                <a:lnTo>
                  <a:pt x="4572" y="0"/>
                </a:lnTo>
                <a:lnTo>
                  <a:pt x="4572" y="76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69143" y="3119627"/>
            <a:ext cx="3810" cy="69850"/>
          </a:xfrm>
          <a:custGeom>
            <a:avLst/>
            <a:gdLst/>
            <a:ahLst/>
            <a:cxnLst/>
            <a:rect l="l" t="t" r="r" b="b"/>
            <a:pathLst>
              <a:path w="3810" h="69850">
                <a:moveTo>
                  <a:pt x="3810" y="2286"/>
                </a:moveTo>
                <a:lnTo>
                  <a:pt x="3810" y="67818"/>
                </a:lnTo>
                <a:lnTo>
                  <a:pt x="3048" y="67818"/>
                </a:lnTo>
                <a:lnTo>
                  <a:pt x="3048" y="69342"/>
                </a:lnTo>
                <a:lnTo>
                  <a:pt x="1524" y="67818"/>
                </a:lnTo>
                <a:lnTo>
                  <a:pt x="0" y="67818"/>
                </a:lnTo>
                <a:lnTo>
                  <a:pt x="0" y="762"/>
                </a:lnTo>
                <a:lnTo>
                  <a:pt x="1524" y="0"/>
                </a:lnTo>
                <a:lnTo>
                  <a:pt x="3048" y="0"/>
                </a:lnTo>
                <a:lnTo>
                  <a:pt x="3048" y="762"/>
                </a:lnTo>
                <a:lnTo>
                  <a:pt x="3810" y="762"/>
                </a:lnTo>
                <a:lnTo>
                  <a:pt x="3810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69143" y="3221735"/>
            <a:ext cx="5715" cy="68580"/>
          </a:xfrm>
          <a:custGeom>
            <a:avLst/>
            <a:gdLst/>
            <a:ahLst/>
            <a:cxnLst/>
            <a:rect l="l" t="t" r="r" b="b"/>
            <a:pathLst>
              <a:path w="5714" h="68579">
                <a:moveTo>
                  <a:pt x="5334" y="3047"/>
                </a:moveTo>
                <a:lnTo>
                  <a:pt x="5334" y="68579"/>
                </a:lnTo>
                <a:lnTo>
                  <a:pt x="1524" y="68579"/>
                </a:lnTo>
                <a:lnTo>
                  <a:pt x="1524" y="67056"/>
                </a:lnTo>
                <a:lnTo>
                  <a:pt x="0" y="3047"/>
                </a:lnTo>
                <a:lnTo>
                  <a:pt x="0" y="1524"/>
                </a:lnTo>
                <a:lnTo>
                  <a:pt x="1524" y="1524"/>
                </a:lnTo>
                <a:lnTo>
                  <a:pt x="1524" y="0"/>
                </a:lnTo>
                <a:lnTo>
                  <a:pt x="3810" y="0"/>
                </a:lnTo>
                <a:lnTo>
                  <a:pt x="3810" y="1524"/>
                </a:lnTo>
                <a:lnTo>
                  <a:pt x="5334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70667" y="3324605"/>
            <a:ext cx="5715" cy="67945"/>
          </a:xfrm>
          <a:custGeom>
            <a:avLst/>
            <a:gdLst/>
            <a:ahLst/>
            <a:cxnLst/>
            <a:rect l="l" t="t" r="r" b="b"/>
            <a:pathLst>
              <a:path w="5714" h="67945">
                <a:moveTo>
                  <a:pt x="3810" y="1523"/>
                </a:moveTo>
                <a:lnTo>
                  <a:pt x="5334" y="65531"/>
                </a:lnTo>
                <a:lnTo>
                  <a:pt x="5334" y="67055"/>
                </a:lnTo>
                <a:lnTo>
                  <a:pt x="3810" y="67817"/>
                </a:lnTo>
                <a:lnTo>
                  <a:pt x="1524" y="67817"/>
                </a:lnTo>
                <a:lnTo>
                  <a:pt x="1524" y="67055"/>
                </a:lnTo>
                <a:lnTo>
                  <a:pt x="0" y="3047"/>
                </a:lnTo>
                <a:lnTo>
                  <a:pt x="0" y="1523"/>
                </a:lnTo>
                <a:lnTo>
                  <a:pt x="1524" y="0"/>
                </a:lnTo>
                <a:lnTo>
                  <a:pt x="3810" y="0"/>
                </a:lnTo>
                <a:lnTo>
                  <a:pt x="3810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72191" y="3427476"/>
            <a:ext cx="5715" cy="67945"/>
          </a:xfrm>
          <a:custGeom>
            <a:avLst/>
            <a:gdLst/>
            <a:ahLst/>
            <a:cxnLst/>
            <a:rect l="l" t="t" r="r" b="b"/>
            <a:pathLst>
              <a:path w="5714" h="67945">
                <a:moveTo>
                  <a:pt x="3809" y="1524"/>
                </a:moveTo>
                <a:lnTo>
                  <a:pt x="5333" y="65532"/>
                </a:lnTo>
                <a:lnTo>
                  <a:pt x="3809" y="66294"/>
                </a:lnTo>
                <a:lnTo>
                  <a:pt x="3809" y="67818"/>
                </a:lnTo>
                <a:lnTo>
                  <a:pt x="761" y="67818"/>
                </a:lnTo>
                <a:lnTo>
                  <a:pt x="761" y="66294"/>
                </a:lnTo>
                <a:lnTo>
                  <a:pt x="0" y="66294"/>
                </a:lnTo>
                <a:lnTo>
                  <a:pt x="0" y="0"/>
                </a:lnTo>
                <a:lnTo>
                  <a:pt x="3809" y="0"/>
                </a:lnTo>
                <a:lnTo>
                  <a:pt x="3809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72953" y="3528821"/>
            <a:ext cx="5080" cy="69850"/>
          </a:xfrm>
          <a:custGeom>
            <a:avLst/>
            <a:gdLst/>
            <a:ahLst/>
            <a:cxnLst/>
            <a:rect l="l" t="t" r="r" b="b"/>
            <a:pathLst>
              <a:path w="5079" h="69850">
                <a:moveTo>
                  <a:pt x="4571" y="2285"/>
                </a:moveTo>
                <a:lnTo>
                  <a:pt x="4571" y="67817"/>
                </a:lnTo>
                <a:lnTo>
                  <a:pt x="3047" y="69341"/>
                </a:lnTo>
                <a:lnTo>
                  <a:pt x="1523" y="69341"/>
                </a:lnTo>
                <a:lnTo>
                  <a:pt x="1523" y="67817"/>
                </a:lnTo>
                <a:lnTo>
                  <a:pt x="0" y="66293"/>
                </a:lnTo>
                <a:lnTo>
                  <a:pt x="0" y="1523"/>
                </a:lnTo>
                <a:lnTo>
                  <a:pt x="1523" y="0"/>
                </a:lnTo>
                <a:lnTo>
                  <a:pt x="3047" y="1523"/>
                </a:lnTo>
                <a:lnTo>
                  <a:pt x="4571" y="1523"/>
                </a:lnTo>
                <a:lnTo>
                  <a:pt x="4571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72953" y="3631691"/>
            <a:ext cx="5715" cy="67945"/>
          </a:xfrm>
          <a:custGeom>
            <a:avLst/>
            <a:gdLst/>
            <a:ahLst/>
            <a:cxnLst/>
            <a:rect l="l" t="t" r="r" b="b"/>
            <a:pathLst>
              <a:path w="5714" h="67945">
                <a:moveTo>
                  <a:pt x="5333" y="2286"/>
                </a:moveTo>
                <a:lnTo>
                  <a:pt x="5333" y="67818"/>
                </a:lnTo>
                <a:lnTo>
                  <a:pt x="1523" y="67818"/>
                </a:lnTo>
                <a:lnTo>
                  <a:pt x="1523" y="66294"/>
                </a:lnTo>
                <a:lnTo>
                  <a:pt x="0" y="2286"/>
                </a:lnTo>
                <a:lnTo>
                  <a:pt x="1523" y="762"/>
                </a:lnTo>
                <a:lnTo>
                  <a:pt x="1523" y="0"/>
                </a:lnTo>
                <a:lnTo>
                  <a:pt x="3047" y="0"/>
                </a:lnTo>
                <a:lnTo>
                  <a:pt x="4571" y="762"/>
                </a:lnTo>
                <a:lnTo>
                  <a:pt x="5333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74477" y="3733800"/>
            <a:ext cx="5715" cy="68580"/>
          </a:xfrm>
          <a:custGeom>
            <a:avLst/>
            <a:gdLst/>
            <a:ahLst/>
            <a:cxnLst/>
            <a:rect l="l" t="t" r="r" b="b"/>
            <a:pathLst>
              <a:path w="5714" h="68579">
                <a:moveTo>
                  <a:pt x="3809" y="3048"/>
                </a:moveTo>
                <a:lnTo>
                  <a:pt x="5333" y="67056"/>
                </a:lnTo>
                <a:lnTo>
                  <a:pt x="3809" y="68580"/>
                </a:lnTo>
                <a:lnTo>
                  <a:pt x="1523" y="68580"/>
                </a:lnTo>
                <a:lnTo>
                  <a:pt x="1523" y="67056"/>
                </a:lnTo>
                <a:lnTo>
                  <a:pt x="0" y="3048"/>
                </a:lnTo>
                <a:lnTo>
                  <a:pt x="1523" y="1524"/>
                </a:lnTo>
                <a:lnTo>
                  <a:pt x="1523" y="0"/>
                </a:lnTo>
                <a:lnTo>
                  <a:pt x="3047" y="0"/>
                </a:lnTo>
                <a:lnTo>
                  <a:pt x="3809" y="1524"/>
                </a:lnTo>
                <a:lnTo>
                  <a:pt x="3809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76001" y="3836670"/>
            <a:ext cx="5715" cy="67945"/>
          </a:xfrm>
          <a:custGeom>
            <a:avLst/>
            <a:gdLst/>
            <a:ahLst/>
            <a:cxnLst/>
            <a:rect l="l" t="t" r="r" b="b"/>
            <a:pathLst>
              <a:path w="5714" h="67945">
                <a:moveTo>
                  <a:pt x="3809" y="1523"/>
                </a:moveTo>
                <a:lnTo>
                  <a:pt x="5333" y="65531"/>
                </a:lnTo>
                <a:lnTo>
                  <a:pt x="3809" y="67817"/>
                </a:lnTo>
                <a:lnTo>
                  <a:pt x="1523" y="67817"/>
                </a:lnTo>
                <a:lnTo>
                  <a:pt x="1523" y="67055"/>
                </a:lnTo>
                <a:lnTo>
                  <a:pt x="0" y="67055"/>
                </a:lnTo>
                <a:lnTo>
                  <a:pt x="0" y="0"/>
                </a:lnTo>
                <a:lnTo>
                  <a:pt x="3809" y="0"/>
                </a:lnTo>
                <a:lnTo>
                  <a:pt x="3809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77525" y="3939540"/>
            <a:ext cx="3810" cy="67945"/>
          </a:xfrm>
          <a:custGeom>
            <a:avLst/>
            <a:gdLst/>
            <a:ahLst/>
            <a:cxnLst/>
            <a:rect l="l" t="t" r="r" b="b"/>
            <a:pathLst>
              <a:path w="3810" h="67945">
                <a:moveTo>
                  <a:pt x="3809" y="1524"/>
                </a:moveTo>
                <a:lnTo>
                  <a:pt x="3809" y="66294"/>
                </a:lnTo>
                <a:lnTo>
                  <a:pt x="2285" y="67818"/>
                </a:lnTo>
                <a:lnTo>
                  <a:pt x="761" y="67818"/>
                </a:lnTo>
                <a:lnTo>
                  <a:pt x="761" y="66294"/>
                </a:lnTo>
                <a:lnTo>
                  <a:pt x="0" y="66294"/>
                </a:lnTo>
                <a:lnTo>
                  <a:pt x="0" y="0"/>
                </a:lnTo>
                <a:lnTo>
                  <a:pt x="2285" y="0"/>
                </a:lnTo>
                <a:lnTo>
                  <a:pt x="3809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77525" y="4040885"/>
            <a:ext cx="5715" cy="69850"/>
          </a:xfrm>
          <a:custGeom>
            <a:avLst/>
            <a:gdLst/>
            <a:ahLst/>
            <a:cxnLst/>
            <a:rect l="l" t="t" r="r" b="b"/>
            <a:pathLst>
              <a:path w="5714" h="69850">
                <a:moveTo>
                  <a:pt x="5333" y="2286"/>
                </a:moveTo>
                <a:lnTo>
                  <a:pt x="5333" y="67818"/>
                </a:lnTo>
                <a:lnTo>
                  <a:pt x="3809" y="69341"/>
                </a:lnTo>
                <a:lnTo>
                  <a:pt x="2285" y="69341"/>
                </a:lnTo>
                <a:lnTo>
                  <a:pt x="761" y="67818"/>
                </a:lnTo>
                <a:lnTo>
                  <a:pt x="761" y="66293"/>
                </a:lnTo>
                <a:lnTo>
                  <a:pt x="0" y="2286"/>
                </a:lnTo>
                <a:lnTo>
                  <a:pt x="2285" y="0"/>
                </a:lnTo>
                <a:lnTo>
                  <a:pt x="3809" y="1524"/>
                </a:lnTo>
                <a:lnTo>
                  <a:pt x="5333" y="1524"/>
                </a:lnTo>
                <a:lnTo>
                  <a:pt x="5333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8287" y="4143755"/>
            <a:ext cx="5715" cy="67945"/>
          </a:xfrm>
          <a:custGeom>
            <a:avLst/>
            <a:gdLst/>
            <a:ahLst/>
            <a:cxnLst/>
            <a:rect l="l" t="t" r="r" b="b"/>
            <a:pathLst>
              <a:path w="5714" h="67945">
                <a:moveTo>
                  <a:pt x="4571" y="2285"/>
                </a:moveTo>
                <a:lnTo>
                  <a:pt x="5333" y="66293"/>
                </a:lnTo>
                <a:lnTo>
                  <a:pt x="4571" y="67817"/>
                </a:lnTo>
                <a:lnTo>
                  <a:pt x="1523" y="67817"/>
                </a:lnTo>
                <a:lnTo>
                  <a:pt x="1523" y="66293"/>
                </a:lnTo>
                <a:lnTo>
                  <a:pt x="0" y="2285"/>
                </a:lnTo>
                <a:lnTo>
                  <a:pt x="0" y="761"/>
                </a:lnTo>
                <a:lnTo>
                  <a:pt x="1523" y="761"/>
                </a:lnTo>
                <a:lnTo>
                  <a:pt x="1523" y="0"/>
                </a:lnTo>
                <a:lnTo>
                  <a:pt x="3047" y="0"/>
                </a:lnTo>
                <a:lnTo>
                  <a:pt x="4571" y="761"/>
                </a:lnTo>
                <a:lnTo>
                  <a:pt x="4571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79811" y="4245864"/>
            <a:ext cx="5715" cy="68580"/>
          </a:xfrm>
          <a:custGeom>
            <a:avLst/>
            <a:gdLst/>
            <a:ahLst/>
            <a:cxnLst/>
            <a:rect l="l" t="t" r="r" b="b"/>
            <a:pathLst>
              <a:path w="5714" h="68579">
                <a:moveTo>
                  <a:pt x="3809" y="3048"/>
                </a:moveTo>
                <a:lnTo>
                  <a:pt x="5333" y="67056"/>
                </a:lnTo>
                <a:lnTo>
                  <a:pt x="3809" y="68580"/>
                </a:lnTo>
                <a:lnTo>
                  <a:pt x="1523" y="68580"/>
                </a:lnTo>
                <a:lnTo>
                  <a:pt x="1523" y="67056"/>
                </a:lnTo>
                <a:lnTo>
                  <a:pt x="0" y="67056"/>
                </a:lnTo>
                <a:lnTo>
                  <a:pt x="0" y="1524"/>
                </a:lnTo>
                <a:lnTo>
                  <a:pt x="1523" y="0"/>
                </a:lnTo>
                <a:lnTo>
                  <a:pt x="3047" y="0"/>
                </a:lnTo>
                <a:lnTo>
                  <a:pt x="3809" y="1524"/>
                </a:lnTo>
                <a:lnTo>
                  <a:pt x="3809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81335" y="4348734"/>
            <a:ext cx="3810" cy="68580"/>
          </a:xfrm>
          <a:custGeom>
            <a:avLst/>
            <a:gdLst/>
            <a:ahLst/>
            <a:cxnLst/>
            <a:rect l="l" t="t" r="r" b="b"/>
            <a:pathLst>
              <a:path w="3810" h="68579">
                <a:moveTo>
                  <a:pt x="3809" y="1523"/>
                </a:moveTo>
                <a:lnTo>
                  <a:pt x="3809" y="68579"/>
                </a:lnTo>
                <a:lnTo>
                  <a:pt x="1523" y="68579"/>
                </a:lnTo>
                <a:lnTo>
                  <a:pt x="0" y="67055"/>
                </a:lnTo>
                <a:lnTo>
                  <a:pt x="0" y="0"/>
                </a:lnTo>
                <a:lnTo>
                  <a:pt x="2285" y="0"/>
                </a:lnTo>
                <a:lnTo>
                  <a:pt x="3809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82859" y="4451603"/>
            <a:ext cx="3810" cy="36195"/>
          </a:xfrm>
          <a:custGeom>
            <a:avLst/>
            <a:gdLst/>
            <a:ahLst/>
            <a:cxnLst/>
            <a:rect l="l" t="t" r="r" b="b"/>
            <a:pathLst>
              <a:path w="3810" h="36195">
                <a:moveTo>
                  <a:pt x="3810" y="1523"/>
                </a:moveTo>
                <a:lnTo>
                  <a:pt x="3810" y="35051"/>
                </a:lnTo>
                <a:lnTo>
                  <a:pt x="2286" y="35813"/>
                </a:lnTo>
                <a:lnTo>
                  <a:pt x="0" y="35813"/>
                </a:lnTo>
                <a:lnTo>
                  <a:pt x="0" y="0"/>
                </a:lnTo>
                <a:lnTo>
                  <a:pt x="2286" y="0"/>
                </a:lnTo>
                <a:lnTo>
                  <a:pt x="3810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14045" y="2915411"/>
            <a:ext cx="0" cy="761365"/>
          </a:xfrm>
          <a:custGeom>
            <a:avLst/>
            <a:gdLst/>
            <a:ahLst/>
            <a:cxnLst/>
            <a:rect l="l" t="t" r="r" b="b"/>
            <a:pathLst>
              <a:path h="761364">
                <a:moveTo>
                  <a:pt x="0" y="0"/>
                </a:moveTo>
                <a:lnTo>
                  <a:pt x="0" y="761238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14045" y="4165853"/>
            <a:ext cx="0" cy="321945"/>
          </a:xfrm>
          <a:custGeom>
            <a:avLst/>
            <a:gdLst/>
            <a:ahLst/>
            <a:cxnLst/>
            <a:rect l="l" t="t" r="r" b="b"/>
            <a:pathLst>
              <a:path h="321945">
                <a:moveTo>
                  <a:pt x="0" y="0"/>
                </a:moveTo>
                <a:lnTo>
                  <a:pt x="0" y="321564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11759" y="2915411"/>
            <a:ext cx="5080" cy="67945"/>
          </a:xfrm>
          <a:custGeom>
            <a:avLst/>
            <a:gdLst/>
            <a:ahLst/>
            <a:cxnLst/>
            <a:rect l="l" t="t" r="r" b="b"/>
            <a:pathLst>
              <a:path w="5079" h="67944">
                <a:moveTo>
                  <a:pt x="4572" y="1524"/>
                </a:moveTo>
                <a:lnTo>
                  <a:pt x="4572" y="66294"/>
                </a:lnTo>
                <a:lnTo>
                  <a:pt x="3048" y="67818"/>
                </a:lnTo>
                <a:lnTo>
                  <a:pt x="1524" y="67818"/>
                </a:lnTo>
                <a:lnTo>
                  <a:pt x="0" y="66294"/>
                </a:lnTo>
                <a:lnTo>
                  <a:pt x="0" y="0"/>
                </a:lnTo>
                <a:lnTo>
                  <a:pt x="4572" y="0"/>
                </a:lnTo>
                <a:lnTo>
                  <a:pt x="4572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11759" y="3018282"/>
            <a:ext cx="5080" cy="67945"/>
          </a:xfrm>
          <a:custGeom>
            <a:avLst/>
            <a:gdLst/>
            <a:ahLst/>
            <a:cxnLst/>
            <a:rect l="l" t="t" r="r" b="b"/>
            <a:pathLst>
              <a:path w="5079" h="67944">
                <a:moveTo>
                  <a:pt x="4572" y="761"/>
                </a:moveTo>
                <a:lnTo>
                  <a:pt x="4572" y="66293"/>
                </a:lnTo>
                <a:lnTo>
                  <a:pt x="1524" y="67817"/>
                </a:lnTo>
                <a:lnTo>
                  <a:pt x="0" y="66293"/>
                </a:lnTo>
                <a:lnTo>
                  <a:pt x="0" y="0"/>
                </a:lnTo>
                <a:lnTo>
                  <a:pt x="4572" y="0"/>
                </a:lnTo>
                <a:lnTo>
                  <a:pt x="4572" y="76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11759" y="3119627"/>
            <a:ext cx="5080" cy="69850"/>
          </a:xfrm>
          <a:custGeom>
            <a:avLst/>
            <a:gdLst/>
            <a:ahLst/>
            <a:cxnLst/>
            <a:rect l="l" t="t" r="r" b="b"/>
            <a:pathLst>
              <a:path w="5079" h="69850">
                <a:moveTo>
                  <a:pt x="4572" y="2286"/>
                </a:moveTo>
                <a:lnTo>
                  <a:pt x="4572" y="67818"/>
                </a:lnTo>
                <a:lnTo>
                  <a:pt x="3048" y="67818"/>
                </a:lnTo>
                <a:lnTo>
                  <a:pt x="1524" y="69342"/>
                </a:lnTo>
                <a:lnTo>
                  <a:pt x="1524" y="67818"/>
                </a:lnTo>
                <a:lnTo>
                  <a:pt x="0" y="67818"/>
                </a:lnTo>
                <a:lnTo>
                  <a:pt x="0" y="762"/>
                </a:lnTo>
                <a:lnTo>
                  <a:pt x="1524" y="0"/>
                </a:lnTo>
                <a:lnTo>
                  <a:pt x="3048" y="0"/>
                </a:lnTo>
                <a:lnTo>
                  <a:pt x="4572" y="762"/>
                </a:lnTo>
                <a:lnTo>
                  <a:pt x="4572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11759" y="3221735"/>
            <a:ext cx="5080" cy="68580"/>
          </a:xfrm>
          <a:custGeom>
            <a:avLst/>
            <a:gdLst/>
            <a:ahLst/>
            <a:cxnLst/>
            <a:rect l="l" t="t" r="r" b="b"/>
            <a:pathLst>
              <a:path w="5079" h="68579">
                <a:moveTo>
                  <a:pt x="4572" y="3047"/>
                </a:moveTo>
                <a:lnTo>
                  <a:pt x="4572" y="68579"/>
                </a:lnTo>
                <a:lnTo>
                  <a:pt x="0" y="68579"/>
                </a:lnTo>
                <a:lnTo>
                  <a:pt x="0" y="1524"/>
                </a:lnTo>
                <a:lnTo>
                  <a:pt x="1524" y="0"/>
                </a:lnTo>
                <a:lnTo>
                  <a:pt x="3048" y="0"/>
                </a:lnTo>
                <a:lnTo>
                  <a:pt x="4572" y="1524"/>
                </a:lnTo>
                <a:lnTo>
                  <a:pt x="4572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11759" y="3324605"/>
            <a:ext cx="5080" cy="67945"/>
          </a:xfrm>
          <a:custGeom>
            <a:avLst/>
            <a:gdLst/>
            <a:ahLst/>
            <a:cxnLst/>
            <a:rect l="l" t="t" r="r" b="b"/>
            <a:pathLst>
              <a:path w="5079" h="67945">
                <a:moveTo>
                  <a:pt x="4572" y="3047"/>
                </a:moveTo>
                <a:lnTo>
                  <a:pt x="4572" y="67817"/>
                </a:lnTo>
                <a:lnTo>
                  <a:pt x="0" y="67817"/>
                </a:lnTo>
                <a:lnTo>
                  <a:pt x="0" y="0"/>
                </a:lnTo>
                <a:lnTo>
                  <a:pt x="4572" y="0"/>
                </a:lnTo>
                <a:lnTo>
                  <a:pt x="4572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11759" y="3427476"/>
            <a:ext cx="5080" cy="67945"/>
          </a:xfrm>
          <a:custGeom>
            <a:avLst/>
            <a:gdLst/>
            <a:ahLst/>
            <a:cxnLst/>
            <a:rect l="l" t="t" r="r" b="b"/>
            <a:pathLst>
              <a:path w="5079" h="67945">
                <a:moveTo>
                  <a:pt x="4572" y="1524"/>
                </a:moveTo>
                <a:lnTo>
                  <a:pt x="4572" y="66294"/>
                </a:lnTo>
                <a:lnTo>
                  <a:pt x="3048" y="67818"/>
                </a:lnTo>
                <a:lnTo>
                  <a:pt x="1524" y="67818"/>
                </a:lnTo>
                <a:lnTo>
                  <a:pt x="0" y="66294"/>
                </a:lnTo>
                <a:lnTo>
                  <a:pt x="0" y="0"/>
                </a:lnTo>
                <a:lnTo>
                  <a:pt x="4572" y="0"/>
                </a:lnTo>
                <a:lnTo>
                  <a:pt x="4572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11759" y="3530346"/>
            <a:ext cx="5080" cy="67945"/>
          </a:xfrm>
          <a:custGeom>
            <a:avLst/>
            <a:gdLst/>
            <a:ahLst/>
            <a:cxnLst/>
            <a:rect l="l" t="t" r="r" b="b"/>
            <a:pathLst>
              <a:path w="5079" h="67945">
                <a:moveTo>
                  <a:pt x="4572" y="761"/>
                </a:moveTo>
                <a:lnTo>
                  <a:pt x="4572" y="66293"/>
                </a:lnTo>
                <a:lnTo>
                  <a:pt x="3048" y="67817"/>
                </a:lnTo>
                <a:lnTo>
                  <a:pt x="0" y="66293"/>
                </a:lnTo>
                <a:lnTo>
                  <a:pt x="0" y="0"/>
                </a:lnTo>
                <a:lnTo>
                  <a:pt x="4572" y="0"/>
                </a:lnTo>
                <a:lnTo>
                  <a:pt x="4572" y="76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11759" y="3631691"/>
            <a:ext cx="5080" cy="69850"/>
          </a:xfrm>
          <a:custGeom>
            <a:avLst/>
            <a:gdLst/>
            <a:ahLst/>
            <a:cxnLst/>
            <a:rect l="l" t="t" r="r" b="b"/>
            <a:pathLst>
              <a:path w="5079" h="69850">
                <a:moveTo>
                  <a:pt x="4572" y="2286"/>
                </a:moveTo>
                <a:lnTo>
                  <a:pt x="4572" y="67818"/>
                </a:lnTo>
                <a:lnTo>
                  <a:pt x="3048" y="67818"/>
                </a:lnTo>
                <a:lnTo>
                  <a:pt x="3048" y="69342"/>
                </a:lnTo>
                <a:lnTo>
                  <a:pt x="1524" y="67818"/>
                </a:lnTo>
                <a:lnTo>
                  <a:pt x="0" y="67818"/>
                </a:lnTo>
                <a:lnTo>
                  <a:pt x="0" y="762"/>
                </a:lnTo>
                <a:lnTo>
                  <a:pt x="1524" y="0"/>
                </a:lnTo>
                <a:lnTo>
                  <a:pt x="3048" y="0"/>
                </a:lnTo>
                <a:lnTo>
                  <a:pt x="4572" y="762"/>
                </a:lnTo>
                <a:lnTo>
                  <a:pt x="4572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11759" y="3733800"/>
            <a:ext cx="5080" cy="68580"/>
          </a:xfrm>
          <a:custGeom>
            <a:avLst/>
            <a:gdLst/>
            <a:ahLst/>
            <a:cxnLst/>
            <a:rect l="l" t="t" r="r" b="b"/>
            <a:pathLst>
              <a:path w="5079" h="68579">
                <a:moveTo>
                  <a:pt x="4572" y="3048"/>
                </a:moveTo>
                <a:lnTo>
                  <a:pt x="4572" y="68580"/>
                </a:lnTo>
                <a:lnTo>
                  <a:pt x="1524" y="68580"/>
                </a:lnTo>
                <a:lnTo>
                  <a:pt x="0" y="67056"/>
                </a:lnTo>
                <a:lnTo>
                  <a:pt x="0" y="1524"/>
                </a:lnTo>
                <a:lnTo>
                  <a:pt x="1524" y="1524"/>
                </a:lnTo>
                <a:lnTo>
                  <a:pt x="1524" y="0"/>
                </a:lnTo>
                <a:lnTo>
                  <a:pt x="3048" y="0"/>
                </a:lnTo>
                <a:lnTo>
                  <a:pt x="4572" y="1524"/>
                </a:lnTo>
                <a:lnTo>
                  <a:pt x="4572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11759" y="3836670"/>
            <a:ext cx="5080" cy="67945"/>
          </a:xfrm>
          <a:custGeom>
            <a:avLst/>
            <a:gdLst/>
            <a:ahLst/>
            <a:cxnLst/>
            <a:rect l="l" t="t" r="r" b="b"/>
            <a:pathLst>
              <a:path w="5079" h="67945">
                <a:moveTo>
                  <a:pt x="4572" y="3047"/>
                </a:moveTo>
                <a:lnTo>
                  <a:pt x="4572" y="67817"/>
                </a:lnTo>
                <a:lnTo>
                  <a:pt x="1524" y="67817"/>
                </a:lnTo>
                <a:lnTo>
                  <a:pt x="0" y="67055"/>
                </a:lnTo>
                <a:lnTo>
                  <a:pt x="0" y="1523"/>
                </a:lnTo>
                <a:lnTo>
                  <a:pt x="1524" y="0"/>
                </a:lnTo>
                <a:lnTo>
                  <a:pt x="4572" y="0"/>
                </a:lnTo>
                <a:lnTo>
                  <a:pt x="4572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11759" y="3939540"/>
            <a:ext cx="5080" cy="67945"/>
          </a:xfrm>
          <a:custGeom>
            <a:avLst/>
            <a:gdLst/>
            <a:ahLst/>
            <a:cxnLst/>
            <a:rect l="l" t="t" r="r" b="b"/>
            <a:pathLst>
              <a:path w="5079" h="67945">
                <a:moveTo>
                  <a:pt x="4572" y="1524"/>
                </a:moveTo>
                <a:lnTo>
                  <a:pt x="4572" y="66294"/>
                </a:lnTo>
                <a:lnTo>
                  <a:pt x="3048" y="67818"/>
                </a:lnTo>
                <a:lnTo>
                  <a:pt x="1524" y="67818"/>
                </a:lnTo>
                <a:lnTo>
                  <a:pt x="1524" y="66294"/>
                </a:lnTo>
                <a:lnTo>
                  <a:pt x="0" y="66294"/>
                </a:lnTo>
                <a:lnTo>
                  <a:pt x="0" y="1524"/>
                </a:lnTo>
                <a:lnTo>
                  <a:pt x="1524" y="0"/>
                </a:lnTo>
                <a:lnTo>
                  <a:pt x="4572" y="0"/>
                </a:lnTo>
                <a:lnTo>
                  <a:pt x="4572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11759" y="4042409"/>
            <a:ext cx="5080" cy="67945"/>
          </a:xfrm>
          <a:custGeom>
            <a:avLst/>
            <a:gdLst/>
            <a:ahLst/>
            <a:cxnLst/>
            <a:rect l="l" t="t" r="r" b="b"/>
            <a:pathLst>
              <a:path w="5079" h="67945">
                <a:moveTo>
                  <a:pt x="4572" y="762"/>
                </a:moveTo>
                <a:lnTo>
                  <a:pt x="4572" y="66293"/>
                </a:lnTo>
                <a:lnTo>
                  <a:pt x="3048" y="67817"/>
                </a:lnTo>
                <a:lnTo>
                  <a:pt x="1524" y="66293"/>
                </a:lnTo>
                <a:lnTo>
                  <a:pt x="0" y="64769"/>
                </a:lnTo>
                <a:lnTo>
                  <a:pt x="0" y="762"/>
                </a:lnTo>
                <a:lnTo>
                  <a:pt x="1524" y="0"/>
                </a:lnTo>
                <a:lnTo>
                  <a:pt x="4572" y="0"/>
                </a:lnTo>
                <a:lnTo>
                  <a:pt x="4572" y="76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611759" y="4143755"/>
            <a:ext cx="5080" cy="69850"/>
          </a:xfrm>
          <a:custGeom>
            <a:avLst/>
            <a:gdLst/>
            <a:ahLst/>
            <a:cxnLst/>
            <a:rect l="l" t="t" r="r" b="b"/>
            <a:pathLst>
              <a:path w="5079" h="69850">
                <a:moveTo>
                  <a:pt x="4572" y="2285"/>
                </a:moveTo>
                <a:lnTo>
                  <a:pt x="4572" y="67817"/>
                </a:lnTo>
                <a:lnTo>
                  <a:pt x="3048" y="67817"/>
                </a:lnTo>
                <a:lnTo>
                  <a:pt x="3048" y="69341"/>
                </a:lnTo>
                <a:lnTo>
                  <a:pt x="1524" y="67817"/>
                </a:lnTo>
                <a:lnTo>
                  <a:pt x="0" y="67817"/>
                </a:lnTo>
                <a:lnTo>
                  <a:pt x="0" y="761"/>
                </a:lnTo>
                <a:lnTo>
                  <a:pt x="1524" y="761"/>
                </a:lnTo>
                <a:lnTo>
                  <a:pt x="1524" y="0"/>
                </a:lnTo>
                <a:lnTo>
                  <a:pt x="3048" y="0"/>
                </a:lnTo>
                <a:lnTo>
                  <a:pt x="4572" y="761"/>
                </a:lnTo>
                <a:lnTo>
                  <a:pt x="4572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11759" y="4245864"/>
            <a:ext cx="5080" cy="68580"/>
          </a:xfrm>
          <a:custGeom>
            <a:avLst/>
            <a:gdLst/>
            <a:ahLst/>
            <a:cxnLst/>
            <a:rect l="l" t="t" r="r" b="b"/>
            <a:pathLst>
              <a:path w="5079" h="68579">
                <a:moveTo>
                  <a:pt x="4572" y="3048"/>
                </a:moveTo>
                <a:lnTo>
                  <a:pt x="4572" y="68580"/>
                </a:lnTo>
                <a:lnTo>
                  <a:pt x="1524" y="68580"/>
                </a:lnTo>
                <a:lnTo>
                  <a:pt x="0" y="67056"/>
                </a:lnTo>
                <a:lnTo>
                  <a:pt x="0" y="1524"/>
                </a:lnTo>
                <a:lnTo>
                  <a:pt x="1524" y="1524"/>
                </a:lnTo>
                <a:lnTo>
                  <a:pt x="1524" y="0"/>
                </a:lnTo>
                <a:lnTo>
                  <a:pt x="3048" y="0"/>
                </a:lnTo>
                <a:lnTo>
                  <a:pt x="4572" y="1524"/>
                </a:lnTo>
                <a:lnTo>
                  <a:pt x="4572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611759" y="4348734"/>
            <a:ext cx="5080" cy="68580"/>
          </a:xfrm>
          <a:custGeom>
            <a:avLst/>
            <a:gdLst/>
            <a:ahLst/>
            <a:cxnLst/>
            <a:rect l="l" t="t" r="r" b="b"/>
            <a:pathLst>
              <a:path w="5079" h="68579">
                <a:moveTo>
                  <a:pt x="4572" y="3047"/>
                </a:moveTo>
                <a:lnTo>
                  <a:pt x="4572" y="68579"/>
                </a:lnTo>
                <a:lnTo>
                  <a:pt x="1524" y="68579"/>
                </a:lnTo>
                <a:lnTo>
                  <a:pt x="0" y="67055"/>
                </a:lnTo>
                <a:lnTo>
                  <a:pt x="0" y="1523"/>
                </a:lnTo>
                <a:lnTo>
                  <a:pt x="1524" y="0"/>
                </a:lnTo>
                <a:lnTo>
                  <a:pt x="4572" y="0"/>
                </a:lnTo>
                <a:lnTo>
                  <a:pt x="4572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11759" y="4451603"/>
            <a:ext cx="5080" cy="36195"/>
          </a:xfrm>
          <a:custGeom>
            <a:avLst/>
            <a:gdLst/>
            <a:ahLst/>
            <a:cxnLst/>
            <a:rect l="l" t="t" r="r" b="b"/>
            <a:pathLst>
              <a:path w="5079" h="36195">
                <a:moveTo>
                  <a:pt x="4572" y="1523"/>
                </a:moveTo>
                <a:lnTo>
                  <a:pt x="4572" y="35813"/>
                </a:lnTo>
                <a:lnTo>
                  <a:pt x="1524" y="35813"/>
                </a:lnTo>
                <a:lnTo>
                  <a:pt x="0" y="35051"/>
                </a:lnTo>
                <a:lnTo>
                  <a:pt x="0" y="1523"/>
                </a:lnTo>
                <a:lnTo>
                  <a:pt x="1524" y="0"/>
                </a:lnTo>
                <a:lnTo>
                  <a:pt x="4572" y="0"/>
                </a:lnTo>
                <a:lnTo>
                  <a:pt x="4572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52963" y="3676650"/>
            <a:ext cx="2395220" cy="0"/>
          </a:xfrm>
          <a:custGeom>
            <a:avLst/>
            <a:gdLst/>
            <a:ahLst/>
            <a:cxnLst/>
            <a:rect l="l" t="t" r="r" b="b"/>
            <a:pathLst>
              <a:path w="2395220">
                <a:moveTo>
                  <a:pt x="2394966" y="0"/>
                </a:moveTo>
                <a:lnTo>
                  <a:pt x="0" y="0"/>
                </a:lnTo>
              </a:path>
            </a:pathLst>
          </a:custGeom>
          <a:ln w="4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35725" y="3628644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97536" y="48006"/>
                </a:moveTo>
                <a:lnTo>
                  <a:pt x="0" y="0"/>
                </a:lnTo>
                <a:lnTo>
                  <a:pt x="0" y="97536"/>
                </a:lnTo>
                <a:lnTo>
                  <a:pt x="97536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33385" y="3276600"/>
            <a:ext cx="2474595" cy="0"/>
          </a:xfrm>
          <a:custGeom>
            <a:avLst/>
            <a:gdLst/>
            <a:ahLst/>
            <a:cxnLst/>
            <a:rect l="l" t="t" r="r" b="b"/>
            <a:pathLst>
              <a:path w="2474595">
                <a:moveTo>
                  <a:pt x="0" y="0"/>
                </a:moveTo>
                <a:lnTo>
                  <a:pt x="2474214" y="0"/>
                </a:lnTo>
              </a:path>
            </a:pathLst>
          </a:custGeom>
          <a:ln w="4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97571" y="324078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71628" y="46481"/>
                </a:moveTo>
                <a:lnTo>
                  <a:pt x="71628" y="25145"/>
                </a:lnTo>
                <a:lnTo>
                  <a:pt x="64354" y="13090"/>
                </a:lnTo>
                <a:lnTo>
                  <a:pt x="55359" y="4506"/>
                </a:lnTo>
                <a:lnTo>
                  <a:pt x="42802" y="257"/>
                </a:lnTo>
                <a:lnTo>
                  <a:pt x="32766" y="0"/>
                </a:lnTo>
                <a:lnTo>
                  <a:pt x="19996" y="3295"/>
                </a:lnTo>
                <a:lnTo>
                  <a:pt x="9057" y="11827"/>
                </a:lnTo>
                <a:lnTo>
                  <a:pt x="1689" y="23364"/>
                </a:lnTo>
                <a:lnTo>
                  <a:pt x="0" y="44195"/>
                </a:lnTo>
                <a:lnTo>
                  <a:pt x="762" y="46481"/>
                </a:lnTo>
                <a:lnTo>
                  <a:pt x="2286" y="50291"/>
                </a:lnTo>
                <a:lnTo>
                  <a:pt x="5334" y="57149"/>
                </a:lnTo>
                <a:lnTo>
                  <a:pt x="10668" y="62483"/>
                </a:lnTo>
                <a:lnTo>
                  <a:pt x="16002" y="66293"/>
                </a:lnTo>
                <a:lnTo>
                  <a:pt x="22098" y="70865"/>
                </a:lnTo>
                <a:lnTo>
                  <a:pt x="25146" y="71627"/>
                </a:lnTo>
                <a:lnTo>
                  <a:pt x="28956" y="71627"/>
                </a:lnTo>
                <a:lnTo>
                  <a:pt x="32766" y="73151"/>
                </a:lnTo>
                <a:lnTo>
                  <a:pt x="39624" y="73151"/>
                </a:lnTo>
                <a:lnTo>
                  <a:pt x="43434" y="71627"/>
                </a:lnTo>
                <a:lnTo>
                  <a:pt x="48006" y="71627"/>
                </a:lnTo>
                <a:lnTo>
                  <a:pt x="70104" y="50291"/>
                </a:lnTo>
                <a:lnTo>
                  <a:pt x="71628" y="46481"/>
                </a:lnTo>
                <a:close/>
              </a:path>
              <a:path w="73659" h="73660">
                <a:moveTo>
                  <a:pt x="73152" y="39623"/>
                </a:moveTo>
                <a:lnTo>
                  <a:pt x="73152" y="32003"/>
                </a:lnTo>
                <a:lnTo>
                  <a:pt x="71628" y="28955"/>
                </a:lnTo>
                <a:lnTo>
                  <a:pt x="71628" y="44195"/>
                </a:lnTo>
                <a:lnTo>
                  <a:pt x="73152" y="39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96169" y="3227070"/>
            <a:ext cx="97155" cy="99060"/>
          </a:xfrm>
          <a:custGeom>
            <a:avLst/>
            <a:gdLst/>
            <a:ahLst/>
            <a:cxnLst/>
            <a:rect l="l" t="t" r="r" b="b"/>
            <a:pathLst>
              <a:path w="97154" h="99060">
                <a:moveTo>
                  <a:pt x="96774" y="49529"/>
                </a:moveTo>
                <a:lnTo>
                  <a:pt x="0" y="0"/>
                </a:lnTo>
                <a:lnTo>
                  <a:pt x="0" y="99060"/>
                </a:lnTo>
                <a:lnTo>
                  <a:pt x="96774" y="4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644529" y="3120076"/>
            <a:ext cx="4578350" cy="568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m</a:t>
            </a:r>
            <a:r>
              <a:rPr sz="1100" dirty="0">
                <a:latin typeface="Arial"/>
                <a:cs typeface="Arial"/>
              </a:rPr>
              <a:t>akePay</a:t>
            </a:r>
            <a:r>
              <a:rPr sz="1100" spc="10" dirty="0">
                <a:latin typeface="Arial"/>
                <a:cs typeface="Arial"/>
              </a:rPr>
              <a:t>m</a:t>
            </a:r>
            <a:r>
              <a:rPr sz="1100" dirty="0">
                <a:latin typeface="Arial"/>
                <a:cs typeface="Arial"/>
              </a:rPr>
              <a:t>en</a:t>
            </a:r>
            <a:r>
              <a:rPr sz="1100" spc="25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(c</a:t>
            </a:r>
            <a:r>
              <a:rPr sz="1100" spc="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nde</a:t>
            </a:r>
            <a:r>
              <a:rPr sz="1100" spc="5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5" dirty="0">
                <a:latin typeface="Arial"/>
                <a:cs typeface="Arial"/>
              </a:rPr>
              <a:t>d</a:t>
            </a:r>
            <a:r>
              <a:rPr sz="1100" spc="5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1550">
              <a:latin typeface="Times New Roman"/>
              <a:cs typeface="Times New Roman"/>
            </a:endParaRPr>
          </a:p>
          <a:p>
            <a:pPr marL="2652395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ma</a:t>
            </a:r>
            <a:r>
              <a:rPr sz="1100" dirty="0">
                <a:latin typeface="Arial"/>
                <a:cs typeface="Arial"/>
              </a:rPr>
              <a:t>k</a:t>
            </a:r>
            <a:r>
              <a:rPr sz="1100" spc="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Pay</a:t>
            </a:r>
            <a:r>
              <a:rPr sz="1100" spc="15" dirty="0">
                <a:latin typeface="Arial"/>
                <a:cs typeface="Arial"/>
              </a:rPr>
              <a:t>m</a:t>
            </a:r>
            <a:r>
              <a:rPr sz="1100" dirty="0">
                <a:latin typeface="Arial"/>
                <a:cs typeface="Arial"/>
              </a:rPr>
              <a:t>en</a:t>
            </a:r>
            <a:r>
              <a:rPr sz="1100" spc="25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(cashTen</a:t>
            </a:r>
            <a:r>
              <a:rPr sz="1100" spc="5" dirty="0">
                <a:latin typeface="Arial"/>
                <a:cs typeface="Arial"/>
              </a:rPr>
              <a:t>d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5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5" dirty="0">
                <a:latin typeface="Arial"/>
                <a:cs typeface="Arial"/>
              </a:rPr>
              <a:t>d</a:t>
            </a:r>
            <a:r>
              <a:rPr sz="1100" spc="5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535048" y="3637026"/>
            <a:ext cx="875030" cy="400050"/>
          </a:xfrm>
          <a:custGeom>
            <a:avLst/>
            <a:gdLst/>
            <a:ahLst/>
            <a:cxnLst/>
            <a:rect l="l" t="t" r="r" b="b"/>
            <a:pathLst>
              <a:path w="875029" h="400050">
                <a:moveTo>
                  <a:pt x="0" y="0"/>
                </a:moveTo>
                <a:lnTo>
                  <a:pt x="0" y="400050"/>
                </a:lnTo>
                <a:lnTo>
                  <a:pt x="874776" y="400049"/>
                </a:lnTo>
                <a:lnTo>
                  <a:pt x="874776" y="0"/>
                </a:lnTo>
                <a:lnTo>
                  <a:pt x="0" y="0"/>
                </a:lnTo>
                <a:close/>
              </a:path>
            </a:pathLst>
          </a:custGeom>
          <a:ln w="4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8638164" y="3751012"/>
            <a:ext cx="664210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: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Pa</a:t>
            </a:r>
            <a:r>
              <a:rPr sz="1100" dirty="0">
                <a:latin typeface="Arial"/>
                <a:cs typeface="Arial"/>
              </a:rPr>
              <a:t>y</a:t>
            </a:r>
            <a:r>
              <a:rPr sz="1100" spc="15" dirty="0">
                <a:latin typeface="Arial"/>
                <a:cs typeface="Arial"/>
              </a:rPr>
              <a:t>m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5" dirty="0">
                <a:latin typeface="Arial"/>
                <a:cs typeface="Arial"/>
              </a:rPr>
              <a:t>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971292" y="4035552"/>
            <a:ext cx="0" cy="478155"/>
          </a:xfrm>
          <a:custGeom>
            <a:avLst/>
            <a:gdLst/>
            <a:ahLst/>
            <a:cxnLst/>
            <a:rect l="l" t="t" r="r" b="b"/>
            <a:pathLst>
              <a:path h="478154">
                <a:moveTo>
                  <a:pt x="0" y="0"/>
                </a:moveTo>
                <a:lnTo>
                  <a:pt x="0" y="477774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969387" y="4035552"/>
            <a:ext cx="3810" cy="67945"/>
          </a:xfrm>
          <a:custGeom>
            <a:avLst/>
            <a:gdLst/>
            <a:ahLst/>
            <a:cxnLst/>
            <a:rect l="l" t="t" r="r" b="b"/>
            <a:pathLst>
              <a:path w="3809" h="67945">
                <a:moveTo>
                  <a:pt x="3809" y="1524"/>
                </a:moveTo>
                <a:lnTo>
                  <a:pt x="3809" y="67818"/>
                </a:lnTo>
                <a:lnTo>
                  <a:pt x="0" y="67818"/>
                </a:lnTo>
                <a:lnTo>
                  <a:pt x="0" y="0"/>
                </a:lnTo>
                <a:lnTo>
                  <a:pt x="3809" y="0"/>
                </a:lnTo>
                <a:lnTo>
                  <a:pt x="3809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969387" y="4138421"/>
            <a:ext cx="3810" cy="67945"/>
          </a:xfrm>
          <a:custGeom>
            <a:avLst/>
            <a:gdLst/>
            <a:ahLst/>
            <a:cxnLst/>
            <a:rect l="l" t="t" r="r" b="b"/>
            <a:pathLst>
              <a:path w="3809" h="67945">
                <a:moveTo>
                  <a:pt x="3809" y="761"/>
                </a:moveTo>
                <a:lnTo>
                  <a:pt x="3809" y="66293"/>
                </a:lnTo>
                <a:lnTo>
                  <a:pt x="3047" y="67817"/>
                </a:lnTo>
                <a:lnTo>
                  <a:pt x="1523" y="67817"/>
                </a:lnTo>
                <a:lnTo>
                  <a:pt x="0" y="66293"/>
                </a:lnTo>
                <a:lnTo>
                  <a:pt x="0" y="0"/>
                </a:lnTo>
                <a:lnTo>
                  <a:pt x="3809" y="0"/>
                </a:lnTo>
                <a:lnTo>
                  <a:pt x="3809" y="76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969387" y="4239767"/>
            <a:ext cx="3810" cy="69850"/>
          </a:xfrm>
          <a:custGeom>
            <a:avLst/>
            <a:gdLst/>
            <a:ahLst/>
            <a:cxnLst/>
            <a:rect l="l" t="t" r="r" b="b"/>
            <a:pathLst>
              <a:path w="3809" h="69850">
                <a:moveTo>
                  <a:pt x="3809" y="2286"/>
                </a:moveTo>
                <a:lnTo>
                  <a:pt x="3809" y="67818"/>
                </a:lnTo>
                <a:lnTo>
                  <a:pt x="3047" y="67818"/>
                </a:lnTo>
                <a:lnTo>
                  <a:pt x="3047" y="69342"/>
                </a:lnTo>
                <a:lnTo>
                  <a:pt x="1523" y="67818"/>
                </a:lnTo>
                <a:lnTo>
                  <a:pt x="0" y="67818"/>
                </a:lnTo>
                <a:lnTo>
                  <a:pt x="0" y="762"/>
                </a:lnTo>
                <a:lnTo>
                  <a:pt x="1523" y="0"/>
                </a:lnTo>
                <a:lnTo>
                  <a:pt x="3047" y="0"/>
                </a:lnTo>
                <a:lnTo>
                  <a:pt x="3809" y="762"/>
                </a:lnTo>
                <a:lnTo>
                  <a:pt x="3809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969387" y="4342638"/>
            <a:ext cx="3810" cy="67945"/>
          </a:xfrm>
          <a:custGeom>
            <a:avLst/>
            <a:gdLst/>
            <a:ahLst/>
            <a:cxnLst/>
            <a:rect l="l" t="t" r="r" b="b"/>
            <a:pathLst>
              <a:path w="3809" h="67945">
                <a:moveTo>
                  <a:pt x="3809" y="2285"/>
                </a:moveTo>
                <a:lnTo>
                  <a:pt x="3809" y="67817"/>
                </a:lnTo>
                <a:lnTo>
                  <a:pt x="0" y="67817"/>
                </a:lnTo>
                <a:lnTo>
                  <a:pt x="0" y="761"/>
                </a:lnTo>
                <a:lnTo>
                  <a:pt x="1523" y="0"/>
                </a:lnTo>
                <a:lnTo>
                  <a:pt x="3047" y="0"/>
                </a:lnTo>
                <a:lnTo>
                  <a:pt x="3809" y="761"/>
                </a:lnTo>
                <a:lnTo>
                  <a:pt x="3809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969387" y="4444746"/>
            <a:ext cx="3810" cy="68580"/>
          </a:xfrm>
          <a:custGeom>
            <a:avLst/>
            <a:gdLst/>
            <a:ahLst/>
            <a:cxnLst/>
            <a:rect l="l" t="t" r="r" b="b"/>
            <a:pathLst>
              <a:path w="3809" h="68579">
                <a:moveTo>
                  <a:pt x="3809" y="3048"/>
                </a:moveTo>
                <a:lnTo>
                  <a:pt x="3809" y="68580"/>
                </a:lnTo>
                <a:lnTo>
                  <a:pt x="0" y="68580"/>
                </a:lnTo>
                <a:lnTo>
                  <a:pt x="0" y="0"/>
                </a:lnTo>
                <a:lnTo>
                  <a:pt x="3809" y="0"/>
                </a:lnTo>
                <a:lnTo>
                  <a:pt x="3809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694805" y="3837432"/>
            <a:ext cx="1727200" cy="0"/>
          </a:xfrm>
          <a:custGeom>
            <a:avLst/>
            <a:gdLst/>
            <a:ahLst/>
            <a:cxnLst/>
            <a:rect l="l" t="t" r="r" b="b"/>
            <a:pathLst>
              <a:path w="1727200">
                <a:moveTo>
                  <a:pt x="0" y="0"/>
                </a:moveTo>
                <a:lnTo>
                  <a:pt x="1726704" y="0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611759" y="3835146"/>
            <a:ext cx="68580" cy="5080"/>
          </a:xfrm>
          <a:custGeom>
            <a:avLst/>
            <a:gdLst/>
            <a:ahLst/>
            <a:cxnLst/>
            <a:rect l="l" t="t" r="r" b="b"/>
            <a:pathLst>
              <a:path w="68579" h="5079">
                <a:moveTo>
                  <a:pt x="3048" y="0"/>
                </a:moveTo>
                <a:lnTo>
                  <a:pt x="68580" y="0"/>
                </a:lnTo>
                <a:lnTo>
                  <a:pt x="68580" y="4571"/>
                </a:lnTo>
                <a:lnTo>
                  <a:pt x="0" y="4572"/>
                </a:lnTo>
                <a:lnTo>
                  <a:pt x="0" y="0"/>
                </a:lnTo>
                <a:lnTo>
                  <a:pt x="304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714629" y="3835146"/>
            <a:ext cx="67945" cy="5080"/>
          </a:xfrm>
          <a:custGeom>
            <a:avLst/>
            <a:gdLst/>
            <a:ahLst/>
            <a:cxnLst/>
            <a:rect l="l" t="t" r="r" b="b"/>
            <a:pathLst>
              <a:path w="67945" h="5079">
                <a:moveTo>
                  <a:pt x="1523" y="0"/>
                </a:moveTo>
                <a:lnTo>
                  <a:pt x="67055" y="0"/>
                </a:lnTo>
                <a:lnTo>
                  <a:pt x="67817" y="1523"/>
                </a:lnTo>
                <a:lnTo>
                  <a:pt x="67817" y="3047"/>
                </a:lnTo>
                <a:lnTo>
                  <a:pt x="67055" y="4571"/>
                </a:lnTo>
                <a:lnTo>
                  <a:pt x="0" y="4571"/>
                </a:lnTo>
                <a:lnTo>
                  <a:pt x="0" y="0"/>
                </a:lnTo>
                <a:lnTo>
                  <a:pt x="152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17499" y="3835146"/>
            <a:ext cx="67945" cy="5080"/>
          </a:xfrm>
          <a:custGeom>
            <a:avLst/>
            <a:gdLst/>
            <a:ahLst/>
            <a:cxnLst/>
            <a:rect l="l" t="t" r="r" b="b"/>
            <a:pathLst>
              <a:path w="67945" h="5079">
                <a:moveTo>
                  <a:pt x="1523" y="0"/>
                </a:moveTo>
                <a:lnTo>
                  <a:pt x="66293" y="0"/>
                </a:lnTo>
                <a:lnTo>
                  <a:pt x="67817" y="1523"/>
                </a:lnTo>
                <a:lnTo>
                  <a:pt x="66293" y="4571"/>
                </a:lnTo>
                <a:lnTo>
                  <a:pt x="0" y="4571"/>
                </a:lnTo>
                <a:lnTo>
                  <a:pt x="0" y="0"/>
                </a:lnTo>
                <a:lnTo>
                  <a:pt x="152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918845" y="3835146"/>
            <a:ext cx="69850" cy="5080"/>
          </a:xfrm>
          <a:custGeom>
            <a:avLst/>
            <a:gdLst/>
            <a:ahLst/>
            <a:cxnLst/>
            <a:rect l="l" t="t" r="r" b="b"/>
            <a:pathLst>
              <a:path w="69850" h="5079">
                <a:moveTo>
                  <a:pt x="2285" y="0"/>
                </a:moveTo>
                <a:lnTo>
                  <a:pt x="67817" y="0"/>
                </a:lnTo>
                <a:lnTo>
                  <a:pt x="67817" y="1523"/>
                </a:lnTo>
                <a:lnTo>
                  <a:pt x="69341" y="1523"/>
                </a:lnTo>
                <a:lnTo>
                  <a:pt x="67817" y="3047"/>
                </a:lnTo>
                <a:lnTo>
                  <a:pt x="67817" y="4571"/>
                </a:lnTo>
                <a:lnTo>
                  <a:pt x="1523" y="4571"/>
                </a:lnTo>
                <a:lnTo>
                  <a:pt x="0" y="3047"/>
                </a:lnTo>
                <a:lnTo>
                  <a:pt x="0" y="1523"/>
                </a:lnTo>
                <a:lnTo>
                  <a:pt x="1523" y="0"/>
                </a:lnTo>
                <a:lnTo>
                  <a:pt x="228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021715" y="3835146"/>
            <a:ext cx="67945" cy="5080"/>
          </a:xfrm>
          <a:custGeom>
            <a:avLst/>
            <a:gdLst/>
            <a:ahLst/>
            <a:cxnLst/>
            <a:rect l="l" t="t" r="r" b="b"/>
            <a:pathLst>
              <a:path w="67945" h="5079">
                <a:moveTo>
                  <a:pt x="2286" y="0"/>
                </a:moveTo>
                <a:lnTo>
                  <a:pt x="67818" y="0"/>
                </a:lnTo>
                <a:lnTo>
                  <a:pt x="67818" y="4571"/>
                </a:lnTo>
                <a:lnTo>
                  <a:pt x="0" y="4571"/>
                </a:lnTo>
                <a:lnTo>
                  <a:pt x="0" y="0"/>
                </a:lnTo>
                <a:lnTo>
                  <a:pt x="228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123824" y="3835146"/>
            <a:ext cx="68580" cy="5080"/>
          </a:xfrm>
          <a:custGeom>
            <a:avLst/>
            <a:gdLst/>
            <a:ahLst/>
            <a:cxnLst/>
            <a:rect l="l" t="t" r="r" b="b"/>
            <a:pathLst>
              <a:path w="68579" h="5079">
                <a:moveTo>
                  <a:pt x="3047" y="0"/>
                </a:moveTo>
                <a:lnTo>
                  <a:pt x="68579" y="0"/>
                </a:lnTo>
                <a:lnTo>
                  <a:pt x="68579" y="4571"/>
                </a:lnTo>
                <a:lnTo>
                  <a:pt x="0" y="4571"/>
                </a:lnTo>
                <a:lnTo>
                  <a:pt x="0" y="0"/>
                </a:lnTo>
                <a:lnTo>
                  <a:pt x="304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226693" y="3835146"/>
            <a:ext cx="67945" cy="5080"/>
          </a:xfrm>
          <a:custGeom>
            <a:avLst/>
            <a:gdLst/>
            <a:ahLst/>
            <a:cxnLst/>
            <a:rect l="l" t="t" r="r" b="b"/>
            <a:pathLst>
              <a:path w="67945" h="5079">
                <a:moveTo>
                  <a:pt x="1524" y="0"/>
                </a:moveTo>
                <a:lnTo>
                  <a:pt x="67056" y="0"/>
                </a:lnTo>
                <a:lnTo>
                  <a:pt x="67818" y="1523"/>
                </a:lnTo>
                <a:lnTo>
                  <a:pt x="67818" y="3047"/>
                </a:lnTo>
                <a:lnTo>
                  <a:pt x="67056" y="4571"/>
                </a:lnTo>
                <a:lnTo>
                  <a:pt x="0" y="4571"/>
                </a:lnTo>
                <a:lnTo>
                  <a:pt x="0" y="0"/>
                </a:lnTo>
                <a:lnTo>
                  <a:pt x="152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329563" y="3835146"/>
            <a:ext cx="67945" cy="5080"/>
          </a:xfrm>
          <a:custGeom>
            <a:avLst/>
            <a:gdLst/>
            <a:ahLst/>
            <a:cxnLst/>
            <a:rect l="l" t="t" r="r" b="b"/>
            <a:pathLst>
              <a:path w="67945" h="5079">
                <a:moveTo>
                  <a:pt x="1524" y="0"/>
                </a:moveTo>
                <a:lnTo>
                  <a:pt x="66294" y="0"/>
                </a:lnTo>
                <a:lnTo>
                  <a:pt x="67818" y="1523"/>
                </a:lnTo>
                <a:lnTo>
                  <a:pt x="66294" y="4571"/>
                </a:lnTo>
                <a:lnTo>
                  <a:pt x="0" y="4571"/>
                </a:lnTo>
                <a:lnTo>
                  <a:pt x="0" y="0"/>
                </a:lnTo>
                <a:lnTo>
                  <a:pt x="152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430909" y="3835146"/>
            <a:ext cx="69850" cy="5080"/>
          </a:xfrm>
          <a:custGeom>
            <a:avLst/>
            <a:gdLst/>
            <a:ahLst/>
            <a:cxnLst/>
            <a:rect l="l" t="t" r="r" b="b"/>
            <a:pathLst>
              <a:path w="69850" h="5079">
                <a:moveTo>
                  <a:pt x="2286" y="0"/>
                </a:moveTo>
                <a:lnTo>
                  <a:pt x="67818" y="0"/>
                </a:lnTo>
                <a:lnTo>
                  <a:pt x="67818" y="1523"/>
                </a:lnTo>
                <a:lnTo>
                  <a:pt x="69342" y="1523"/>
                </a:lnTo>
                <a:lnTo>
                  <a:pt x="67818" y="3047"/>
                </a:lnTo>
                <a:lnTo>
                  <a:pt x="67818" y="4571"/>
                </a:lnTo>
                <a:lnTo>
                  <a:pt x="1524" y="4571"/>
                </a:lnTo>
                <a:lnTo>
                  <a:pt x="0" y="3047"/>
                </a:lnTo>
                <a:lnTo>
                  <a:pt x="0" y="1523"/>
                </a:lnTo>
                <a:lnTo>
                  <a:pt x="1524" y="0"/>
                </a:lnTo>
                <a:lnTo>
                  <a:pt x="228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533779" y="3835146"/>
            <a:ext cx="67945" cy="5080"/>
          </a:xfrm>
          <a:custGeom>
            <a:avLst/>
            <a:gdLst/>
            <a:ahLst/>
            <a:cxnLst/>
            <a:rect l="l" t="t" r="r" b="b"/>
            <a:pathLst>
              <a:path w="67945" h="5079">
                <a:moveTo>
                  <a:pt x="2285" y="0"/>
                </a:moveTo>
                <a:lnTo>
                  <a:pt x="67817" y="0"/>
                </a:lnTo>
                <a:lnTo>
                  <a:pt x="67817" y="4571"/>
                </a:lnTo>
                <a:lnTo>
                  <a:pt x="0" y="4571"/>
                </a:lnTo>
                <a:lnTo>
                  <a:pt x="0" y="0"/>
                </a:lnTo>
                <a:lnTo>
                  <a:pt x="228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635887" y="3835146"/>
            <a:ext cx="67945" cy="5080"/>
          </a:xfrm>
          <a:custGeom>
            <a:avLst/>
            <a:gdLst/>
            <a:ahLst/>
            <a:cxnLst/>
            <a:rect l="l" t="t" r="r" b="b"/>
            <a:pathLst>
              <a:path w="67945" h="5079">
                <a:moveTo>
                  <a:pt x="3048" y="0"/>
                </a:moveTo>
                <a:lnTo>
                  <a:pt x="67818" y="0"/>
                </a:lnTo>
                <a:lnTo>
                  <a:pt x="67818" y="4571"/>
                </a:lnTo>
                <a:lnTo>
                  <a:pt x="0" y="4571"/>
                </a:lnTo>
                <a:lnTo>
                  <a:pt x="0" y="0"/>
                </a:lnTo>
                <a:lnTo>
                  <a:pt x="304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738757" y="3835146"/>
            <a:ext cx="67945" cy="5080"/>
          </a:xfrm>
          <a:custGeom>
            <a:avLst/>
            <a:gdLst/>
            <a:ahLst/>
            <a:cxnLst/>
            <a:rect l="l" t="t" r="r" b="b"/>
            <a:pathLst>
              <a:path w="67945" h="5079">
                <a:moveTo>
                  <a:pt x="1524" y="0"/>
                </a:moveTo>
                <a:lnTo>
                  <a:pt x="66293" y="0"/>
                </a:lnTo>
                <a:lnTo>
                  <a:pt x="67818" y="1523"/>
                </a:lnTo>
                <a:lnTo>
                  <a:pt x="67818" y="3047"/>
                </a:lnTo>
                <a:lnTo>
                  <a:pt x="66293" y="4571"/>
                </a:lnTo>
                <a:lnTo>
                  <a:pt x="0" y="4571"/>
                </a:lnTo>
                <a:lnTo>
                  <a:pt x="0" y="0"/>
                </a:lnTo>
                <a:lnTo>
                  <a:pt x="152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841627" y="3835146"/>
            <a:ext cx="67945" cy="5080"/>
          </a:xfrm>
          <a:custGeom>
            <a:avLst/>
            <a:gdLst/>
            <a:ahLst/>
            <a:cxnLst/>
            <a:rect l="l" t="t" r="r" b="b"/>
            <a:pathLst>
              <a:path w="67945" h="5079">
                <a:moveTo>
                  <a:pt x="761" y="0"/>
                </a:moveTo>
                <a:lnTo>
                  <a:pt x="66293" y="0"/>
                </a:lnTo>
                <a:lnTo>
                  <a:pt x="67817" y="1523"/>
                </a:lnTo>
                <a:lnTo>
                  <a:pt x="66293" y="4571"/>
                </a:lnTo>
                <a:lnTo>
                  <a:pt x="0" y="4571"/>
                </a:lnTo>
                <a:lnTo>
                  <a:pt x="0" y="0"/>
                </a:lnTo>
                <a:lnTo>
                  <a:pt x="76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42974" y="3835146"/>
            <a:ext cx="69850" cy="5080"/>
          </a:xfrm>
          <a:custGeom>
            <a:avLst/>
            <a:gdLst/>
            <a:ahLst/>
            <a:cxnLst/>
            <a:rect l="l" t="t" r="r" b="b"/>
            <a:pathLst>
              <a:path w="69850" h="5079">
                <a:moveTo>
                  <a:pt x="2285" y="0"/>
                </a:moveTo>
                <a:lnTo>
                  <a:pt x="67817" y="0"/>
                </a:lnTo>
                <a:lnTo>
                  <a:pt x="67817" y="1523"/>
                </a:lnTo>
                <a:lnTo>
                  <a:pt x="69341" y="1523"/>
                </a:lnTo>
                <a:lnTo>
                  <a:pt x="67817" y="3047"/>
                </a:lnTo>
                <a:lnTo>
                  <a:pt x="67817" y="4571"/>
                </a:lnTo>
                <a:lnTo>
                  <a:pt x="761" y="4571"/>
                </a:lnTo>
                <a:lnTo>
                  <a:pt x="0" y="3047"/>
                </a:lnTo>
                <a:lnTo>
                  <a:pt x="0" y="1523"/>
                </a:lnTo>
                <a:lnTo>
                  <a:pt x="761" y="0"/>
                </a:lnTo>
                <a:lnTo>
                  <a:pt x="228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045081" y="3835146"/>
            <a:ext cx="68580" cy="5080"/>
          </a:xfrm>
          <a:custGeom>
            <a:avLst/>
            <a:gdLst/>
            <a:ahLst/>
            <a:cxnLst/>
            <a:rect l="l" t="t" r="r" b="b"/>
            <a:pathLst>
              <a:path w="68579" h="5079">
                <a:moveTo>
                  <a:pt x="3047" y="0"/>
                </a:moveTo>
                <a:lnTo>
                  <a:pt x="68579" y="0"/>
                </a:lnTo>
                <a:lnTo>
                  <a:pt x="68579" y="4571"/>
                </a:lnTo>
                <a:lnTo>
                  <a:pt x="0" y="4571"/>
                </a:lnTo>
                <a:lnTo>
                  <a:pt x="0" y="0"/>
                </a:lnTo>
                <a:lnTo>
                  <a:pt x="304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147951" y="3835146"/>
            <a:ext cx="67945" cy="5080"/>
          </a:xfrm>
          <a:custGeom>
            <a:avLst/>
            <a:gdLst/>
            <a:ahLst/>
            <a:cxnLst/>
            <a:rect l="l" t="t" r="r" b="b"/>
            <a:pathLst>
              <a:path w="67945" h="5079">
                <a:moveTo>
                  <a:pt x="3047" y="0"/>
                </a:moveTo>
                <a:lnTo>
                  <a:pt x="67817" y="0"/>
                </a:lnTo>
                <a:lnTo>
                  <a:pt x="67817" y="4571"/>
                </a:lnTo>
                <a:lnTo>
                  <a:pt x="0" y="4571"/>
                </a:lnTo>
                <a:lnTo>
                  <a:pt x="0" y="0"/>
                </a:lnTo>
                <a:lnTo>
                  <a:pt x="304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250821" y="3835146"/>
            <a:ext cx="67945" cy="5080"/>
          </a:xfrm>
          <a:custGeom>
            <a:avLst/>
            <a:gdLst/>
            <a:ahLst/>
            <a:cxnLst/>
            <a:rect l="l" t="t" r="r" b="b"/>
            <a:pathLst>
              <a:path w="67945" h="5079">
                <a:moveTo>
                  <a:pt x="1523" y="0"/>
                </a:moveTo>
                <a:lnTo>
                  <a:pt x="66293" y="0"/>
                </a:lnTo>
                <a:lnTo>
                  <a:pt x="67817" y="1523"/>
                </a:lnTo>
                <a:lnTo>
                  <a:pt x="67817" y="3047"/>
                </a:lnTo>
                <a:lnTo>
                  <a:pt x="66293" y="4571"/>
                </a:lnTo>
                <a:lnTo>
                  <a:pt x="0" y="4571"/>
                </a:lnTo>
                <a:lnTo>
                  <a:pt x="0" y="0"/>
                </a:lnTo>
                <a:lnTo>
                  <a:pt x="152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353691" y="3835146"/>
            <a:ext cx="67945" cy="5080"/>
          </a:xfrm>
          <a:custGeom>
            <a:avLst/>
            <a:gdLst/>
            <a:ahLst/>
            <a:cxnLst/>
            <a:rect l="l" t="t" r="r" b="b"/>
            <a:pathLst>
              <a:path w="67945" h="5079">
                <a:moveTo>
                  <a:pt x="762" y="0"/>
                </a:moveTo>
                <a:lnTo>
                  <a:pt x="66294" y="0"/>
                </a:lnTo>
                <a:lnTo>
                  <a:pt x="67818" y="1523"/>
                </a:lnTo>
                <a:lnTo>
                  <a:pt x="66294" y="4571"/>
                </a:lnTo>
                <a:lnTo>
                  <a:pt x="0" y="4571"/>
                </a:lnTo>
                <a:lnTo>
                  <a:pt x="0" y="0"/>
                </a:lnTo>
                <a:lnTo>
                  <a:pt x="7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435975" y="3788664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99060" y="48006"/>
                </a:moveTo>
                <a:lnTo>
                  <a:pt x="0" y="0"/>
                </a:lnTo>
                <a:lnTo>
                  <a:pt x="0" y="97536"/>
                </a:lnTo>
                <a:lnTo>
                  <a:pt x="99060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6861943" y="3680146"/>
            <a:ext cx="1424940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c</a:t>
            </a:r>
            <a:r>
              <a:rPr sz="1100" spc="5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ea</a:t>
            </a:r>
            <a:r>
              <a:rPr sz="1100" spc="10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5" dirty="0">
                <a:latin typeface="Arial"/>
                <a:cs typeface="Arial"/>
              </a:rPr>
              <a:t>(</a:t>
            </a:r>
            <a:r>
              <a:rPr sz="1100" dirty="0">
                <a:latin typeface="Arial"/>
                <a:cs typeface="Arial"/>
              </a:rPr>
              <a:t>cashTend</a:t>
            </a:r>
            <a:r>
              <a:rPr sz="1100" spc="5" dirty="0">
                <a:latin typeface="Arial"/>
                <a:cs typeface="Arial"/>
              </a:rPr>
              <a:t>er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5" dirty="0">
                <a:latin typeface="Arial"/>
                <a:cs typeface="Arial"/>
              </a:rPr>
              <a:t>d</a:t>
            </a:r>
            <a:r>
              <a:rPr sz="1100" spc="5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3892943" y="3276600"/>
            <a:ext cx="160020" cy="889635"/>
          </a:xfrm>
          <a:custGeom>
            <a:avLst/>
            <a:gdLst/>
            <a:ahLst/>
            <a:cxnLst/>
            <a:rect l="l" t="t" r="r" b="b"/>
            <a:pathLst>
              <a:path w="160020" h="889635">
                <a:moveTo>
                  <a:pt x="0" y="0"/>
                </a:moveTo>
                <a:lnTo>
                  <a:pt x="0" y="889253"/>
                </a:lnTo>
                <a:lnTo>
                  <a:pt x="160020" y="889253"/>
                </a:lnTo>
                <a:lnTo>
                  <a:pt x="1600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892943" y="3276600"/>
            <a:ext cx="160020" cy="889635"/>
          </a:xfrm>
          <a:custGeom>
            <a:avLst/>
            <a:gdLst/>
            <a:ahLst/>
            <a:cxnLst/>
            <a:rect l="l" t="t" r="r" b="b"/>
            <a:pathLst>
              <a:path w="160020" h="889635">
                <a:moveTo>
                  <a:pt x="0" y="0"/>
                </a:moveTo>
                <a:lnTo>
                  <a:pt x="0" y="889253"/>
                </a:lnTo>
                <a:lnTo>
                  <a:pt x="160020" y="889253"/>
                </a:lnTo>
                <a:lnTo>
                  <a:pt x="160019" y="0"/>
                </a:lnTo>
                <a:lnTo>
                  <a:pt x="0" y="0"/>
                </a:lnTo>
                <a:close/>
              </a:path>
            </a:pathLst>
          </a:custGeom>
          <a:ln w="4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534784" y="3676650"/>
            <a:ext cx="160020" cy="489584"/>
          </a:xfrm>
          <a:custGeom>
            <a:avLst/>
            <a:gdLst/>
            <a:ahLst/>
            <a:cxnLst/>
            <a:rect l="l" t="t" r="r" b="b"/>
            <a:pathLst>
              <a:path w="160020" h="489585">
                <a:moveTo>
                  <a:pt x="0" y="0"/>
                </a:moveTo>
                <a:lnTo>
                  <a:pt x="0" y="489203"/>
                </a:lnTo>
                <a:lnTo>
                  <a:pt x="160020" y="489203"/>
                </a:lnTo>
                <a:lnTo>
                  <a:pt x="1600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534784" y="3676650"/>
            <a:ext cx="160020" cy="489584"/>
          </a:xfrm>
          <a:custGeom>
            <a:avLst/>
            <a:gdLst/>
            <a:ahLst/>
            <a:cxnLst/>
            <a:rect l="l" t="t" r="r" b="b"/>
            <a:pathLst>
              <a:path w="160020" h="489585">
                <a:moveTo>
                  <a:pt x="0" y="0"/>
                </a:moveTo>
                <a:lnTo>
                  <a:pt x="0" y="489203"/>
                </a:lnTo>
                <a:lnTo>
                  <a:pt x="160020" y="489203"/>
                </a:lnTo>
                <a:lnTo>
                  <a:pt x="160019" y="0"/>
                </a:lnTo>
                <a:lnTo>
                  <a:pt x="0" y="0"/>
                </a:lnTo>
                <a:close/>
              </a:path>
            </a:pathLst>
          </a:custGeom>
          <a:ln w="4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1917839" y="4850129"/>
            <a:ext cx="6858000" cy="2062480"/>
          </a:xfrm>
          <a:prstGeom prst="rect">
            <a:avLst/>
          </a:prstGeom>
          <a:solidFill>
            <a:srgbClr val="C3DDFF"/>
          </a:solidFill>
        </p:spPr>
        <p:txBody>
          <a:bodyPr vert="horz" wrap="square" lIns="0" tIns="0" rIns="0" bIns="0" rtlCol="0">
            <a:spAutoFit/>
          </a:bodyPr>
          <a:lstStyle/>
          <a:p>
            <a:pPr marL="334645" marR="3579495" indent="-24384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public class Sale { private Payment payment;</a:t>
            </a:r>
            <a:endParaRPr sz="1600">
              <a:latin typeface="Courier New"/>
              <a:cs typeface="Courier New"/>
            </a:endParaRPr>
          </a:p>
          <a:p>
            <a:pPr marL="579755" marR="768350" indent="-24511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public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void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makePayment(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Money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cashTendered )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 payment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new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Payment(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cashTendered );</a:t>
            </a:r>
            <a:endParaRPr sz="1600">
              <a:latin typeface="Courier New"/>
              <a:cs typeface="Courier New"/>
            </a:endParaRPr>
          </a:p>
          <a:p>
            <a:pPr marL="579755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// …</a:t>
            </a:r>
            <a:endParaRPr sz="1600">
              <a:latin typeface="Courier New"/>
              <a:cs typeface="Courier New"/>
            </a:endParaRPr>
          </a:p>
          <a:p>
            <a:pPr marL="334645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334645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//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4" name="object 8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0502" y="1517786"/>
            <a:ext cx="550608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sz="1350" dirty="0">
                <a:solidFill>
                  <a:srgbClr val="FF388D"/>
                </a:solidFill>
                <a:latin typeface="Wingdings 3"/>
                <a:cs typeface="Wingdings 3"/>
              </a:rPr>
              <a:t></a:t>
            </a:r>
            <a:r>
              <a:rPr sz="1350" dirty="0">
                <a:solidFill>
                  <a:srgbClr val="FF388D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커뮤니케이션</a:t>
            </a:r>
            <a:r>
              <a:rPr sz="2000" spc="10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다이어그램</a:t>
            </a:r>
            <a:r>
              <a:rPr sz="2000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15" dirty="0">
                <a:solidFill>
                  <a:srgbClr val="002060"/>
                </a:solidFill>
                <a:latin typeface="맑은 고딕"/>
                <a:cs typeface="맑은 고딕"/>
              </a:rPr>
              <a:t>예제:</a:t>
            </a:r>
            <a:r>
              <a:rPr sz="2000" spc="-5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15" dirty="0">
                <a:solidFill>
                  <a:srgbClr val="002060"/>
                </a:solidFill>
                <a:latin typeface="맑은 고딕"/>
                <a:cs typeface="맑은 고딕"/>
              </a:rPr>
              <a:t>ma</a:t>
            </a:r>
            <a:r>
              <a:rPr sz="2000" spc="-60" dirty="0">
                <a:solidFill>
                  <a:srgbClr val="002060"/>
                </a:solidFill>
                <a:latin typeface="맑은 고딕"/>
                <a:cs typeface="맑은 고딕"/>
              </a:rPr>
              <a:t>k</a:t>
            </a:r>
            <a:r>
              <a:rPr sz="2000" spc="-15" dirty="0">
                <a:solidFill>
                  <a:srgbClr val="002060"/>
                </a:solidFill>
                <a:latin typeface="맑은 고딕"/>
                <a:cs typeface="맑은 고딕"/>
              </a:rPr>
              <a:t>e</a:t>
            </a:r>
            <a:r>
              <a:rPr sz="2000" spc="-90" dirty="0">
                <a:solidFill>
                  <a:srgbClr val="002060"/>
                </a:solidFill>
                <a:latin typeface="맑은 고딕"/>
                <a:cs typeface="맑은 고딕"/>
              </a:rPr>
              <a:t>P</a:t>
            </a:r>
            <a:r>
              <a:rPr sz="2000" spc="-15" dirty="0">
                <a:solidFill>
                  <a:srgbClr val="002060"/>
                </a:solidFill>
                <a:latin typeface="맑은 고딕"/>
                <a:cs typeface="맑은 고딕"/>
              </a:rPr>
              <a:t>ayment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35671" y="797813"/>
            <a:ext cx="4921758" cy="299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71053" y="3187496"/>
            <a:ext cx="387015" cy="8142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82247" y="4130802"/>
            <a:ext cx="2910840" cy="0"/>
          </a:xfrm>
          <a:custGeom>
            <a:avLst/>
            <a:gdLst/>
            <a:ahLst/>
            <a:cxnLst/>
            <a:rect l="l" t="t" r="r" b="b"/>
            <a:pathLst>
              <a:path w="2910840">
                <a:moveTo>
                  <a:pt x="0" y="0"/>
                </a:moveTo>
                <a:lnTo>
                  <a:pt x="2910840" y="0"/>
                </a:lnTo>
              </a:path>
            </a:pathLst>
          </a:custGeom>
          <a:ln w="4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17775" y="3964665"/>
            <a:ext cx="22428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makePay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-10" dirty="0">
                <a:latin typeface="Arial"/>
                <a:cs typeface="Arial"/>
              </a:rPr>
              <a:t>en</a:t>
            </a:r>
            <a:r>
              <a:rPr sz="1200" spc="2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spc="-5" dirty="0">
                <a:latin typeface="Arial"/>
                <a:cs typeface="Arial"/>
              </a:rPr>
              <a:t>c</a:t>
            </a:r>
            <a:r>
              <a:rPr sz="1200" spc="-10" dirty="0">
                <a:latin typeface="Arial"/>
                <a:cs typeface="Arial"/>
              </a:rPr>
              <a:t>ash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spc="-10" dirty="0">
                <a:latin typeface="Arial"/>
                <a:cs typeface="Arial"/>
              </a:rPr>
              <a:t>ende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spc="30" dirty="0">
                <a:latin typeface="Arial"/>
                <a:cs typeface="Arial"/>
              </a:rPr>
              <a:t>d</a:t>
            </a:r>
            <a:r>
              <a:rPr sz="120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650096" y="4344923"/>
            <a:ext cx="0" cy="814069"/>
          </a:xfrm>
          <a:custGeom>
            <a:avLst/>
            <a:gdLst/>
            <a:ahLst/>
            <a:cxnLst/>
            <a:rect l="l" t="t" r="r" b="b"/>
            <a:pathLst>
              <a:path h="814070">
                <a:moveTo>
                  <a:pt x="0" y="0"/>
                </a:moveTo>
                <a:lnTo>
                  <a:pt x="0" y="813816"/>
                </a:lnTo>
              </a:path>
            </a:pathLst>
          </a:custGeom>
          <a:ln w="4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68965" y="3916679"/>
            <a:ext cx="1113790" cy="428625"/>
          </a:xfrm>
          <a:custGeom>
            <a:avLst/>
            <a:gdLst/>
            <a:ahLst/>
            <a:cxnLst/>
            <a:rect l="l" t="t" r="r" b="b"/>
            <a:pathLst>
              <a:path w="1113789" h="428625">
                <a:moveTo>
                  <a:pt x="0" y="0"/>
                </a:moveTo>
                <a:lnTo>
                  <a:pt x="0" y="428244"/>
                </a:lnTo>
                <a:lnTo>
                  <a:pt x="1113282" y="428244"/>
                </a:lnTo>
                <a:lnTo>
                  <a:pt x="1113282" y="0"/>
                </a:lnTo>
                <a:lnTo>
                  <a:pt x="0" y="0"/>
                </a:lnTo>
                <a:close/>
              </a:path>
            </a:pathLst>
          </a:custGeom>
          <a:ln w="4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3075" y="3916679"/>
            <a:ext cx="1113790" cy="428625"/>
          </a:xfrm>
          <a:custGeom>
            <a:avLst/>
            <a:gdLst/>
            <a:ahLst/>
            <a:cxnLst/>
            <a:rect l="l" t="t" r="r" b="b"/>
            <a:pathLst>
              <a:path w="1113790" h="428625">
                <a:moveTo>
                  <a:pt x="0" y="0"/>
                </a:moveTo>
                <a:lnTo>
                  <a:pt x="0" y="428244"/>
                </a:lnTo>
                <a:lnTo>
                  <a:pt x="1113282" y="428244"/>
                </a:lnTo>
                <a:lnTo>
                  <a:pt x="1113282" y="0"/>
                </a:lnTo>
                <a:lnTo>
                  <a:pt x="0" y="0"/>
                </a:lnTo>
                <a:close/>
              </a:path>
            </a:pathLst>
          </a:custGeom>
          <a:ln w="4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65071" y="5158740"/>
            <a:ext cx="1369695" cy="427990"/>
          </a:xfrm>
          <a:custGeom>
            <a:avLst/>
            <a:gdLst/>
            <a:ahLst/>
            <a:cxnLst/>
            <a:rect l="l" t="t" r="r" b="b"/>
            <a:pathLst>
              <a:path w="1369695" h="427989">
                <a:moveTo>
                  <a:pt x="0" y="0"/>
                </a:moveTo>
                <a:lnTo>
                  <a:pt x="0" y="427482"/>
                </a:lnTo>
                <a:lnTo>
                  <a:pt x="1369314" y="427482"/>
                </a:lnTo>
                <a:lnTo>
                  <a:pt x="1369314" y="0"/>
                </a:lnTo>
                <a:lnTo>
                  <a:pt x="0" y="0"/>
                </a:lnTo>
                <a:close/>
              </a:path>
            </a:pathLst>
          </a:custGeom>
          <a:ln w="4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50691" y="4731237"/>
            <a:ext cx="2232660" cy="728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.</a:t>
            </a:r>
            <a:r>
              <a:rPr sz="1200" spc="-10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: </a:t>
            </a:r>
            <a:r>
              <a:rPr sz="1200" spc="-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spc="-10" dirty="0">
                <a:latin typeface="Arial"/>
                <a:cs typeface="Arial"/>
              </a:rPr>
              <a:t>cashTende</a:t>
            </a:r>
            <a:r>
              <a:rPr sz="1200" spc="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spc="15" dirty="0">
                <a:latin typeface="Arial"/>
                <a:cs typeface="Arial"/>
              </a:rPr>
              <a:t>d</a:t>
            </a:r>
            <a:r>
              <a:rPr sz="120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3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:Payment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09243" y="4040103"/>
            <a:ext cx="63246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:R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64429" y="4040103"/>
            <a:ext cx="37211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:</a:t>
            </a:r>
            <a:r>
              <a:rPr sz="1200" spc="-5" dirty="0">
                <a:latin typeface="Arial"/>
                <a:cs typeface="Arial"/>
              </a:rPr>
              <a:t>Sa</a:t>
            </a:r>
            <a:r>
              <a:rPr sz="1200" dirty="0"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58125" y="4130802"/>
            <a:ext cx="2910840" cy="0"/>
          </a:xfrm>
          <a:custGeom>
            <a:avLst/>
            <a:gdLst/>
            <a:ahLst/>
            <a:cxnLst/>
            <a:rect l="l" t="t" r="r" b="b"/>
            <a:pathLst>
              <a:path w="2910840">
                <a:moveTo>
                  <a:pt x="2910840" y="0"/>
                </a:moveTo>
                <a:lnTo>
                  <a:pt x="0" y="0"/>
                </a:lnTo>
              </a:path>
            </a:pathLst>
          </a:custGeom>
          <a:ln w="4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77473" y="3964665"/>
            <a:ext cx="207200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m</a:t>
            </a:r>
            <a:r>
              <a:rPr sz="1200" spc="-10" dirty="0">
                <a:latin typeface="Arial"/>
                <a:cs typeface="Arial"/>
              </a:rPr>
              <a:t>akePaymen</a:t>
            </a:r>
            <a:r>
              <a:rPr sz="1200" spc="25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(</a:t>
            </a:r>
            <a:r>
              <a:rPr sz="1200" spc="-10" dirty="0">
                <a:latin typeface="Arial"/>
                <a:cs typeface="Arial"/>
              </a:rPr>
              <a:t>cashTende</a:t>
            </a:r>
            <a:r>
              <a:rPr sz="1200" spc="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spc="25" dirty="0">
                <a:latin typeface="Arial"/>
                <a:cs typeface="Arial"/>
              </a:rPr>
              <a:t>d</a:t>
            </a:r>
            <a:r>
              <a:rPr sz="120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98583" y="3018282"/>
            <a:ext cx="1626870" cy="342265"/>
          </a:xfrm>
          <a:custGeom>
            <a:avLst/>
            <a:gdLst/>
            <a:ahLst/>
            <a:cxnLst/>
            <a:rect l="l" t="t" r="r" b="b"/>
            <a:pathLst>
              <a:path w="1626870" h="342264">
                <a:moveTo>
                  <a:pt x="0" y="0"/>
                </a:moveTo>
                <a:lnTo>
                  <a:pt x="0" y="342138"/>
                </a:lnTo>
                <a:lnTo>
                  <a:pt x="1626870" y="342138"/>
                </a:lnTo>
                <a:lnTo>
                  <a:pt x="16268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298583" y="3018282"/>
            <a:ext cx="1626870" cy="342265"/>
          </a:xfrm>
          <a:prstGeom prst="rect">
            <a:avLst/>
          </a:prstGeom>
          <a:ln w="427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d</a:t>
            </a:r>
            <a:r>
              <a:rPr sz="1200" dirty="0">
                <a:latin typeface="Arial"/>
                <a:cs typeface="Arial"/>
              </a:rPr>
              <a:t>i</a:t>
            </a:r>
            <a:r>
              <a:rPr sz="1200" spc="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ti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f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message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75339" y="3018282"/>
            <a:ext cx="150495" cy="85725"/>
          </a:xfrm>
          <a:custGeom>
            <a:avLst/>
            <a:gdLst/>
            <a:ahLst/>
            <a:cxnLst/>
            <a:rect l="l" t="t" r="r" b="b"/>
            <a:pathLst>
              <a:path w="150495" h="85725">
                <a:moveTo>
                  <a:pt x="150114" y="85343"/>
                </a:moveTo>
                <a:lnTo>
                  <a:pt x="150114" y="0"/>
                </a:lnTo>
                <a:lnTo>
                  <a:pt x="0" y="0"/>
                </a:lnTo>
                <a:lnTo>
                  <a:pt x="150114" y="853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75339" y="3018282"/>
            <a:ext cx="150495" cy="85725"/>
          </a:xfrm>
          <a:custGeom>
            <a:avLst/>
            <a:gdLst/>
            <a:ahLst/>
            <a:cxnLst/>
            <a:rect l="l" t="t" r="r" b="b"/>
            <a:pathLst>
              <a:path w="150495" h="85725">
                <a:moveTo>
                  <a:pt x="0" y="0"/>
                </a:moveTo>
                <a:lnTo>
                  <a:pt x="150114" y="85343"/>
                </a:lnTo>
                <a:lnTo>
                  <a:pt x="150114" y="0"/>
                </a:lnTo>
                <a:lnTo>
                  <a:pt x="0" y="0"/>
                </a:lnTo>
                <a:close/>
              </a:path>
            </a:pathLst>
          </a:custGeom>
          <a:ln w="42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75339" y="3018282"/>
            <a:ext cx="150495" cy="85725"/>
          </a:xfrm>
          <a:custGeom>
            <a:avLst/>
            <a:gdLst/>
            <a:ahLst/>
            <a:cxnLst/>
            <a:rect l="l" t="t" r="r" b="b"/>
            <a:pathLst>
              <a:path w="150495" h="85725">
                <a:moveTo>
                  <a:pt x="150113" y="85344"/>
                </a:moveTo>
                <a:lnTo>
                  <a:pt x="0" y="0"/>
                </a:lnTo>
                <a:lnTo>
                  <a:pt x="0" y="85344"/>
                </a:lnTo>
                <a:lnTo>
                  <a:pt x="150113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75339" y="3018282"/>
            <a:ext cx="150495" cy="85725"/>
          </a:xfrm>
          <a:custGeom>
            <a:avLst/>
            <a:gdLst/>
            <a:ahLst/>
            <a:cxnLst/>
            <a:rect l="l" t="t" r="r" b="b"/>
            <a:pathLst>
              <a:path w="150495" h="85725">
                <a:moveTo>
                  <a:pt x="150113" y="85344"/>
                </a:moveTo>
                <a:lnTo>
                  <a:pt x="0" y="0"/>
                </a:lnTo>
                <a:lnTo>
                  <a:pt x="0" y="85344"/>
                </a:lnTo>
                <a:lnTo>
                  <a:pt x="150113" y="85344"/>
                </a:lnTo>
                <a:close/>
              </a:path>
            </a:pathLst>
          </a:custGeom>
          <a:ln w="4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26827" y="4045458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5">
                <a:moveTo>
                  <a:pt x="0" y="0"/>
                </a:moveTo>
                <a:lnTo>
                  <a:pt x="169164" y="0"/>
                </a:lnTo>
              </a:path>
            </a:pathLst>
          </a:custGeom>
          <a:ln w="4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87609" y="4014215"/>
            <a:ext cx="96520" cy="64135"/>
          </a:xfrm>
          <a:custGeom>
            <a:avLst/>
            <a:gdLst/>
            <a:ahLst/>
            <a:cxnLst/>
            <a:rect l="l" t="t" r="r" b="b"/>
            <a:pathLst>
              <a:path w="96520" h="64135">
                <a:moveTo>
                  <a:pt x="96012" y="31242"/>
                </a:moveTo>
                <a:lnTo>
                  <a:pt x="0" y="0"/>
                </a:lnTo>
                <a:lnTo>
                  <a:pt x="0" y="64008"/>
                </a:lnTo>
                <a:lnTo>
                  <a:pt x="96012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0936" y="4045458"/>
            <a:ext cx="170180" cy="0"/>
          </a:xfrm>
          <a:custGeom>
            <a:avLst/>
            <a:gdLst/>
            <a:ahLst/>
            <a:cxnLst/>
            <a:rect l="l" t="t" r="r" b="b"/>
            <a:pathLst>
              <a:path w="170179">
                <a:moveTo>
                  <a:pt x="0" y="0"/>
                </a:moveTo>
                <a:lnTo>
                  <a:pt x="169926" y="0"/>
                </a:lnTo>
              </a:path>
            </a:pathLst>
          </a:custGeom>
          <a:ln w="4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11731" y="4014215"/>
            <a:ext cx="96520" cy="64135"/>
          </a:xfrm>
          <a:custGeom>
            <a:avLst/>
            <a:gdLst/>
            <a:ahLst/>
            <a:cxnLst/>
            <a:rect l="l" t="t" r="r" b="b"/>
            <a:pathLst>
              <a:path w="96520" h="64135">
                <a:moveTo>
                  <a:pt x="96012" y="31242"/>
                </a:moveTo>
                <a:lnTo>
                  <a:pt x="0" y="0"/>
                </a:lnTo>
                <a:lnTo>
                  <a:pt x="0" y="64008"/>
                </a:lnTo>
                <a:lnTo>
                  <a:pt x="96012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06903" y="460171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69926"/>
                </a:lnTo>
              </a:path>
            </a:pathLst>
          </a:custGeom>
          <a:ln w="4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74899" y="4763261"/>
            <a:ext cx="64769" cy="95250"/>
          </a:xfrm>
          <a:custGeom>
            <a:avLst/>
            <a:gdLst/>
            <a:ahLst/>
            <a:cxnLst/>
            <a:rect l="l" t="t" r="r" b="b"/>
            <a:pathLst>
              <a:path w="64770" h="95250">
                <a:moveTo>
                  <a:pt x="64769" y="0"/>
                </a:moveTo>
                <a:lnTo>
                  <a:pt x="0" y="0"/>
                </a:lnTo>
                <a:lnTo>
                  <a:pt x="32004" y="95250"/>
                </a:lnTo>
                <a:lnTo>
                  <a:pt x="647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5671" y="797813"/>
            <a:ext cx="5221223" cy="299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4003" y="5629655"/>
            <a:ext cx="1376680" cy="430530"/>
          </a:xfrm>
          <a:custGeom>
            <a:avLst/>
            <a:gdLst/>
            <a:ahLst/>
            <a:cxnLst/>
            <a:rect l="l" t="t" r="r" b="b"/>
            <a:pathLst>
              <a:path w="1376680" h="430529">
                <a:moveTo>
                  <a:pt x="0" y="0"/>
                </a:moveTo>
                <a:lnTo>
                  <a:pt x="0" y="430530"/>
                </a:lnTo>
                <a:lnTo>
                  <a:pt x="1376172" y="430530"/>
                </a:lnTo>
                <a:lnTo>
                  <a:pt x="1376172" y="0"/>
                </a:lnTo>
                <a:lnTo>
                  <a:pt x="0" y="0"/>
                </a:lnTo>
                <a:close/>
              </a:path>
            </a:pathLst>
          </a:custGeom>
          <a:ln w="4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7215" y="5661845"/>
            <a:ext cx="1189355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6576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sale</a:t>
            </a:r>
            <a:r>
              <a:rPr sz="1200" b="1" spc="5" dirty="0">
                <a:latin typeface="Arial"/>
                <a:cs typeface="Arial"/>
              </a:rPr>
              <a:t>s</a:t>
            </a:r>
            <a:r>
              <a:rPr sz="1200" b="1" dirty="0">
                <a:latin typeface="Arial"/>
                <a:cs typeface="Arial"/>
              </a:rPr>
              <a:t>: </a:t>
            </a:r>
            <a:r>
              <a:rPr sz="1200" b="1" spc="-5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rr</a:t>
            </a:r>
            <a:r>
              <a:rPr sz="1200" b="1" spc="-5" dirty="0">
                <a:latin typeface="Arial"/>
                <a:cs typeface="Arial"/>
              </a:rPr>
              <a:t>ayL</a:t>
            </a:r>
            <a:r>
              <a:rPr sz="1200" b="1" spc="5" dirty="0">
                <a:latin typeface="Arial"/>
                <a:cs typeface="Arial"/>
              </a:rPr>
              <a:t>i</a:t>
            </a:r>
            <a:r>
              <a:rPr sz="1200" b="1" spc="-10" dirty="0">
                <a:latin typeface="Arial"/>
                <a:cs typeface="Arial"/>
              </a:rPr>
              <a:t>s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&lt;</a:t>
            </a:r>
            <a:r>
              <a:rPr sz="1200" b="1" spc="-5" dirty="0">
                <a:latin typeface="Arial"/>
                <a:cs typeface="Arial"/>
              </a:rPr>
              <a:t>Sale&gt;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8481" y="2670048"/>
            <a:ext cx="1376680" cy="430530"/>
          </a:xfrm>
          <a:custGeom>
            <a:avLst/>
            <a:gdLst/>
            <a:ahLst/>
            <a:cxnLst/>
            <a:rect l="l" t="t" r="r" b="b"/>
            <a:pathLst>
              <a:path w="1376680" h="430530">
                <a:moveTo>
                  <a:pt x="0" y="0"/>
                </a:moveTo>
                <a:lnTo>
                  <a:pt x="0" y="430529"/>
                </a:lnTo>
                <a:lnTo>
                  <a:pt x="1376172" y="430529"/>
                </a:lnTo>
                <a:lnTo>
                  <a:pt x="1376172" y="0"/>
                </a:lnTo>
                <a:lnTo>
                  <a:pt x="0" y="0"/>
                </a:lnTo>
                <a:close/>
              </a:path>
            </a:pathLst>
          </a:custGeom>
          <a:ln w="4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0220" y="2794439"/>
            <a:ext cx="39243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5" dirty="0">
                <a:latin typeface="Arial"/>
                <a:cs typeface="Arial"/>
              </a:rPr>
              <a:t>:</a:t>
            </a:r>
            <a:r>
              <a:rPr sz="1200" b="1" spc="-10" dirty="0">
                <a:latin typeface="Arial"/>
                <a:cs typeface="Arial"/>
              </a:rPr>
              <a:t>Sa</a:t>
            </a:r>
            <a:r>
              <a:rPr sz="1200" b="1" spc="5" dirty="0">
                <a:latin typeface="Arial"/>
                <a:cs typeface="Arial"/>
              </a:rPr>
              <a:t>l</a:t>
            </a:r>
            <a:r>
              <a:rPr sz="1200" b="1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28223" y="2670048"/>
            <a:ext cx="1376680" cy="430530"/>
          </a:xfrm>
          <a:custGeom>
            <a:avLst/>
            <a:gdLst/>
            <a:ahLst/>
            <a:cxnLst/>
            <a:rect l="l" t="t" r="r" b="b"/>
            <a:pathLst>
              <a:path w="1376679" h="430530">
                <a:moveTo>
                  <a:pt x="0" y="0"/>
                </a:moveTo>
                <a:lnTo>
                  <a:pt x="0" y="430529"/>
                </a:lnTo>
                <a:lnTo>
                  <a:pt x="1376172" y="430529"/>
                </a:lnTo>
                <a:lnTo>
                  <a:pt x="1376172" y="0"/>
                </a:lnTo>
                <a:lnTo>
                  <a:pt x="0" y="0"/>
                </a:lnTo>
                <a:close/>
              </a:path>
            </a:pathLst>
          </a:custGeom>
          <a:ln w="4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92707" y="2794439"/>
            <a:ext cx="645795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s</a:t>
            </a:r>
            <a:r>
              <a:rPr sz="1200" b="1" dirty="0">
                <a:latin typeface="Arial"/>
                <a:cs typeface="Arial"/>
              </a:rPr>
              <a:t>1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: </a:t>
            </a:r>
            <a:r>
              <a:rPr sz="1200" b="1" spc="-5" dirty="0">
                <a:latin typeface="Arial"/>
                <a:cs typeface="Arial"/>
              </a:rPr>
              <a:t>Sa</a:t>
            </a:r>
            <a:r>
              <a:rPr sz="1200" b="1" spc="5" dirty="0">
                <a:latin typeface="Arial"/>
                <a:cs typeface="Arial"/>
              </a:rPr>
              <a:t>l</a:t>
            </a:r>
            <a:r>
              <a:rPr sz="1200" b="1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7071" y="4392929"/>
            <a:ext cx="2490470" cy="817244"/>
          </a:xfrm>
          <a:prstGeom prst="rect">
            <a:avLst/>
          </a:prstGeom>
          <a:ln w="42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 marR="330835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li</a:t>
            </a:r>
            <a:r>
              <a:rPr sz="1200" spc="5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li</a:t>
            </a:r>
            <a:r>
              <a:rPr sz="1200" spc="-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e </a:t>
            </a:r>
            <a:r>
              <a:rPr sz="1200" spc="-5" dirty="0">
                <a:latin typeface="Arial"/>
                <a:cs typeface="Arial"/>
              </a:rPr>
              <a:t>bo</a:t>
            </a:r>
            <a:r>
              <a:rPr sz="1200" dirty="0">
                <a:latin typeface="Arial"/>
                <a:cs typeface="Arial"/>
              </a:rPr>
              <a:t>x </a:t>
            </a:r>
            <a:r>
              <a:rPr sz="1200" spc="-5" dirty="0">
                <a:latin typeface="Arial"/>
                <a:cs typeface="Arial"/>
              </a:rPr>
              <a:t>rep</a:t>
            </a:r>
            <a:r>
              <a:rPr sz="1200" spc="5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esent</a:t>
            </a:r>
            <a:r>
              <a:rPr sz="1200" spc="5" dirty="0">
                <a:latin typeface="Arial"/>
                <a:cs typeface="Arial"/>
              </a:rPr>
              <a:t>i</a:t>
            </a:r>
            <a:r>
              <a:rPr sz="1200" spc="-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g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an </a:t>
            </a:r>
            <a:r>
              <a:rPr sz="1200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stanc</a:t>
            </a:r>
            <a:r>
              <a:rPr sz="1200" dirty="0">
                <a:latin typeface="Arial"/>
                <a:cs typeface="Arial"/>
              </a:rPr>
              <a:t>e 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A</a:t>
            </a:r>
            <a:r>
              <a:rPr sz="1200" i="1" dirty="0">
                <a:latin typeface="Arial"/>
                <a:cs typeface="Arial"/>
              </a:rPr>
              <a:t>rr</a:t>
            </a:r>
            <a:r>
              <a:rPr sz="1200" i="1" spc="-10" dirty="0">
                <a:latin typeface="Arial"/>
                <a:cs typeface="Arial"/>
              </a:rPr>
              <a:t>a</a:t>
            </a:r>
            <a:r>
              <a:rPr sz="1200" i="1" spc="-5" dirty="0">
                <a:latin typeface="Arial"/>
                <a:cs typeface="Arial"/>
              </a:rPr>
              <a:t>y</a:t>
            </a:r>
            <a:r>
              <a:rPr sz="1200" i="1" spc="-10" dirty="0">
                <a:latin typeface="Arial"/>
                <a:cs typeface="Arial"/>
              </a:rPr>
              <a:t>L</a:t>
            </a:r>
            <a:r>
              <a:rPr sz="1200" i="1" dirty="0">
                <a:latin typeface="Arial"/>
                <a:cs typeface="Arial"/>
              </a:rPr>
              <a:t>i</a:t>
            </a:r>
            <a:r>
              <a:rPr sz="1200" i="1" spc="-10" dirty="0">
                <a:latin typeface="Arial"/>
                <a:cs typeface="Arial"/>
              </a:rPr>
              <a:t>s</a:t>
            </a:r>
            <a:r>
              <a:rPr sz="1200" i="1" dirty="0">
                <a:latin typeface="Arial"/>
                <a:cs typeface="Arial"/>
              </a:rPr>
              <a:t>t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clas</a:t>
            </a:r>
            <a:r>
              <a:rPr sz="1200" spc="5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, </a:t>
            </a:r>
            <a:r>
              <a:rPr sz="1200" spc="-5" dirty="0">
                <a:latin typeface="Arial"/>
                <a:cs typeface="Arial"/>
              </a:rPr>
              <a:t>pa</a:t>
            </a:r>
            <a:r>
              <a:rPr sz="1200" spc="5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ame</a:t>
            </a:r>
            <a:r>
              <a:rPr sz="1200" spc="5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er</a:t>
            </a:r>
            <a:r>
              <a:rPr sz="1200" spc="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z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(</a:t>
            </a:r>
            <a:r>
              <a:rPr sz="1200" spc="5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emp</a:t>
            </a:r>
            <a:r>
              <a:rPr sz="1200" spc="5" dirty="0">
                <a:latin typeface="Arial"/>
                <a:cs typeface="Arial"/>
              </a:rPr>
              <a:t>l</a:t>
            </a:r>
            <a:r>
              <a:rPr sz="1200" spc="-5" dirty="0">
                <a:latin typeface="Arial"/>
                <a:cs typeface="Arial"/>
              </a:rPr>
              <a:t>at</a:t>
            </a:r>
            <a:r>
              <a:rPr sz="1200" dirty="0">
                <a:latin typeface="Arial"/>
                <a:cs typeface="Arial"/>
              </a:rPr>
              <a:t>i</a:t>
            </a:r>
            <a:r>
              <a:rPr sz="1200" spc="-5" dirty="0">
                <a:latin typeface="Arial"/>
                <a:cs typeface="Arial"/>
              </a:rPr>
              <a:t>ze</a:t>
            </a:r>
            <a:r>
              <a:rPr sz="1200" spc="5" dirty="0">
                <a:latin typeface="Arial"/>
                <a:cs typeface="Arial"/>
              </a:rPr>
              <a:t>d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to </a:t>
            </a:r>
            <a:r>
              <a:rPr sz="1200" spc="-10" dirty="0">
                <a:latin typeface="Arial"/>
                <a:cs typeface="Arial"/>
              </a:rPr>
              <a:t>ho</a:t>
            </a:r>
            <a:r>
              <a:rPr sz="1200" dirty="0">
                <a:latin typeface="Arial"/>
                <a:cs typeface="Arial"/>
              </a:rPr>
              <a:t>ld </a:t>
            </a:r>
            <a:r>
              <a:rPr sz="1200" i="1" spc="-10" dirty="0">
                <a:latin typeface="Arial"/>
                <a:cs typeface="Arial"/>
              </a:rPr>
              <a:t>Sa</a:t>
            </a:r>
            <a:r>
              <a:rPr sz="1200" i="1" dirty="0">
                <a:latin typeface="Arial"/>
                <a:cs typeface="Arial"/>
              </a:rPr>
              <a:t>le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ob</a:t>
            </a:r>
            <a:r>
              <a:rPr sz="1200" dirty="0">
                <a:latin typeface="Arial"/>
                <a:cs typeface="Arial"/>
              </a:rPr>
              <a:t>j</a:t>
            </a:r>
            <a:r>
              <a:rPr sz="1200" spc="-5" dirty="0">
                <a:latin typeface="Arial"/>
                <a:cs typeface="Arial"/>
              </a:rPr>
              <a:t>ects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03739" y="439292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93548" y="192023"/>
                </a:moveTo>
                <a:lnTo>
                  <a:pt x="193548" y="0"/>
                </a:lnTo>
                <a:lnTo>
                  <a:pt x="0" y="0"/>
                </a:lnTo>
                <a:lnTo>
                  <a:pt x="193548" y="1920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03739" y="439292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93548" y="192024"/>
                </a:moveTo>
                <a:lnTo>
                  <a:pt x="0" y="0"/>
                </a:lnTo>
                <a:lnTo>
                  <a:pt x="0" y="192024"/>
                </a:lnTo>
                <a:lnTo>
                  <a:pt x="193548" y="192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03739" y="439292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93548" y="192024"/>
                </a:moveTo>
                <a:lnTo>
                  <a:pt x="0" y="0"/>
                </a:lnTo>
                <a:lnTo>
                  <a:pt x="0" y="192024"/>
                </a:lnTo>
                <a:lnTo>
                  <a:pt x="193548" y="192024"/>
                </a:lnTo>
                <a:close/>
              </a:path>
            </a:pathLst>
          </a:custGeom>
          <a:ln w="4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91076" y="5206790"/>
            <a:ext cx="764106" cy="4646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07071" y="1814322"/>
            <a:ext cx="2409190" cy="478155"/>
          </a:xfrm>
          <a:prstGeom prst="rect">
            <a:avLst/>
          </a:prstGeom>
          <a:ln w="42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 marR="163195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li</a:t>
            </a:r>
            <a:r>
              <a:rPr sz="1200" spc="5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li</a:t>
            </a:r>
            <a:r>
              <a:rPr sz="1200" spc="-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e </a:t>
            </a:r>
            <a:r>
              <a:rPr sz="1200" spc="-5" dirty="0">
                <a:latin typeface="Arial"/>
                <a:cs typeface="Arial"/>
              </a:rPr>
              <a:t>bo</a:t>
            </a:r>
            <a:r>
              <a:rPr sz="1200" dirty="0">
                <a:latin typeface="Arial"/>
                <a:cs typeface="Arial"/>
              </a:rPr>
              <a:t>x </a:t>
            </a:r>
            <a:r>
              <a:rPr sz="1200" spc="-5" dirty="0">
                <a:latin typeface="Arial"/>
                <a:cs typeface="Arial"/>
              </a:rPr>
              <a:t>rep</a:t>
            </a:r>
            <a:r>
              <a:rPr sz="1200" spc="5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esent</a:t>
            </a:r>
            <a:r>
              <a:rPr sz="1200" spc="5" dirty="0">
                <a:latin typeface="Arial"/>
                <a:cs typeface="Arial"/>
              </a:rPr>
              <a:t>i</a:t>
            </a:r>
            <a:r>
              <a:rPr sz="1200" spc="-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g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an unna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stanc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f </a:t>
            </a:r>
            <a:r>
              <a:rPr sz="1200" spc="-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Sa</a:t>
            </a:r>
            <a:r>
              <a:rPr sz="1200" i="1" dirty="0"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22205" y="1814322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5">
                <a:moveTo>
                  <a:pt x="193548" y="192023"/>
                </a:moveTo>
                <a:lnTo>
                  <a:pt x="193548" y="0"/>
                </a:lnTo>
                <a:lnTo>
                  <a:pt x="0" y="0"/>
                </a:lnTo>
                <a:lnTo>
                  <a:pt x="193548" y="1920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22205" y="1814322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5">
                <a:moveTo>
                  <a:pt x="193548" y="192024"/>
                </a:moveTo>
                <a:lnTo>
                  <a:pt x="0" y="0"/>
                </a:lnTo>
                <a:lnTo>
                  <a:pt x="0" y="192024"/>
                </a:lnTo>
                <a:lnTo>
                  <a:pt x="193548" y="192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22205" y="1814322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5">
                <a:moveTo>
                  <a:pt x="193548" y="192024"/>
                </a:moveTo>
                <a:lnTo>
                  <a:pt x="0" y="0"/>
                </a:lnTo>
                <a:lnTo>
                  <a:pt x="0" y="192024"/>
                </a:lnTo>
                <a:lnTo>
                  <a:pt x="193548" y="192024"/>
                </a:lnTo>
                <a:close/>
              </a:path>
            </a:pathLst>
          </a:custGeom>
          <a:ln w="4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57997" y="2289048"/>
            <a:ext cx="139065" cy="346710"/>
          </a:xfrm>
          <a:custGeom>
            <a:avLst/>
            <a:gdLst/>
            <a:ahLst/>
            <a:cxnLst/>
            <a:rect l="l" t="t" r="r" b="b"/>
            <a:pathLst>
              <a:path w="139064" h="346710">
                <a:moveTo>
                  <a:pt x="138683" y="3048"/>
                </a:moveTo>
                <a:lnTo>
                  <a:pt x="138683" y="1524"/>
                </a:lnTo>
                <a:lnTo>
                  <a:pt x="137159" y="0"/>
                </a:lnTo>
                <a:lnTo>
                  <a:pt x="136397" y="0"/>
                </a:lnTo>
                <a:lnTo>
                  <a:pt x="134873" y="1524"/>
                </a:lnTo>
                <a:lnTo>
                  <a:pt x="134873" y="3048"/>
                </a:lnTo>
                <a:lnTo>
                  <a:pt x="136397" y="4572"/>
                </a:lnTo>
                <a:lnTo>
                  <a:pt x="137159" y="4572"/>
                </a:lnTo>
                <a:lnTo>
                  <a:pt x="138683" y="3048"/>
                </a:lnTo>
                <a:close/>
              </a:path>
              <a:path w="139064" h="346710">
                <a:moveTo>
                  <a:pt x="127253" y="24384"/>
                </a:moveTo>
                <a:lnTo>
                  <a:pt x="127253" y="22860"/>
                </a:lnTo>
                <a:lnTo>
                  <a:pt x="125729" y="24384"/>
                </a:lnTo>
                <a:lnTo>
                  <a:pt x="127253" y="24384"/>
                </a:lnTo>
                <a:close/>
              </a:path>
              <a:path w="139064" h="346710">
                <a:moveTo>
                  <a:pt x="130301" y="25908"/>
                </a:moveTo>
                <a:lnTo>
                  <a:pt x="130301" y="21336"/>
                </a:lnTo>
                <a:lnTo>
                  <a:pt x="127253" y="21336"/>
                </a:lnTo>
                <a:lnTo>
                  <a:pt x="127253" y="25908"/>
                </a:lnTo>
                <a:lnTo>
                  <a:pt x="130301" y="25908"/>
                </a:lnTo>
                <a:close/>
              </a:path>
              <a:path w="139064" h="346710">
                <a:moveTo>
                  <a:pt x="131825" y="24384"/>
                </a:moveTo>
                <a:lnTo>
                  <a:pt x="130301" y="22860"/>
                </a:lnTo>
                <a:lnTo>
                  <a:pt x="130301" y="24384"/>
                </a:lnTo>
                <a:lnTo>
                  <a:pt x="131825" y="24384"/>
                </a:lnTo>
                <a:close/>
              </a:path>
              <a:path w="139064" h="346710">
                <a:moveTo>
                  <a:pt x="123443" y="45720"/>
                </a:moveTo>
                <a:lnTo>
                  <a:pt x="123443" y="44196"/>
                </a:lnTo>
                <a:lnTo>
                  <a:pt x="121919" y="42672"/>
                </a:lnTo>
                <a:lnTo>
                  <a:pt x="120395" y="42672"/>
                </a:lnTo>
                <a:lnTo>
                  <a:pt x="118871" y="44196"/>
                </a:lnTo>
                <a:lnTo>
                  <a:pt x="118871" y="45720"/>
                </a:lnTo>
                <a:lnTo>
                  <a:pt x="120395" y="47244"/>
                </a:lnTo>
                <a:lnTo>
                  <a:pt x="121919" y="47244"/>
                </a:lnTo>
                <a:lnTo>
                  <a:pt x="123443" y="45720"/>
                </a:lnTo>
                <a:close/>
              </a:path>
              <a:path w="139064" h="346710">
                <a:moveTo>
                  <a:pt x="114299" y="67056"/>
                </a:moveTo>
                <a:lnTo>
                  <a:pt x="114299" y="65532"/>
                </a:lnTo>
                <a:lnTo>
                  <a:pt x="112775" y="64770"/>
                </a:lnTo>
                <a:lnTo>
                  <a:pt x="112013" y="64770"/>
                </a:lnTo>
                <a:lnTo>
                  <a:pt x="110489" y="65532"/>
                </a:lnTo>
                <a:lnTo>
                  <a:pt x="110489" y="67056"/>
                </a:lnTo>
                <a:lnTo>
                  <a:pt x="112013" y="68580"/>
                </a:lnTo>
                <a:lnTo>
                  <a:pt x="112775" y="68580"/>
                </a:lnTo>
                <a:lnTo>
                  <a:pt x="114299" y="67056"/>
                </a:lnTo>
                <a:close/>
              </a:path>
              <a:path w="139064" h="346710">
                <a:moveTo>
                  <a:pt x="105917" y="88392"/>
                </a:moveTo>
                <a:lnTo>
                  <a:pt x="105917" y="87630"/>
                </a:lnTo>
                <a:lnTo>
                  <a:pt x="104393" y="86106"/>
                </a:lnTo>
                <a:lnTo>
                  <a:pt x="102869" y="86106"/>
                </a:lnTo>
                <a:lnTo>
                  <a:pt x="101345" y="87630"/>
                </a:lnTo>
                <a:lnTo>
                  <a:pt x="101345" y="88392"/>
                </a:lnTo>
                <a:lnTo>
                  <a:pt x="102869" y="89916"/>
                </a:lnTo>
                <a:lnTo>
                  <a:pt x="104393" y="89916"/>
                </a:lnTo>
                <a:lnTo>
                  <a:pt x="105917" y="88392"/>
                </a:lnTo>
                <a:close/>
              </a:path>
              <a:path w="139064" h="346710">
                <a:moveTo>
                  <a:pt x="97535" y="110490"/>
                </a:moveTo>
                <a:lnTo>
                  <a:pt x="97535" y="108966"/>
                </a:lnTo>
                <a:lnTo>
                  <a:pt x="96011" y="107442"/>
                </a:lnTo>
                <a:lnTo>
                  <a:pt x="94487" y="107442"/>
                </a:lnTo>
                <a:lnTo>
                  <a:pt x="92963" y="108966"/>
                </a:lnTo>
                <a:lnTo>
                  <a:pt x="92963" y="110490"/>
                </a:lnTo>
                <a:lnTo>
                  <a:pt x="94487" y="112014"/>
                </a:lnTo>
                <a:lnTo>
                  <a:pt x="96011" y="112014"/>
                </a:lnTo>
                <a:lnTo>
                  <a:pt x="97535" y="110490"/>
                </a:lnTo>
                <a:close/>
              </a:path>
              <a:path w="139064" h="346710">
                <a:moveTo>
                  <a:pt x="88391" y="131826"/>
                </a:moveTo>
                <a:lnTo>
                  <a:pt x="88391" y="130302"/>
                </a:lnTo>
                <a:lnTo>
                  <a:pt x="87629" y="128778"/>
                </a:lnTo>
                <a:lnTo>
                  <a:pt x="86105" y="128778"/>
                </a:lnTo>
                <a:lnTo>
                  <a:pt x="84581" y="130302"/>
                </a:lnTo>
                <a:lnTo>
                  <a:pt x="84581" y="131826"/>
                </a:lnTo>
                <a:lnTo>
                  <a:pt x="86105" y="133350"/>
                </a:lnTo>
                <a:lnTo>
                  <a:pt x="87629" y="133350"/>
                </a:lnTo>
                <a:lnTo>
                  <a:pt x="88391" y="131826"/>
                </a:lnTo>
                <a:close/>
              </a:path>
              <a:path w="139064" h="346710">
                <a:moveTo>
                  <a:pt x="80009" y="153162"/>
                </a:moveTo>
                <a:lnTo>
                  <a:pt x="80009" y="150114"/>
                </a:lnTo>
                <a:lnTo>
                  <a:pt x="78485" y="150114"/>
                </a:lnTo>
                <a:lnTo>
                  <a:pt x="78485" y="148590"/>
                </a:lnTo>
                <a:lnTo>
                  <a:pt x="76961" y="150114"/>
                </a:lnTo>
                <a:lnTo>
                  <a:pt x="76199" y="150114"/>
                </a:lnTo>
                <a:lnTo>
                  <a:pt x="76199" y="153162"/>
                </a:lnTo>
                <a:lnTo>
                  <a:pt x="76961" y="154686"/>
                </a:lnTo>
                <a:lnTo>
                  <a:pt x="78485" y="154686"/>
                </a:lnTo>
                <a:lnTo>
                  <a:pt x="80009" y="153162"/>
                </a:lnTo>
                <a:close/>
              </a:path>
              <a:path w="139064" h="346710">
                <a:moveTo>
                  <a:pt x="71627" y="174498"/>
                </a:moveTo>
                <a:lnTo>
                  <a:pt x="71627" y="172212"/>
                </a:lnTo>
                <a:lnTo>
                  <a:pt x="70103" y="170688"/>
                </a:lnTo>
                <a:lnTo>
                  <a:pt x="68579" y="170688"/>
                </a:lnTo>
                <a:lnTo>
                  <a:pt x="67055" y="172212"/>
                </a:lnTo>
                <a:lnTo>
                  <a:pt x="67055" y="174498"/>
                </a:lnTo>
                <a:lnTo>
                  <a:pt x="71627" y="174498"/>
                </a:lnTo>
                <a:close/>
              </a:path>
              <a:path w="139064" h="346710">
                <a:moveTo>
                  <a:pt x="64007" y="195072"/>
                </a:moveTo>
                <a:lnTo>
                  <a:pt x="64007" y="193548"/>
                </a:lnTo>
                <a:lnTo>
                  <a:pt x="63245" y="192024"/>
                </a:lnTo>
                <a:lnTo>
                  <a:pt x="61721" y="192024"/>
                </a:lnTo>
                <a:lnTo>
                  <a:pt x="60197" y="193548"/>
                </a:lnTo>
                <a:lnTo>
                  <a:pt x="60197" y="196596"/>
                </a:lnTo>
                <a:lnTo>
                  <a:pt x="63245" y="196596"/>
                </a:lnTo>
                <a:lnTo>
                  <a:pt x="64007" y="195072"/>
                </a:lnTo>
                <a:close/>
              </a:path>
              <a:path w="139064" h="346710">
                <a:moveTo>
                  <a:pt x="55625" y="216408"/>
                </a:moveTo>
                <a:lnTo>
                  <a:pt x="55625" y="214884"/>
                </a:lnTo>
                <a:lnTo>
                  <a:pt x="54101" y="213360"/>
                </a:lnTo>
                <a:lnTo>
                  <a:pt x="52577" y="213360"/>
                </a:lnTo>
                <a:lnTo>
                  <a:pt x="51815" y="214884"/>
                </a:lnTo>
                <a:lnTo>
                  <a:pt x="51815" y="216408"/>
                </a:lnTo>
                <a:lnTo>
                  <a:pt x="52577" y="217932"/>
                </a:lnTo>
                <a:lnTo>
                  <a:pt x="54101" y="217932"/>
                </a:lnTo>
                <a:lnTo>
                  <a:pt x="55625" y="216408"/>
                </a:lnTo>
                <a:close/>
              </a:path>
              <a:path w="139064" h="346710">
                <a:moveTo>
                  <a:pt x="47243" y="237744"/>
                </a:moveTo>
                <a:lnTo>
                  <a:pt x="47243" y="236220"/>
                </a:lnTo>
                <a:lnTo>
                  <a:pt x="45719" y="234696"/>
                </a:lnTo>
                <a:lnTo>
                  <a:pt x="44195" y="234696"/>
                </a:lnTo>
                <a:lnTo>
                  <a:pt x="42671" y="236220"/>
                </a:lnTo>
                <a:lnTo>
                  <a:pt x="42671" y="237744"/>
                </a:lnTo>
                <a:lnTo>
                  <a:pt x="44195" y="239268"/>
                </a:lnTo>
                <a:lnTo>
                  <a:pt x="45719" y="239268"/>
                </a:lnTo>
                <a:lnTo>
                  <a:pt x="47243" y="237744"/>
                </a:lnTo>
                <a:close/>
              </a:path>
              <a:path w="139064" h="346710">
                <a:moveTo>
                  <a:pt x="38861" y="259080"/>
                </a:moveTo>
                <a:lnTo>
                  <a:pt x="38861" y="257556"/>
                </a:lnTo>
                <a:lnTo>
                  <a:pt x="37337" y="256794"/>
                </a:lnTo>
                <a:lnTo>
                  <a:pt x="35813" y="256794"/>
                </a:lnTo>
                <a:lnTo>
                  <a:pt x="34289" y="257556"/>
                </a:lnTo>
                <a:lnTo>
                  <a:pt x="34289" y="259080"/>
                </a:lnTo>
                <a:lnTo>
                  <a:pt x="35813" y="260604"/>
                </a:lnTo>
                <a:lnTo>
                  <a:pt x="37337" y="260604"/>
                </a:lnTo>
                <a:lnTo>
                  <a:pt x="38861" y="259080"/>
                </a:lnTo>
                <a:close/>
              </a:path>
              <a:path w="139064" h="346710">
                <a:moveTo>
                  <a:pt x="29717" y="281178"/>
                </a:moveTo>
                <a:lnTo>
                  <a:pt x="29717" y="279654"/>
                </a:lnTo>
                <a:lnTo>
                  <a:pt x="28193" y="278130"/>
                </a:lnTo>
                <a:lnTo>
                  <a:pt x="27431" y="278130"/>
                </a:lnTo>
                <a:lnTo>
                  <a:pt x="25907" y="279654"/>
                </a:lnTo>
                <a:lnTo>
                  <a:pt x="25907" y="281178"/>
                </a:lnTo>
                <a:lnTo>
                  <a:pt x="27431" y="281940"/>
                </a:lnTo>
                <a:lnTo>
                  <a:pt x="28193" y="281940"/>
                </a:lnTo>
                <a:lnTo>
                  <a:pt x="29717" y="281178"/>
                </a:lnTo>
                <a:close/>
              </a:path>
              <a:path w="139064" h="346710">
                <a:moveTo>
                  <a:pt x="21335" y="302514"/>
                </a:moveTo>
                <a:lnTo>
                  <a:pt x="21335" y="300990"/>
                </a:lnTo>
                <a:lnTo>
                  <a:pt x="19811" y="299466"/>
                </a:lnTo>
                <a:lnTo>
                  <a:pt x="18287" y="299466"/>
                </a:lnTo>
                <a:lnTo>
                  <a:pt x="16763" y="300990"/>
                </a:lnTo>
                <a:lnTo>
                  <a:pt x="16763" y="302514"/>
                </a:lnTo>
                <a:lnTo>
                  <a:pt x="18287" y="304038"/>
                </a:lnTo>
                <a:lnTo>
                  <a:pt x="19811" y="304038"/>
                </a:lnTo>
                <a:lnTo>
                  <a:pt x="21335" y="302514"/>
                </a:lnTo>
                <a:close/>
              </a:path>
              <a:path w="139064" h="346710">
                <a:moveTo>
                  <a:pt x="12953" y="325374"/>
                </a:moveTo>
                <a:lnTo>
                  <a:pt x="12953" y="320802"/>
                </a:lnTo>
                <a:lnTo>
                  <a:pt x="9905" y="320802"/>
                </a:lnTo>
                <a:lnTo>
                  <a:pt x="8381" y="322326"/>
                </a:lnTo>
                <a:lnTo>
                  <a:pt x="8381" y="323850"/>
                </a:lnTo>
                <a:lnTo>
                  <a:pt x="9905" y="325374"/>
                </a:lnTo>
                <a:lnTo>
                  <a:pt x="12953" y="325374"/>
                </a:lnTo>
                <a:close/>
              </a:path>
              <a:path w="139064" h="346710">
                <a:moveTo>
                  <a:pt x="14477" y="322326"/>
                </a:moveTo>
                <a:lnTo>
                  <a:pt x="12953" y="322326"/>
                </a:lnTo>
                <a:lnTo>
                  <a:pt x="12953" y="323850"/>
                </a:lnTo>
                <a:lnTo>
                  <a:pt x="14477" y="322326"/>
                </a:lnTo>
                <a:close/>
              </a:path>
              <a:path w="139064" h="346710">
                <a:moveTo>
                  <a:pt x="1523" y="345186"/>
                </a:moveTo>
                <a:lnTo>
                  <a:pt x="1523" y="343662"/>
                </a:lnTo>
                <a:lnTo>
                  <a:pt x="0" y="343662"/>
                </a:lnTo>
                <a:lnTo>
                  <a:pt x="1523" y="345186"/>
                </a:lnTo>
                <a:close/>
              </a:path>
              <a:path w="139064" h="346710">
                <a:moveTo>
                  <a:pt x="5333" y="345186"/>
                </a:moveTo>
                <a:lnTo>
                  <a:pt x="5333" y="343662"/>
                </a:lnTo>
                <a:lnTo>
                  <a:pt x="3809" y="342138"/>
                </a:lnTo>
                <a:lnTo>
                  <a:pt x="1523" y="342138"/>
                </a:lnTo>
                <a:lnTo>
                  <a:pt x="1523" y="346710"/>
                </a:lnTo>
                <a:lnTo>
                  <a:pt x="3809" y="346710"/>
                </a:lnTo>
                <a:lnTo>
                  <a:pt x="5333" y="3451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92871" y="2289048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80">
                <a:moveTo>
                  <a:pt x="3810" y="3048"/>
                </a:moveTo>
                <a:lnTo>
                  <a:pt x="2286" y="4572"/>
                </a:lnTo>
                <a:lnTo>
                  <a:pt x="1524" y="4572"/>
                </a:lnTo>
                <a:lnTo>
                  <a:pt x="0" y="3048"/>
                </a:lnTo>
                <a:lnTo>
                  <a:pt x="0" y="1524"/>
                </a:lnTo>
                <a:lnTo>
                  <a:pt x="1524" y="0"/>
                </a:lnTo>
                <a:lnTo>
                  <a:pt x="2286" y="0"/>
                </a:lnTo>
                <a:lnTo>
                  <a:pt x="3810" y="1524"/>
                </a:lnTo>
                <a:lnTo>
                  <a:pt x="3810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83727" y="2310383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80">
                <a:moveTo>
                  <a:pt x="4572" y="3048"/>
                </a:moveTo>
                <a:lnTo>
                  <a:pt x="4572" y="4572"/>
                </a:lnTo>
                <a:lnTo>
                  <a:pt x="1524" y="4572"/>
                </a:lnTo>
                <a:lnTo>
                  <a:pt x="1524" y="3048"/>
                </a:lnTo>
                <a:lnTo>
                  <a:pt x="0" y="3048"/>
                </a:lnTo>
                <a:lnTo>
                  <a:pt x="1524" y="1524"/>
                </a:lnTo>
                <a:lnTo>
                  <a:pt x="1524" y="0"/>
                </a:lnTo>
                <a:lnTo>
                  <a:pt x="4572" y="0"/>
                </a:lnTo>
                <a:lnTo>
                  <a:pt x="4572" y="1524"/>
                </a:lnTo>
                <a:lnTo>
                  <a:pt x="6096" y="3048"/>
                </a:lnTo>
                <a:lnTo>
                  <a:pt x="4572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76869" y="2331720"/>
            <a:ext cx="5080" cy="5080"/>
          </a:xfrm>
          <a:custGeom>
            <a:avLst/>
            <a:gdLst/>
            <a:ahLst/>
            <a:cxnLst/>
            <a:rect l="l" t="t" r="r" b="b"/>
            <a:pathLst>
              <a:path w="5080" h="5080">
                <a:moveTo>
                  <a:pt x="4572" y="3047"/>
                </a:moveTo>
                <a:lnTo>
                  <a:pt x="3048" y="4571"/>
                </a:lnTo>
                <a:lnTo>
                  <a:pt x="1524" y="4571"/>
                </a:lnTo>
                <a:lnTo>
                  <a:pt x="0" y="3047"/>
                </a:lnTo>
                <a:lnTo>
                  <a:pt x="0" y="1523"/>
                </a:lnTo>
                <a:lnTo>
                  <a:pt x="1524" y="0"/>
                </a:lnTo>
                <a:lnTo>
                  <a:pt x="3048" y="0"/>
                </a:lnTo>
                <a:lnTo>
                  <a:pt x="4572" y="1523"/>
                </a:lnTo>
                <a:lnTo>
                  <a:pt x="4572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68487" y="2353817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10">
                <a:moveTo>
                  <a:pt x="3809" y="2285"/>
                </a:moveTo>
                <a:lnTo>
                  <a:pt x="2285" y="3809"/>
                </a:lnTo>
                <a:lnTo>
                  <a:pt x="1523" y="3809"/>
                </a:lnTo>
                <a:lnTo>
                  <a:pt x="0" y="2285"/>
                </a:lnTo>
                <a:lnTo>
                  <a:pt x="0" y="761"/>
                </a:lnTo>
                <a:lnTo>
                  <a:pt x="1523" y="0"/>
                </a:lnTo>
                <a:lnTo>
                  <a:pt x="2285" y="0"/>
                </a:lnTo>
                <a:lnTo>
                  <a:pt x="3809" y="761"/>
                </a:lnTo>
                <a:lnTo>
                  <a:pt x="3809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59343" y="2375154"/>
            <a:ext cx="5080" cy="3810"/>
          </a:xfrm>
          <a:custGeom>
            <a:avLst/>
            <a:gdLst/>
            <a:ahLst/>
            <a:cxnLst/>
            <a:rect l="l" t="t" r="r" b="b"/>
            <a:pathLst>
              <a:path w="5080" h="3810">
                <a:moveTo>
                  <a:pt x="4571" y="2285"/>
                </a:moveTo>
                <a:lnTo>
                  <a:pt x="3047" y="3809"/>
                </a:lnTo>
                <a:lnTo>
                  <a:pt x="1523" y="3809"/>
                </a:lnTo>
                <a:lnTo>
                  <a:pt x="0" y="2285"/>
                </a:lnTo>
                <a:lnTo>
                  <a:pt x="0" y="1523"/>
                </a:lnTo>
                <a:lnTo>
                  <a:pt x="1523" y="0"/>
                </a:lnTo>
                <a:lnTo>
                  <a:pt x="3047" y="0"/>
                </a:lnTo>
                <a:lnTo>
                  <a:pt x="4571" y="1523"/>
                </a:lnTo>
                <a:lnTo>
                  <a:pt x="4571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50961" y="2396489"/>
            <a:ext cx="5080" cy="5080"/>
          </a:xfrm>
          <a:custGeom>
            <a:avLst/>
            <a:gdLst/>
            <a:ahLst/>
            <a:cxnLst/>
            <a:rect l="l" t="t" r="r" b="b"/>
            <a:pathLst>
              <a:path w="5080" h="5080">
                <a:moveTo>
                  <a:pt x="4571" y="3047"/>
                </a:moveTo>
                <a:lnTo>
                  <a:pt x="3047" y="4571"/>
                </a:lnTo>
                <a:lnTo>
                  <a:pt x="1523" y="4571"/>
                </a:lnTo>
                <a:lnTo>
                  <a:pt x="0" y="3047"/>
                </a:lnTo>
                <a:lnTo>
                  <a:pt x="0" y="1523"/>
                </a:lnTo>
                <a:lnTo>
                  <a:pt x="1523" y="0"/>
                </a:lnTo>
                <a:lnTo>
                  <a:pt x="3047" y="0"/>
                </a:lnTo>
                <a:lnTo>
                  <a:pt x="4571" y="1523"/>
                </a:lnTo>
                <a:lnTo>
                  <a:pt x="4571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42579" y="2417826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80">
                <a:moveTo>
                  <a:pt x="3809" y="3048"/>
                </a:moveTo>
                <a:lnTo>
                  <a:pt x="3047" y="4572"/>
                </a:lnTo>
                <a:lnTo>
                  <a:pt x="1523" y="4572"/>
                </a:lnTo>
                <a:lnTo>
                  <a:pt x="0" y="3048"/>
                </a:lnTo>
                <a:lnTo>
                  <a:pt x="0" y="1524"/>
                </a:lnTo>
                <a:lnTo>
                  <a:pt x="1523" y="0"/>
                </a:lnTo>
                <a:lnTo>
                  <a:pt x="3047" y="0"/>
                </a:lnTo>
                <a:lnTo>
                  <a:pt x="3809" y="1524"/>
                </a:lnTo>
                <a:lnTo>
                  <a:pt x="3809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34197" y="2437638"/>
            <a:ext cx="3810" cy="6350"/>
          </a:xfrm>
          <a:custGeom>
            <a:avLst/>
            <a:gdLst/>
            <a:ahLst/>
            <a:cxnLst/>
            <a:rect l="l" t="t" r="r" b="b"/>
            <a:pathLst>
              <a:path w="3810" h="6350">
                <a:moveTo>
                  <a:pt x="3809" y="4572"/>
                </a:moveTo>
                <a:lnTo>
                  <a:pt x="2285" y="6096"/>
                </a:lnTo>
                <a:lnTo>
                  <a:pt x="761" y="6096"/>
                </a:lnTo>
                <a:lnTo>
                  <a:pt x="0" y="4572"/>
                </a:lnTo>
                <a:lnTo>
                  <a:pt x="0" y="1524"/>
                </a:lnTo>
                <a:lnTo>
                  <a:pt x="761" y="1524"/>
                </a:lnTo>
                <a:lnTo>
                  <a:pt x="2285" y="0"/>
                </a:lnTo>
                <a:lnTo>
                  <a:pt x="2285" y="1524"/>
                </a:lnTo>
                <a:lnTo>
                  <a:pt x="3809" y="1524"/>
                </a:lnTo>
                <a:lnTo>
                  <a:pt x="3809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25053" y="2459735"/>
            <a:ext cx="5080" cy="3810"/>
          </a:xfrm>
          <a:custGeom>
            <a:avLst/>
            <a:gdLst/>
            <a:ahLst/>
            <a:cxnLst/>
            <a:rect l="l" t="t" r="r" b="b"/>
            <a:pathLst>
              <a:path w="5080" h="3810">
                <a:moveTo>
                  <a:pt x="4571" y="3810"/>
                </a:moveTo>
                <a:lnTo>
                  <a:pt x="0" y="3810"/>
                </a:lnTo>
                <a:lnTo>
                  <a:pt x="0" y="1524"/>
                </a:lnTo>
                <a:lnTo>
                  <a:pt x="1523" y="0"/>
                </a:lnTo>
                <a:lnTo>
                  <a:pt x="3047" y="0"/>
                </a:lnTo>
                <a:lnTo>
                  <a:pt x="4571" y="1524"/>
                </a:lnTo>
                <a:lnTo>
                  <a:pt x="4571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8195" y="2481072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80">
                <a:moveTo>
                  <a:pt x="3810" y="3048"/>
                </a:moveTo>
                <a:lnTo>
                  <a:pt x="3048" y="4572"/>
                </a:lnTo>
                <a:lnTo>
                  <a:pt x="0" y="4572"/>
                </a:lnTo>
                <a:lnTo>
                  <a:pt x="0" y="1524"/>
                </a:lnTo>
                <a:lnTo>
                  <a:pt x="1524" y="0"/>
                </a:lnTo>
                <a:lnTo>
                  <a:pt x="3048" y="0"/>
                </a:lnTo>
                <a:lnTo>
                  <a:pt x="3810" y="1524"/>
                </a:lnTo>
                <a:lnTo>
                  <a:pt x="3810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09813" y="2502407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80">
                <a:moveTo>
                  <a:pt x="3810" y="3047"/>
                </a:moveTo>
                <a:lnTo>
                  <a:pt x="2286" y="4571"/>
                </a:lnTo>
                <a:lnTo>
                  <a:pt x="762" y="4571"/>
                </a:lnTo>
                <a:lnTo>
                  <a:pt x="0" y="3047"/>
                </a:lnTo>
                <a:lnTo>
                  <a:pt x="0" y="1523"/>
                </a:lnTo>
                <a:lnTo>
                  <a:pt x="762" y="0"/>
                </a:lnTo>
                <a:lnTo>
                  <a:pt x="2286" y="0"/>
                </a:lnTo>
                <a:lnTo>
                  <a:pt x="3810" y="1523"/>
                </a:lnTo>
                <a:lnTo>
                  <a:pt x="3810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00669" y="2523744"/>
            <a:ext cx="5080" cy="5080"/>
          </a:xfrm>
          <a:custGeom>
            <a:avLst/>
            <a:gdLst/>
            <a:ahLst/>
            <a:cxnLst/>
            <a:rect l="l" t="t" r="r" b="b"/>
            <a:pathLst>
              <a:path w="5080" h="5080">
                <a:moveTo>
                  <a:pt x="4572" y="3047"/>
                </a:moveTo>
                <a:lnTo>
                  <a:pt x="3048" y="4571"/>
                </a:lnTo>
                <a:lnTo>
                  <a:pt x="1524" y="4571"/>
                </a:lnTo>
                <a:lnTo>
                  <a:pt x="0" y="3047"/>
                </a:lnTo>
                <a:lnTo>
                  <a:pt x="0" y="1523"/>
                </a:lnTo>
                <a:lnTo>
                  <a:pt x="1524" y="0"/>
                </a:lnTo>
                <a:lnTo>
                  <a:pt x="3048" y="0"/>
                </a:lnTo>
                <a:lnTo>
                  <a:pt x="4572" y="1523"/>
                </a:lnTo>
                <a:lnTo>
                  <a:pt x="4572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92287" y="2545842"/>
            <a:ext cx="5080" cy="3810"/>
          </a:xfrm>
          <a:custGeom>
            <a:avLst/>
            <a:gdLst/>
            <a:ahLst/>
            <a:cxnLst/>
            <a:rect l="l" t="t" r="r" b="b"/>
            <a:pathLst>
              <a:path w="5080" h="3810">
                <a:moveTo>
                  <a:pt x="4571" y="2285"/>
                </a:moveTo>
                <a:lnTo>
                  <a:pt x="3047" y="3809"/>
                </a:lnTo>
                <a:lnTo>
                  <a:pt x="1524" y="3809"/>
                </a:lnTo>
                <a:lnTo>
                  <a:pt x="0" y="2285"/>
                </a:lnTo>
                <a:lnTo>
                  <a:pt x="0" y="761"/>
                </a:lnTo>
                <a:lnTo>
                  <a:pt x="1524" y="0"/>
                </a:lnTo>
                <a:lnTo>
                  <a:pt x="3047" y="0"/>
                </a:lnTo>
                <a:lnTo>
                  <a:pt x="4571" y="761"/>
                </a:lnTo>
                <a:lnTo>
                  <a:pt x="4571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83905" y="2567177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10">
                <a:moveTo>
                  <a:pt x="3809" y="3047"/>
                </a:moveTo>
                <a:lnTo>
                  <a:pt x="2285" y="3809"/>
                </a:lnTo>
                <a:lnTo>
                  <a:pt x="1523" y="3809"/>
                </a:lnTo>
                <a:lnTo>
                  <a:pt x="0" y="3047"/>
                </a:lnTo>
                <a:lnTo>
                  <a:pt x="0" y="1523"/>
                </a:lnTo>
                <a:lnTo>
                  <a:pt x="1523" y="0"/>
                </a:lnTo>
                <a:lnTo>
                  <a:pt x="2285" y="0"/>
                </a:lnTo>
                <a:lnTo>
                  <a:pt x="3809" y="1523"/>
                </a:lnTo>
                <a:lnTo>
                  <a:pt x="3809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74761" y="2588514"/>
            <a:ext cx="5080" cy="5080"/>
          </a:xfrm>
          <a:custGeom>
            <a:avLst/>
            <a:gdLst/>
            <a:ahLst/>
            <a:cxnLst/>
            <a:rect l="l" t="t" r="r" b="b"/>
            <a:pathLst>
              <a:path w="5080" h="5080">
                <a:moveTo>
                  <a:pt x="4571" y="3048"/>
                </a:moveTo>
                <a:lnTo>
                  <a:pt x="3047" y="4572"/>
                </a:lnTo>
                <a:lnTo>
                  <a:pt x="1523" y="4572"/>
                </a:lnTo>
                <a:lnTo>
                  <a:pt x="0" y="3048"/>
                </a:lnTo>
                <a:lnTo>
                  <a:pt x="0" y="1524"/>
                </a:lnTo>
                <a:lnTo>
                  <a:pt x="1523" y="0"/>
                </a:lnTo>
                <a:lnTo>
                  <a:pt x="3047" y="0"/>
                </a:lnTo>
                <a:lnTo>
                  <a:pt x="4571" y="1524"/>
                </a:lnTo>
                <a:lnTo>
                  <a:pt x="4571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66379" y="2609850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80">
                <a:moveTo>
                  <a:pt x="4571" y="3048"/>
                </a:moveTo>
                <a:lnTo>
                  <a:pt x="4571" y="4572"/>
                </a:lnTo>
                <a:lnTo>
                  <a:pt x="1523" y="4572"/>
                </a:lnTo>
                <a:lnTo>
                  <a:pt x="0" y="3048"/>
                </a:lnTo>
                <a:lnTo>
                  <a:pt x="0" y="1524"/>
                </a:lnTo>
                <a:lnTo>
                  <a:pt x="1523" y="0"/>
                </a:lnTo>
                <a:lnTo>
                  <a:pt x="4571" y="0"/>
                </a:lnTo>
                <a:lnTo>
                  <a:pt x="4571" y="1524"/>
                </a:lnTo>
                <a:lnTo>
                  <a:pt x="6095" y="1524"/>
                </a:lnTo>
                <a:lnTo>
                  <a:pt x="4571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57997" y="263118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5333" y="3048"/>
                </a:moveTo>
                <a:lnTo>
                  <a:pt x="3809" y="4572"/>
                </a:lnTo>
                <a:lnTo>
                  <a:pt x="1523" y="4572"/>
                </a:lnTo>
                <a:lnTo>
                  <a:pt x="1523" y="3048"/>
                </a:lnTo>
                <a:lnTo>
                  <a:pt x="0" y="1524"/>
                </a:lnTo>
                <a:lnTo>
                  <a:pt x="1523" y="1524"/>
                </a:lnTo>
                <a:lnTo>
                  <a:pt x="1523" y="0"/>
                </a:lnTo>
                <a:lnTo>
                  <a:pt x="3809" y="0"/>
                </a:lnTo>
                <a:lnTo>
                  <a:pt x="5333" y="1524"/>
                </a:lnTo>
                <a:lnTo>
                  <a:pt x="5333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06465" y="263063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54580" y="2079"/>
                </a:moveTo>
                <a:lnTo>
                  <a:pt x="79337" y="40141"/>
                </a:lnTo>
                <a:lnTo>
                  <a:pt x="77440" y="53895"/>
                </a:lnTo>
                <a:lnTo>
                  <a:pt x="72868" y="60753"/>
                </a:lnTo>
                <a:lnTo>
                  <a:pt x="64607" y="69764"/>
                </a:lnTo>
                <a:lnTo>
                  <a:pt x="53745" y="76329"/>
                </a:lnTo>
                <a:lnTo>
                  <a:pt x="41748" y="79273"/>
                </a:lnTo>
                <a:lnTo>
                  <a:pt x="28672" y="78279"/>
                </a:lnTo>
                <a:lnTo>
                  <a:pt x="540" y="46902"/>
                </a:lnTo>
                <a:lnTo>
                  <a:pt x="0" y="37179"/>
                </a:lnTo>
                <a:lnTo>
                  <a:pt x="1895" y="27637"/>
                </a:lnTo>
                <a:lnTo>
                  <a:pt x="29852" y="1196"/>
                </a:lnTo>
                <a:lnTo>
                  <a:pt x="40940" y="0"/>
                </a:lnTo>
                <a:lnTo>
                  <a:pt x="50008" y="555"/>
                </a:lnTo>
                <a:lnTo>
                  <a:pt x="54580" y="2079"/>
                </a:lnTo>
              </a:path>
            </a:pathLst>
          </a:custGeom>
          <a:ln w="4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122305" y="1775460"/>
            <a:ext cx="2150745" cy="516890"/>
          </a:xfrm>
          <a:prstGeom prst="rect">
            <a:avLst/>
          </a:prstGeom>
          <a:ln w="42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 marR="32258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lif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5" dirty="0">
                <a:latin typeface="Arial"/>
                <a:cs typeface="Arial"/>
              </a:rPr>
              <a:t>i</a:t>
            </a:r>
            <a:r>
              <a:rPr sz="1200" spc="-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bo</a:t>
            </a:r>
            <a:r>
              <a:rPr sz="1200" dirty="0">
                <a:latin typeface="Arial"/>
                <a:cs typeface="Arial"/>
              </a:rPr>
              <a:t>x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ep</a:t>
            </a:r>
            <a:r>
              <a:rPr sz="1200" spc="5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esen</a:t>
            </a:r>
            <a:r>
              <a:rPr sz="1200" spc="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i</a:t>
            </a:r>
            <a:r>
              <a:rPr sz="1200" spc="-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g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spc="-10" dirty="0">
                <a:latin typeface="Arial"/>
                <a:cs typeface="Arial"/>
              </a:rPr>
              <a:t>name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ns</a:t>
            </a:r>
            <a:r>
              <a:rPr sz="1200" spc="5" dirty="0">
                <a:latin typeface="Arial"/>
                <a:cs typeface="Arial"/>
              </a:rPr>
              <a:t>t</a:t>
            </a:r>
            <a:r>
              <a:rPr sz="1200" spc="-10" dirty="0">
                <a:latin typeface="Arial"/>
                <a:cs typeface="Arial"/>
              </a:rPr>
              <a:t>ance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080645" y="1775460"/>
            <a:ext cx="192405" cy="193040"/>
          </a:xfrm>
          <a:custGeom>
            <a:avLst/>
            <a:gdLst/>
            <a:ahLst/>
            <a:cxnLst/>
            <a:rect l="l" t="t" r="r" b="b"/>
            <a:pathLst>
              <a:path w="192404" h="193039">
                <a:moveTo>
                  <a:pt x="192024" y="192785"/>
                </a:moveTo>
                <a:lnTo>
                  <a:pt x="192024" y="0"/>
                </a:lnTo>
                <a:lnTo>
                  <a:pt x="0" y="0"/>
                </a:lnTo>
                <a:lnTo>
                  <a:pt x="192024" y="1927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80633" y="1775460"/>
            <a:ext cx="192405" cy="193040"/>
          </a:xfrm>
          <a:custGeom>
            <a:avLst/>
            <a:gdLst/>
            <a:ahLst/>
            <a:cxnLst/>
            <a:rect l="l" t="t" r="r" b="b"/>
            <a:pathLst>
              <a:path w="192404" h="193039">
                <a:moveTo>
                  <a:pt x="192024" y="192786"/>
                </a:moveTo>
                <a:lnTo>
                  <a:pt x="0" y="0"/>
                </a:lnTo>
                <a:lnTo>
                  <a:pt x="0" y="192786"/>
                </a:lnTo>
                <a:lnTo>
                  <a:pt x="192024" y="1927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80633" y="1775460"/>
            <a:ext cx="192405" cy="193040"/>
          </a:xfrm>
          <a:custGeom>
            <a:avLst/>
            <a:gdLst/>
            <a:ahLst/>
            <a:cxnLst/>
            <a:rect l="l" t="t" r="r" b="b"/>
            <a:pathLst>
              <a:path w="192404" h="193039">
                <a:moveTo>
                  <a:pt x="192024" y="192786"/>
                </a:moveTo>
                <a:lnTo>
                  <a:pt x="0" y="0"/>
                </a:lnTo>
                <a:lnTo>
                  <a:pt x="0" y="192786"/>
                </a:lnTo>
                <a:lnTo>
                  <a:pt x="192024" y="192786"/>
                </a:lnTo>
                <a:close/>
              </a:path>
            </a:pathLst>
          </a:custGeom>
          <a:ln w="4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58753" y="2289048"/>
            <a:ext cx="234950" cy="346710"/>
          </a:xfrm>
          <a:custGeom>
            <a:avLst/>
            <a:gdLst/>
            <a:ahLst/>
            <a:cxnLst/>
            <a:rect l="l" t="t" r="r" b="b"/>
            <a:pathLst>
              <a:path w="234950" h="346710">
                <a:moveTo>
                  <a:pt x="3810" y="3048"/>
                </a:moveTo>
                <a:lnTo>
                  <a:pt x="762" y="0"/>
                </a:lnTo>
                <a:lnTo>
                  <a:pt x="0" y="1524"/>
                </a:lnTo>
                <a:lnTo>
                  <a:pt x="0" y="4572"/>
                </a:lnTo>
                <a:lnTo>
                  <a:pt x="2286" y="4572"/>
                </a:lnTo>
                <a:lnTo>
                  <a:pt x="3810" y="3048"/>
                </a:lnTo>
                <a:close/>
              </a:path>
              <a:path w="234950" h="346710">
                <a:moveTo>
                  <a:pt x="16764" y="21336"/>
                </a:moveTo>
                <a:lnTo>
                  <a:pt x="15240" y="19812"/>
                </a:lnTo>
                <a:lnTo>
                  <a:pt x="12192" y="19812"/>
                </a:lnTo>
                <a:lnTo>
                  <a:pt x="11430" y="21336"/>
                </a:lnTo>
                <a:lnTo>
                  <a:pt x="12192" y="22860"/>
                </a:lnTo>
                <a:lnTo>
                  <a:pt x="13716" y="24384"/>
                </a:lnTo>
                <a:lnTo>
                  <a:pt x="15240" y="24384"/>
                </a:lnTo>
                <a:lnTo>
                  <a:pt x="16764" y="21336"/>
                </a:lnTo>
                <a:close/>
              </a:path>
              <a:path w="234950" h="346710">
                <a:moveTo>
                  <a:pt x="29718" y="41148"/>
                </a:moveTo>
                <a:lnTo>
                  <a:pt x="28194" y="40386"/>
                </a:lnTo>
                <a:lnTo>
                  <a:pt x="26670" y="38862"/>
                </a:lnTo>
                <a:lnTo>
                  <a:pt x="25146" y="38862"/>
                </a:lnTo>
                <a:lnTo>
                  <a:pt x="24384" y="40386"/>
                </a:lnTo>
                <a:lnTo>
                  <a:pt x="24384" y="41148"/>
                </a:lnTo>
                <a:lnTo>
                  <a:pt x="25146" y="41148"/>
                </a:lnTo>
                <a:lnTo>
                  <a:pt x="26670" y="42672"/>
                </a:lnTo>
                <a:lnTo>
                  <a:pt x="28194" y="42672"/>
                </a:lnTo>
                <a:lnTo>
                  <a:pt x="29718" y="41148"/>
                </a:lnTo>
                <a:close/>
              </a:path>
              <a:path w="234950" h="346710">
                <a:moveTo>
                  <a:pt x="42672" y="58674"/>
                </a:moveTo>
                <a:lnTo>
                  <a:pt x="41148" y="58674"/>
                </a:lnTo>
                <a:lnTo>
                  <a:pt x="39624" y="57150"/>
                </a:lnTo>
                <a:lnTo>
                  <a:pt x="38100" y="57150"/>
                </a:lnTo>
                <a:lnTo>
                  <a:pt x="36576" y="58674"/>
                </a:lnTo>
                <a:lnTo>
                  <a:pt x="38100" y="61722"/>
                </a:lnTo>
                <a:lnTo>
                  <a:pt x="41148" y="61722"/>
                </a:lnTo>
                <a:lnTo>
                  <a:pt x="41148" y="60198"/>
                </a:lnTo>
                <a:lnTo>
                  <a:pt x="42672" y="58674"/>
                </a:lnTo>
                <a:close/>
              </a:path>
              <a:path w="234950" h="346710">
                <a:moveTo>
                  <a:pt x="55626" y="78486"/>
                </a:moveTo>
                <a:lnTo>
                  <a:pt x="54102" y="76962"/>
                </a:lnTo>
                <a:lnTo>
                  <a:pt x="52578" y="76200"/>
                </a:lnTo>
                <a:lnTo>
                  <a:pt x="51054" y="76962"/>
                </a:lnTo>
                <a:lnTo>
                  <a:pt x="49530" y="78486"/>
                </a:lnTo>
                <a:lnTo>
                  <a:pt x="51054" y="80010"/>
                </a:lnTo>
                <a:lnTo>
                  <a:pt x="52578" y="80010"/>
                </a:lnTo>
                <a:lnTo>
                  <a:pt x="52578" y="81534"/>
                </a:lnTo>
                <a:lnTo>
                  <a:pt x="54102" y="80010"/>
                </a:lnTo>
                <a:lnTo>
                  <a:pt x="54102" y="78486"/>
                </a:lnTo>
                <a:lnTo>
                  <a:pt x="55626" y="78486"/>
                </a:lnTo>
                <a:close/>
              </a:path>
              <a:path w="234950" h="346710">
                <a:moveTo>
                  <a:pt x="67056" y="100584"/>
                </a:moveTo>
                <a:lnTo>
                  <a:pt x="67056" y="96012"/>
                </a:lnTo>
                <a:lnTo>
                  <a:pt x="64008" y="96012"/>
                </a:lnTo>
                <a:lnTo>
                  <a:pt x="62484" y="97536"/>
                </a:lnTo>
                <a:lnTo>
                  <a:pt x="65532" y="100584"/>
                </a:lnTo>
                <a:lnTo>
                  <a:pt x="67056" y="100584"/>
                </a:lnTo>
                <a:close/>
              </a:path>
              <a:path w="234950" h="346710">
                <a:moveTo>
                  <a:pt x="80010" y="118872"/>
                </a:moveTo>
                <a:lnTo>
                  <a:pt x="80010" y="115824"/>
                </a:lnTo>
                <a:lnTo>
                  <a:pt x="78486" y="114300"/>
                </a:lnTo>
                <a:lnTo>
                  <a:pt x="76962" y="114300"/>
                </a:lnTo>
                <a:lnTo>
                  <a:pt x="75438" y="115824"/>
                </a:lnTo>
                <a:lnTo>
                  <a:pt x="76962" y="117348"/>
                </a:lnTo>
                <a:lnTo>
                  <a:pt x="76962" y="118872"/>
                </a:lnTo>
                <a:lnTo>
                  <a:pt x="80010" y="118872"/>
                </a:lnTo>
                <a:close/>
              </a:path>
              <a:path w="234950" h="346710">
                <a:moveTo>
                  <a:pt x="92964" y="137160"/>
                </a:moveTo>
                <a:lnTo>
                  <a:pt x="92964" y="134874"/>
                </a:lnTo>
                <a:lnTo>
                  <a:pt x="91440" y="133350"/>
                </a:lnTo>
                <a:lnTo>
                  <a:pt x="89916" y="133350"/>
                </a:lnTo>
                <a:lnTo>
                  <a:pt x="88392" y="134874"/>
                </a:lnTo>
                <a:lnTo>
                  <a:pt x="88392" y="137160"/>
                </a:lnTo>
                <a:lnTo>
                  <a:pt x="92964" y="137160"/>
                </a:lnTo>
                <a:close/>
              </a:path>
              <a:path w="234950" h="346710">
                <a:moveTo>
                  <a:pt x="105918" y="156210"/>
                </a:moveTo>
                <a:lnTo>
                  <a:pt x="105918" y="153162"/>
                </a:lnTo>
                <a:lnTo>
                  <a:pt x="104394" y="151638"/>
                </a:lnTo>
                <a:lnTo>
                  <a:pt x="102870" y="151638"/>
                </a:lnTo>
                <a:lnTo>
                  <a:pt x="102870" y="153162"/>
                </a:lnTo>
                <a:lnTo>
                  <a:pt x="101346" y="154686"/>
                </a:lnTo>
                <a:lnTo>
                  <a:pt x="101346" y="156210"/>
                </a:lnTo>
                <a:lnTo>
                  <a:pt x="102870" y="157734"/>
                </a:lnTo>
                <a:lnTo>
                  <a:pt x="105918" y="156210"/>
                </a:lnTo>
                <a:close/>
              </a:path>
              <a:path w="234950" h="346710">
                <a:moveTo>
                  <a:pt x="118872" y="176022"/>
                </a:moveTo>
                <a:lnTo>
                  <a:pt x="118872" y="172212"/>
                </a:lnTo>
                <a:lnTo>
                  <a:pt x="115824" y="172212"/>
                </a:lnTo>
                <a:lnTo>
                  <a:pt x="114300" y="172974"/>
                </a:lnTo>
                <a:lnTo>
                  <a:pt x="114300" y="174498"/>
                </a:lnTo>
                <a:lnTo>
                  <a:pt x="115824" y="176022"/>
                </a:lnTo>
                <a:lnTo>
                  <a:pt x="118872" y="176022"/>
                </a:lnTo>
                <a:close/>
              </a:path>
              <a:path w="234950" h="346710">
                <a:moveTo>
                  <a:pt x="131826" y="195072"/>
                </a:moveTo>
                <a:lnTo>
                  <a:pt x="131826" y="192024"/>
                </a:lnTo>
                <a:lnTo>
                  <a:pt x="130302" y="190500"/>
                </a:lnTo>
                <a:lnTo>
                  <a:pt x="128778" y="190500"/>
                </a:lnTo>
                <a:lnTo>
                  <a:pt x="127254" y="192024"/>
                </a:lnTo>
                <a:lnTo>
                  <a:pt x="127254" y="193548"/>
                </a:lnTo>
                <a:lnTo>
                  <a:pt x="128778" y="195072"/>
                </a:lnTo>
                <a:lnTo>
                  <a:pt x="131826" y="195072"/>
                </a:lnTo>
                <a:close/>
              </a:path>
              <a:path w="234950" h="346710">
                <a:moveTo>
                  <a:pt x="144780" y="213360"/>
                </a:moveTo>
                <a:lnTo>
                  <a:pt x="144780" y="210312"/>
                </a:lnTo>
                <a:lnTo>
                  <a:pt x="143256" y="208788"/>
                </a:lnTo>
                <a:lnTo>
                  <a:pt x="141732" y="208788"/>
                </a:lnTo>
                <a:lnTo>
                  <a:pt x="140208" y="210312"/>
                </a:lnTo>
                <a:lnTo>
                  <a:pt x="140208" y="213360"/>
                </a:lnTo>
                <a:lnTo>
                  <a:pt x="144780" y="213360"/>
                </a:lnTo>
                <a:close/>
              </a:path>
              <a:path w="234950" h="346710">
                <a:moveTo>
                  <a:pt x="156972" y="230886"/>
                </a:moveTo>
                <a:lnTo>
                  <a:pt x="156972" y="229362"/>
                </a:lnTo>
                <a:lnTo>
                  <a:pt x="156210" y="227838"/>
                </a:lnTo>
                <a:lnTo>
                  <a:pt x="153162" y="230886"/>
                </a:lnTo>
                <a:lnTo>
                  <a:pt x="153162" y="232410"/>
                </a:lnTo>
                <a:lnTo>
                  <a:pt x="154686" y="233172"/>
                </a:lnTo>
                <a:lnTo>
                  <a:pt x="156210" y="233172"/>
                </a:lnTo>
                <a:lnTo>
                  <a:pt x="156210" y="232410"/>
                </a:lnTo>
                <a:lnTo>
                  <a:pt x="156972" y="230886"/>
                </a:lnTo>
                <a:close/>
              </a:path>
              <a:path w="234950" h="346710">
                <a:moveTo>
                  <a:pt x="169926" y="250698"/>
                </a:moveTo>
                <a:lnTo>
                  <a:pt x="169926" y="247650"/>
                </a:lnTo>
                <a:lnTo>
                  <a:pt x="167640" y="247650"/>
                </a:lnTo>
                <a:lnTo>
                  <a:pt x="166116" y="249174"/>
                </a:lnTo>
                <a:lnTo>
                  <a:pt x="166116" y="250698"/>
                </a:lnTo>
                <a:lnTo>
                  <a:pt x="167640" y="252222"/>
                </a:lnTo>
                <a:lnTo>
                  <a:pt x="169164" y="252222"/>
                </a:lnTo>
                <a:lnTo>
                  <a:pt x="169926" y="250698"/>
                </a:lnTo>
                <a:close/>
              </a:path>
              <a:path w="234950" h="346710">
                <a:moveTo>
                  <a:pt x="182880" y="268986"/>
                </a:moveTo>
                <a:lnTo>
                  <a:pt x="182880" y="268224"/>
                </a:lnTo>
                <a:lnTo>
                  <a:pt x="181356" y="266700"/>
                </a:lnTo>
                <a:lnTo>
                  <a:pt x="180594" y="266700"/>
                </a:lnTo>
                <a:lnTo>
                  <a:pt x="179070" y="268224"/>
                </a:lnTo>
                <a:lnTo>
                  <a:pt x="179070" y="268986"/>
                </a:lnTo>
                <a:lnTo>
                  <a:pt x="180594" y="270510"/>
                </a:lnTo>
                <a:lnTo>
                  <a:pt x="181356" y="270510"/>
                </a:lnTo>
                <a:lnTo>
                  <a:pt x="182880" y="268986"/>
                </a:lnTo>
                <a:close/>
              </a:path>
              <a:path w="234950" h="346710">
                <a:moveTo>
                  <a:pt x="195834" y="288036"/>
                </a:moveTo>
                <a:lnTo>
                  <a:pt x="195834" y="286512"/>
                </a:lnTo>
                <a:lnTo>
                  <a:pt x="194310" y="284988"/>
                </a:lnTo>
                <a:lnTo>
                  <a:pt x="193548" y="286512"/>
                </a:lnTo>
                <a:lnTo>
                  <a:pt x="192024" y="286512"/>
                </a:lnTo>
                <a:lnTo>
                  <a:pt x="192024" y="289560"/>
                </a:lnTo>
                <a:lnTo>
                  <a:pt x="194310" y="289560"/>
                </a:lnTo>
                <a:lnTo>
                  <a:pt x="195834" y="288036"/>
                </a:lnTo>
                <a:close/>
              </a:path>
              <a:path w="234950" h="346710">
                <a:moveTo>
                  <a:pt x="208788" y="306324"/>
                </a:moveTo>
                <a:lnTo>
                  <a:pt x="208788" y="305562"/>
                </a:lnTo>
                <a:lnTo>
                  <a:pt x="205740" y="305562"/>
                </a:lnTo>
                <a:lnTo>
                  <a:pt x="204978" y="306324"/>
                </a:lnTo>
                <a:lnTo>
                  <a:pt x="204978" y="307848"/>
                </a:lnTo>
                <a:lnTo>
                  <a:pt x="205740" y="309372"/>
                </a:lnTo>
                <a:lnTo>
                  <a:pt x="207264" y="309372"/>
                </a:lnTo>
                <a:lnTo>
                  <a:pt x="207264" y="307848"/>
                </a:lnTo>
                <a:lnTo>
                  <a:pt x="208788" y="306324"/>
                </a:lnTo>
                <a:close/>
              </a:path>
              <a:path w="234950" h="346710">
                <a:moveTo>
                  <a:pt x="221742" y="326898"/>
                </a:moveTo>
                <a:lnTo>
                  <a:pt x="221742" y="325374"/>
                </a:lnTo>
                <a:lnTo>
                  <a:pt x="220218" y="323850"/>
                </a:lnTo>
                <a:lnTo>
                  <a:pt x="217932" y="323850"/>
                </a:lnTo>
                <a:lnTo>
                  <a:pt x="217932" y="326898"/>
                </a:lnTo>
                <a:lnTo>
                  <a:pt x="218694" y="328422"/>
                </a:lnTo>
                <a:lnTo>
                  <a:pt x="220218" y="328422"/>
                </a:lnTo>
                <a:lnTo>
                  <a:pt x="221742" y="326898"/>
                </a:lnTo>
                <a:close/>
              </a:path>
              <a:path w="234950" h="346710">
                <a:moveTo>
                  <a:pt x="234696" y="345186"/>
                </a:moveTo>
                <a:lnTo>
                  <a:pt x="234696" y="343662"/>
                </a:lnTo>
                <a:lnTo>
                  <a:pt x="233172" y="342138"/>
                </a:lnTo>
                <a:lnTo>
                  <a:pt x="230124" y="342138"/>
                </a:lnTo>
                <a:lnTo>
                  <a:pt x="230124" y="346710"/>
                </a:lnTo>
                <a:lnTo>
                  <a:pt x="233172" y="346710"/>
                </a:lnTo>
                <a:lnTo>
                  <a:pt x="234696" y="3451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58753" y="2289048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80">
                <a:moveTo>
                  <a:pt x="2286" y="1524"/>
                </a:moveTo>
                <a:lnTo>
                  <a:pt x="3810" y="3048"/>
                </a:lnTo>
                <a:lnTo>
                  <a:pt x="2286" y="4572"/>
                </a:lnTo>
                <a:lnTo>
                  <a:pt x="0" y="4572"/>
                </a:lnTo>
                <a:lnTo>
                  <a:pt x="0" y="1524"/>
                </a:lnTo>
                <a:lnTo>
                  <a:pt x="762" y="0"/>
                </a:lnTo>
                <a:lnTo>
                  <a:pt x="2286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70183" y="230886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809" y="0"/>
                </a:moveTo>
                <a:lnTo>
                  <a:pt x="5333" y="1524"/>
                </a:lnTo>
                <a:lnTo>
                  <a:pt x="3809" y="4572"/>
                </a:lnTo>
                <a:lnTo>
                  <a:pt x="2285" y="4572"/>
                </a:lnTo>
                <a:lnTo>
                  <a:pt x="761" y="3048"/>
                </a:lnTo>
                <a:lnTo>
                  <a:pt x="0" y="1524"/>
                </a:lnTo>
                <a:lnTo>
                  <a:pt x="761" y="0"/>
                </a:lnTo>
                <a:lnTo>
                  <a:pt x="380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83137" y="2327910"/>
            <a:ext cx="5715" cy="3810"/>
          </a:xfrm>
          <a:custGeom>
            <a:avLst/>
            <a:gdLst/>
            <a:ahLst/>
            <a:cxnLst/>
            <a:rect l="l" t="t" r="r" b="b"/>
            <a:pathLst>
              <a:path w="5714" h="3810">
                <a:moveTo>
                  <a:pt x="3809" y="1524"/>
                </a:moveTo>
                <a:lnTo>
                  <a:pt x="5333" y="2286"/>
                </a:lnTo>
                <a:lnTo>
                  <a:pt x="3809" y="3810"/>
                </a:lnTo>
                <a:lnTo>
                  <a:pt x="2285" y="3810"/>
                </a:lnTo>
                <a:lnTo>
                  <a:pt x="761" y="2286"/>
                </a:lnTo>
                <a:lnTo>
                  <a:pt x="0" y="2286"/>
                </a:lnTo>
                <a:lnTo>
                  <a:pt x="0" y="1524"/>
                </a:lnTo>
                <a:lnTo>
                  <a:pt x="761" y="0"/>
                </a:lnTo>
                <a:lnTo>
                  <a:pt x="2285" y="0"/>
                </a:lnTo>
                <a:lnTo>
                  <a:pt x="3809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95329" y="2346198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80">
                <a:moveTo>
                  <a:pt x="4572" y="1524"/>
                </a:moveTo>
                <a:lnTo>
                  <a:pt x="6096" y="1524"/>
                </a:lnTo>
                <a:lnTo>
                  <a:pt x="4572" y="3048"/>
                </a:lnTo>
                <a:lnTo>
                  <a:pt x="4572" y="4572"/>
                </a:lnTo>
                <a:lnTo>
                  <a:pt x="1524" y="4572"/>
                </a:lnTo>
                <a:lnTo>
                  <a:pt x="0" y="1524"/>
                </a:lnTo>
                <a:lnTo>
                  <a:pt x="1524" y="0"/>
                </a:lnTo>
                <a:lnTo>
                  <a:pt x="3048" y="0"/>
                </a:lnTo>
                <a:lnTo>
                  <a:pt x="4572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708283" y="2365248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4">
                <a:moveTo>
                  <a:pt x="4571" y="762"/>
                </a:moveTo>
                <a:lnTo>
                  <a:pt x="6095" y="2286"/>
                </a:lnTo>
                <a:lnTo>
                  <a:pt x="4571" y="2286"/>
                </a:lnTo>
                <a:lnTo>
                  <a:pt x="4571" y="3810"/>
                </a:lnTo>
                <a:lnTo>
                  <a:pt x="3047" y="5334"/>
                </a:lnTo>
                <a:lnTo>
                  <a:pt x="3047" y="3810"/>
                </a:lnTo>
                <a:lnTo>
                  <a:pt x="1523" y="3810"/>
                </a:lnTo>
                <a:lnTo>
                  <a:pt x="0" y="2286"/>
                </a:lnTo>
                <a:lnTo>
                  <a:pt x="1523" y="762"/>
                </a:lnTo>
                <a:lnTo>
                  <a:pt x="3047" y="0"/>
                </a:lnTo>
                <a:lnTo>
                  <a:pt x="4571" y="76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21237" y="2385060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80">
                <a:moveTo>
                  <a:pt x="4571" y="0"/>
                </a:moveTo>
                <a:lnTo>
                  <a:pt x="4571" y="4572"/>
                </a:lnTo>
                <a:lnTo>
                  <a:pt x="3047" y="4572"/>
                </a:lnTo>
                <a:lnTo>
                  <a:pt x="0" y="1524"/>
                </a:lnTo>
                <a:lnTo>
                  <a:pt x="1523" y="0"/>
                </a:lnTo>
                <a:lnTo>
                  <a:pt x="457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734191" y="2403348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80">
                <a:moveTo>
                  <a:pt x="4572" y="1524"/>
                </a:moveTo>
                <a:lnTo>
                  <a:pt x="4572" y="4572"/>
                </a:lnTo>
                <a:lnTo>
                  <a:pt x="1524" y="4572"/>
                </a:lnTo>
                <a:lnTo>
                  <a:pt x="1524" y="3048"/>
                </a:lnTo>
                <a:lnTo>
                  <a:pt x="0" y="1524"/>
                </a:lnTo>
                <a:lnTo>
                  <a:pt x="1524" y="0"/>
                </a:lnTo>
                <a:lnTo>
                  <a:pt x="3048" y="0"/>
                </a:lnTo>
                <a:lnTo>
                  <a:pt x="4572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747145" y="2422398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4571" y="1524"/>
                </a:moveTo>
                <a:lnTo>
                  <a:pt x="4571" y="3810"/>
                </a:lnTo>
                <a:lnTo>
                  <a:pt x="0" y="3810"/>
                </a:lnTo>
                <a:lnTo>
                  <a:pt x="0" y="1524"/>
                </a:lnTo>
                <a:lnTo>
                  <a:pt x="1523" y="0"/>
                </a:lnTo>
                <a:lnTo>
                  <a:pt x="3047" y="0"/>
                </a:lnTo>
                <a:lnTo>
                  <a:pt x="4571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760099" y="2440685"/>
            <a:ext cx="5080" cy="6350"/>
          </a:xfrm>
          <a:custGeom>
            <a:avLst/>
            <a:gdLst/>
            <a:ahLst/>
            <a:cxnLst/>
            <a:rect l="l" t="t" r="r" b="b"/>
            <a:pathLst>
              <a:path w="5079" h="6350">
                <a:moveTo>
                  <a:pt x="4571" y="1524"/>
                </a:moveTo>
                <a:lnTo>
                  <a:pt x="4571" y="4572"/>
                </a:lnTo>
                <a:lnTo>
                  <a:pt x="1523" y="6096"/>
                </a:lnTo>
                <a:lnTo>
                  <a:pt x="0" y="4572"/>
                </a:lnTo>
                <a:lnTo>
                  <a:pt x="0" y="3048"/>
                </a:lnTo>
                <a:lnTo>
                  <a:pt x="1523" y="1524"/>
                </a:lnTo>
                <a:lnTo>
                  <a:pt x="1523" y="0"/>
                </a:lnTo>
                <a:lnTo>
                  <a:pt x="3047" y="0"/>
                </a:lnTo>
                <a:lnTo>
                  <a:pt x="4571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773053" y="2461260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4572" y="0"/>
                </a:moveTo>
                <a:lnTo>
                  <a:pt x="4572" y="3810"/>
                </a:lnTo>
                <a:lnTo>
                  <a:pt x="1524" y="3810"/>
                </a:lnTo>
                <a:lnTo>
                  <a:pt x="0" y="2286"/>
                </a:lnTo>
                <a:lnTo>
                  <a:pt x="0" y="762"/>
                </a:lnTo>
                <a:lnTo>
                  <a:pt x="1524" y="0"/>
                </a:lnTo>
                <a:lnTo>
                  <a:pt x="457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86007" y="2479548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80">
                <a:moveTo>
                  <a:pt x="4572" y="1524"/>
                </a:moveTo>
                <a:lnTo>
                  <a:pt x="4572" y="4572"/>
                </a:lnTo>
                <a:lnTo>
                  <a:pt x="1524" y="4572"/>
                </a:lnTo>
                <a:lnTo>
                  <a:pt x="0" y="3048"/>
                </a:lnTo>
                <a:lnTo>
                  <a:pt x="0" y="1524"/>
                </a:lnTo>
                <a:lnTo>
                  <a:pt x="1524" y="0"/>
                </a:lnTo>
                <a:lnTo>
                  <a:pt x="3048" y="0"/>
                </a:lnTo>
                <a:lnTo>
                  <a:pt x="4572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98961" y="2497835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80">
                <a:moveTo>
                  <a:pt x="4571" y="1524"/>
                </a:moveTo>
                <a:lnTo>
                  <a:pt x="4571" y="4572"/>
                </a:lnTo>
                <a:lnTo>
                  <a:pt x="0" y="4572"/>
                </a:lnTo>
                <a:lnTo>
                  <a:pt x="0" y="1524"/>
                </a:lnTo>
                <a:lnTo>
                  <a:pt x="1523" y="0"/>
                </a:lnTo>
                <a:lnTo>
                  <a:pt x="3047" y="0"/>
                </a:lnTo>
                <a:lnTo>
                  <a:pt x="4571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811915" y="2516885"/>
            <a:ext cx="3810" cy="5715"/>
          </a:xfrm>
          <a:custGeom>
            <a:avLst/>
            <a:gdLst/>
            <a:ahLst/>
            <a:cxnLst/>
            <a:rect l="l" t="t" r="r" b="b"/>
            <a:pathLst>
              <a:path w="3810" h="5714">
                <a:moveTo>
                  <a:pt x="3810" y="1524"/>
                </a:moveTo>
                <a:lnTo>
                  <a:pt x="3810" y="3048"/>
                </a:lnTo>
                <a:lnTo>
                  <a:pt x="3048" y="4572"/>
                </a:lnTo>
                <a:lnTo>
                  <a:pt x="3048" y="5334"/>
                </a:lnTo>
                <a:lnTo>
                  <a:pt x="1524" y="5334"/>
                </a:lnTo>
                <a:lnTo>
                  <a:pt x="0" y="4572"/>
                </a:lnTo>
                <a:lnTo>
                  <a:pt x="0" y="3048"/>
                </a:lnTo>
                <a:lnTo>
                  <a:pt x="3048" y="0"/>
                </a:lnTo>
                <a:lnTo>
                  <a:pt x="3810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824869" y="2536698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80">
                <a:moveTo>
                  <a:pt x="3810" y="0"/>
                </a:moveTo>
                <a:lnTo>
                  <a:pt x="3810" y="3048"/>
                </a:lnTo>
                <a:lnTo>
                  <a:pt x="3048" y="4572"/>
                </a:lnTo>
                <a:lnTo>
                  <a:pt x="1524" y="4572"/>
                </a:lnTo>
                <a:lnTo>
                  <a:pt x="0" y="3048"/>
                </a:lnTo>
                <a:lnTo>
                  <a:pt x="0" y="1524"/>
                </a:lnTo>
                <a:lnTo>
                  <a:pt x="1524" y="0"/>
                </a:lnTo>
                <a:lnTo>
                  <a:pt x="381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837823" y="2555748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10">
                <a:moveTo>
                  <a:pt x="3809" y="1524"/>
                </a:moveTo>
                <a:lnTo>
                  <a:pt x="3809" y="2286"/>
                </a:lnTo>
                <a:lnTo>
                  <a:pt x="2285" y="3810"/>
                </a:lnTo>
                <a:lnTo>
                  <a:pt x="1523" y="3810"/>
                </a:lnTo>
                <a:lnTo>
                  <a:pt x="0" y="2286"/>
                </a:lnTo>
                <a:lnTo>
                  <a:pt x="0" y="1524"/>
                </a:lnTo>
                <a:lnTo>
                  <a:pt x="1523" y="0"/>
                </a:lnTo>
                <a:lnTo>
                  <a:pt x="2285" y="0"/>
                </a:lnTo>
                <a:lnTo>
                  <a:pt x="3809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850777" y="2574035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80">
                <a:moveTo>
                  <a:pt x="3810" y="1524"/>
                </a:moveTo>
                <a:lnTo>
                  <a:pt x="3810" y="3048"/>
                </a:lnTo>
                <a:lnTo>
                  <a:pt x="2286" y="4572"/>
                </a:lnTo>
                <a:lnTo>
                  <a:pt x="0" y="4572"/>
                </a:lnTo>
                <a:lnTo>
                  <a:pt x="0" y="1524"/>
                </a:lnTo>
                <a:lnTo>
                  <a:pt x="1524" y="1524"/>
                </a:lnTo>
                <a:lnTo>
                  <a:pt x="2286" y="0"/>
                </a:lnTo>
                <a:lnTo>
                  <a:pt x="3810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63731" y="2594610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10">
                <a:moveTo>
                  <a:pt x="3810" y="0"/>
                </a:moveTo>
                <a:lnTo>
                  <a:pt x="3810" y="762"/>
                </a:lnTo>
                <a:lnTo>
                  <a:pt x="2286" y="2286"/>
                </a:lnTo>
                <a:lnTo>
                  <a:pt x="2286" y="3810"/>
                </a:lnTo>
                <a:lnTo>
                  <a:pt x="762" y="3810"/>
                </a:lnTo>
                <a:lnTo>
                  <a:pt x="0" y="2286"/>
                </a:lnTo>
                <a:lnTo>
                  <a:pt x="0" y="762"/>
                </a:lnTo>
                <a:lnTo>
                  <a:pt x="762" y="0"/>
                </a:lnTo>
                <a:lnTo>
                  <a:pt x="381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76685" y="2612898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80">
                <a:moveTo>
                  <a:pt x="3809" y="1524"/>
                </a:moveTo>
                <a:lnTo>
                  <a:pt x="3809" y="3048"/>
                </a:lnTo>
                <a:lnTo>
                  <a:pt x="2285" y="4572"/>
                </a:lnTo>
                <a:lnTo>
                  <a:pt x="761" y="4572"/>
                </a:lnTo>
                <a:lnTo>
                  <a:pt x="0" y="3048"/>
                </a:lnTo>
                <a:lnTo>
                  <a:pt x="0" y="0"/>
                </a:lnTo>
                <a:lnTo>
                  <a:pt x="2285" y="0"/>
                </a:lnTo>
                <a:lnTo>
                  <a:pt x="3809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888877" y="2631185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80">
                <a:moveTo>
                  <a:pt x="4572" y="1524"/>
                </a:moveTo>
                <a:lnTo>
                  <a:pt x="4572" y="3048"/>
                </a:lnTo>
                <a:lnTo>
                  <a:pt x="3048" y="4572"/>
                </a:lnTo>
                <a:lnTo>
                  <a:pt x="0" y="4572"/>
                </a:lnTo>
                <a:lnTo>
                  <a:pt x="0" y="0"/>
                </a:lnTo>
                <a:lnTo>
                  <a:pt x="3048" y="0"/>
                </a:lnTo>
                <a:lnTo>
                  <a:pt x="4572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876685" y="2630677"/>
            <a:ext cx="78740" cy="80010"/>
          </a:xfrm>
          <a:custGeom>
            <a:avLst/>
            <a:gdLst/>
            <a:ahLst/>
            <a:cxnLst/>
            <a:rect l="l" t="t" r="r" b="b"/>
            <a:pathLst>
              <a:path w="78739" h="80010">
                <a:moveTo>
                  <a:pt x="16763" y="6604"/>
                </a:moveTo>
                <a:lnTo>
                  <a:pt x="5333" y="18034"/>
                </a:lnTo>
                <a:lnTo>
                  <a:pt x="2285" y="24892"/>
                </a:lnTo>
                <a:lnTo>
                  <a:pt x="0" y="32512"/>
                </a:lnTo>
                <a:lnTo>
                  <a:pt x="0" y="46990"/>
                </a:lnTo>
                <a:lnTo>
                  <a:pt x="761" y="50800"/>
                </a:lnTo>
                <a:lnTo>
                  <a:pt x="2285" y="55372"/>
                </a:lnTo>
                <a:lnTo>
                  <a:pt x="3809" y="58420"/>
                </a:lnTo>
                <a:lnTo>
                  <a:pt x="6857" y="62230"/>
                </a:lnTo>
                <a:lnTo>
                  <a:pt x="11429" y="68326"/>
                </a:lnTo>
                <a:lnTo>
                  <a:pt x="16763" y="72136"/>
                </a:lnTo>
                <a:lnTo>
                  <a:pt x="23621" y="76708"/>
                </a:lnTo>
                <a:lnTo>
                  <a:pt x="31241" y="78232"/>
                </a:lnTo>
                <a:lnTo>
                  <a:pt x="35813" y="79756"/>
                </a:lnTo>
                <a:lnTo>
                  <a:pt x="42671" y="79756"/>
                </a:lnTo>
                <a:lnTo>
                  <a:pt x="47243" y="78232"/>
                </a:lnTo>
                <a:lnTo>
                  <a:pt x="49529" y="76708"/>
                </a:lnTo>
                <a:lnTo>
                  <a:pt x="54101" y="76708"/>
                </a:lnTo>
                <a:lnTo>
                  <a:pt x="57149" y="73660"/>
                </a:lnTo>
                <a:lnTo>
                  <a:pt x="60959" y="72136"/>
                </a:lnTo>
                <a:lnTo>
                  <a:pt x="67055" y="66802"/>
                </a:lnTo>
                <a:lnTo>
                  <a:pt x="73626" y="58465"/>
                </a:lnTo>
                <a:lnTo>
                  <a:pt x="77436" y="49488"/>
                </a:lnTo>
                <a:lnTo>
                  <a:pt x="78723" y="40249"/>
                </a:lnTo>
                <a:lnTo>
                  <a:pt x="77726" y="31127"/>
                </a:lnTo>
                <a:lnTo>
                  <a:pt x="46823" y="488"/>
                </a:lnTo>
                <a:lnTo>
                  <a:pt x="37127" y="0"/>
                </a:lnTo>
                <a:lnTo>
                  <a:pt x="26816" y="2272"/>
                </a:lnTo>
                <a:lnTo>
                  <a:pt x="19811" y="5080"/>
                </a:lnTo>
                <a:lnTo>
                  <a:pt x="16763" y="6604"/>
                </a:lnTo>
              </a:path>
            </a:pathLst>
          </a:custGeom>
          <a:ln w="4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28223" y="5638800"/>
            <a:ext cx="1376680" cy="429895"/>
          </a:xfrm>
          <a:custGeom>
            <a:avLst/>
            <a:gdLst/>
            <a:ahLst/>
            <a:cxnLst/>
            <a:rect l="l" t="t" r="r" b="b"/>
            <a:pathLst>
              <a:path w="1376679" h="429895">
                <a:moveTo>
                  <a:pt x="0" y="0"/>
                </a:moveTo>
                <a:lnTo>
                  <a:pt x="0" y="429767"/>
                </a:lnTo>
                <a:lnTo>
                  <a:pt x="1376172" y="429767"/>
                </a:lnTo>
                <a:lnTo>
                  <a:pt x="1376172" y="0"/>
                </a:lnTo>
                <a:lnTo>
                  <a:pt x="0" y="0"/>
                </a:lnTo>
                <a:close/>
              </a:path>
            </a:pathLst>
          </a:custGeom>
          <a:ln w="4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4371727" y="5762430"/>
            <a:ext cx="108839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sa</a:t>
            </a:r>
            <a:r>
              <a:rPr sz="1200" b="1" spc="5" dirty="0">
                <a:latin typeface="Arial"/>
                <a:cs typeface="Arial"/>
              </a:rPr>
              <a:t>l</a:t>
            </a:r>
            <a:r>
              <a:rPr sz="1200" b="1" spc="-5" dirty="0">
                <a:latin typeface="Arial"/>
                <a:cs typeface="Arial"/>
              </a:rPr>
              <a:t>e</a:t>
            </a:r>
            <a:r>
              <a:rPr sz="1200" b="1" spc="5" dirty="0">
                <a:latin typeface="Arial"/>
                <a:cs typeface="Arial"/>
              </a:rPr>
              <a:t>s</a:t>
            </a:r>
            <a:r>
              <a:rPr sz="1200" b="1" dirty="0">
                <a:latin typeface="Arial"/>
                <a:cs typeface="Arial"/>
              </a:rPr>
              <a:t>[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]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r>
              <a:rPr sz="1200" b="1" spc="-5" dirty="0">
                <a:latin typeface="Arial"/>
                <a:cs typeface="Arial"/>
              </a:rPr>
              <a:t> Sale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523879" y="4408932"/>
            <a:ext cx="2064385" cy="784225"/>
          </a:xfrm>
          <a:prstGeom prst="rect">
            <a:avLst/>
          </a:prstGeom>
          <a:ln w="42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" marR="158115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l</a:t>
            </a:r>
            <a:r>
              <a:rPr sz="1200" spc="5" dirty="0">
                <a:latin typeface="Arial"/>
                <a:cs typeface="Arial"/>
              </a:rPr>
              <a:t>i</a:t>
            </a:r>
            <a:r>
              <a:rPr sz="1200" spc="-5" dirty="0">
                <a:latin typeface="Arial"/>
                <a:cs typeface="Arial"/>
              </a:rPr>
              <a:t>fe</a:t>
            </a:r>
            <a:r>
              <a:rPr sz="1200" dirty="0">
                <a:latin typeface="Arial"/>
                <a:cs typeface="Arial"/>
              </a:rPr>
              <a:t>li</a:t>
            </a:r>
            <a:r>
              <a:rPr sz="1200" spc="-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e </a:t>
            </a:r>
            <a:r>
              <a:rPr sz="1200" spc="-5" dirty="0">
                <a:latin typeface="Arial"/>
                <a:cs typeface="Arial"/>
              </a:rPr>
              <a:t>bo</a:t>
            </a:r>
            <a:r>
              <a:rPr sz="1200" dirty="0">
                <a:latin typeface="Arial"/>
                <a:cs typeface="Arial"/>
              </a:rPr>
              <a:t>x </a:t>
            </a:r>
            <a:r>
              <a:rPr sz="1200" spc="5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epresen</a:t>
            </a:r>
            <a:r>
              <a:rPr sz="1200" spc="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i</a:t>
            </a:r>
            <a:r>
              <a:rPr sz="1200" spc="-5" dirty="0">
                <a:latin typeface="Arial"/>
                <a:cs typeface="Arial"/>
              </a:rPr>
              <a:t>ng on</a:t>
            </a:r>
            <a:r>
              <a:rPr sz="1200" dirty="0">
                <a:latin typeface="Arial"/>
                <a:cs typeface="Arial"/>
              </a:rPr>
              <a:t>e i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stanc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f </a:t>
            </a:r>
            <a:r>
              <a:rPr sz="1200" spc="-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Sa</a:t>
            </a:r>
            <a:r>
              <a:rPr sz="1200" i="1" dirty="0">
                <a:latin typeface="Arial"/>
                <a:cs typeface="Arial"/>
              </a:rPr>
              <a:t>l</a:t>
            </a:r>
            <a:r>
              <a:rPr sz="1200" i="1" spc="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, </a:t>
            </a:r>
            <a:r>
              <a:rPr sz="1200" spc="-5" dirty="0">
                <a:latin typeface="Arial"/>
                <a:cs typeface="Arial"/>
              </a:rPr>
              <a:t>se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cte</a:t>
            </a:r>
            <a:r>
              <a:rPr sz="1200" dirty="0">
                <a:latin typeface="Arial"/>
                <a:cs typeface="Arial"/>
              </a:rPr>
              <a:t>d </a:t>
            </a:r>
            <a:r>
              <a:rPr sz="1200" spc="-5" dirty="0">
                <a:latin typeface="Arial"/>
                <a:cs typeface="Arial"/>
              </a:rPr>
              <a:t>f</a:t>
            </a:r>
            <a:r>
              <a:rPr sz="1200" spc="5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m t</a:t>
            </a:r>
            <a:r>
              <a:rPr sz="1200" spc="-5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sa</a:t>
            </a:r>
            <a:r>
              <a:rPr sz="1200" i="1" spc="5" dirty="0">
                <a:latin typeface="Arial"/>
                <a:cs typeface="Arial"/>
              </a:rPr>
              <a:t>l</a:t>
            </a:r>
            <a:r>
              <a:rPr sz="1200" i="1" spc="-10" dirty="0">
                <a:latin typeface="Arial"/>
                <a:cs typeface="Arial"/>
              </a:rPr>
              <a:t>e</a:t>
            </a:r>
            <a:r>
              <a:rPr sz="1200" i="1" dirty="0">
                <a:latin typeface="Arial"/>
                <a:cs typeface="Arial"/>
              </a:rPr>
              <a:t>s </a:t>
            </a:r>
            <a:r>
              <a:rPr sz="1200" i="1" spc="-5" dirty="0">
                <a:latin typeface="Arial"/>
                <a:cs typeface="Arial"/>
              </a:rPr>
              <a:t>A</a:t>
            </a:r>
            <a:r>
              <a:rPr sz="1200" i="1" spc="5" dirty="0">
                <a:latin typeface="Arial"/>
                <a:cs typeface="Arial"/>
              </a:rPr>
              <a:t>r</a:t>
            </a:r>
            <a:r>
              <a:rPr sz="1200" i="1" spc="-5" dirty="0">
                <a:latin typeface="Arial"/>
                <a:cs typeface="Arial"/>
              </a:rPr>
              <a:t>rayLis</a:t>
            </a:r>
            <a:r>
              <a:rPr sz="1200" i="1" dirty="0">
                <a:latin typeface="Arial"/>
                <a:cs typeface="Arial"/>
              </a:rPr>
              <a:t>t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&lt;Sal</a:t>
            </a:r>
            <a:r>
              <a:rPr sz="1200" i="1" spc="5" dirty="0">
                <a:latin typeface="Arial"/>
                <a:cs typeface="Arial"/>
              </a:rPr>
              <a:t>e</a:t>
            </a:r>
            <a:r>
              <a:rPr sz="1200" i="1" dirty="0">
                <a:latin typeface="Arial"/>
                <a:cs typeface="Arial"/>
              </a:rPr>
              <a:t>&gt;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collect</a:t>
            </a:r>
            <a:r>
              <a:rPr sz="1200" spc="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396101" y="4408932"/>
            <a:ext cx="192405" cy="193675"/>
          </a:xfrm>
          <a:custGeom>
            <a:avLst/>
            <a:gdLst/>
            <a:ahLst/>
            <a:cxnLst/>
            <a:rect l="l" t="t" r="r" b="b"/>
            <a:pathLst>
              <a:path w="192404" h="193675">
                <a:moveTo>
                  <a:pt x="192024" y="193547"/>
                </a:moveTo>
                <a:lnTo>
                  <a:pt x="192024" y="0"/>
                </a:lnTo>
                <a:lnTo>
                  <a:pt x="0" y="0"/>
                </a:lnTo>
                <a:lnTo>
                  <a:pt x="192024" y="1935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396101" y="4408932"/>
            <a:ext cx="192405" cy="193675"/>
          </a:xfrm>
          <a:custGeom>
            <a:avLst/>
            <a:gdLst/>
            <a:ahLst/>
            <a:cxnLst/>
            <a:rect l="l" t="t" r="r" b="b"/>
            <a:pathLst>
              <a:path w="192404" h="193675">
                <a:moveTo>
                  <a:pt x="192024" y="193548"/>
                </a:moveTo>
                <a:lnTo>
                  <a:pt x="0" y="0"/>
                </a:lnTo>
                <a:lnTo>
                  <a:pt x="0" y="193548"/>
                </a:lnTo>
                <a:lnTo>
                  <a:pt x="192024" y="193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396101" y="4408932"/>
            <a:ext cx="192405" cy="193675"/>
          </a:xfrm>
          <a:custGeom>
            <a:avLst/>
            <a:gdLst/>
            <a:ahLst/>
            <a:cxnLst/>
            <a:rect l="l" t="t" r="r" b="b"/>
            <a:pathLst>
              <a:path w="192404" h="193675">
                <a:moveTo>
                  <a:pt x="192024" y="193548"/>
                </a:moveTo>
                <a:lnTo>
                  <a:pt x="0" y="0"/>
                </a:lnTo>
                <a:lnTo>
                  <a:pt x="0" y="193548"/>
                </a:lnTo>
                <a:lnTo>
                  <a:pt x="192024" y="193548"/>
                </a:lnTo>
                <a:close/>
              </a:path>
            </a:pathLst>
          </a:custGeom>
          <a:ln w="4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952123" y="5189982"/>
            <a:ext cx="607060" cy="424815"/>
          </a:xfrm>
          <a:custGeom>
            <a:avLst/>
            <a:gdLst/>
            <a:ahLst/>
            <a:cxnLst/>
            <a:rect l="l" t="t" r="r" b="b"/>
            <a:pathLst>
              <a:path w="607060" h="424814">
                <a:moveTo>
                  <a:pt x="606551" y="3048"/>
                </a:moveTo>
                <a:lnTo>
                  <a:pt x="606551" y="1524"/>
                </a:lnTo>
                <a:lnTo>
                  <a:pt x="605027" y="0"/>
                </a:lnTo>
                <a:lnTo>
                  <a:pt x="601979" y="0"/>
                </a:lnTo>
                <a:lnTo>
                  <a:pt x="601979" y="4572"/>
                </a:lnTo>
                <a:lnTo>
                  <a:pt x="605027" y="4572"/>
                </a:lnTo>
                <a:lnTo>
                  <a:pt x="606551" y="3048"/>
                </a:lnTo>
                <a:close/>
              </a:path>
              <a:path w="607060" h="424814">
                <a:moveTo>
                  <a:pt x="588263" y="16002"/>
                </a:moveTo>
                <a:lnTo>
                  <a:pt x="588263" y="14478"/>
                </a:lnTo>
                <a:lnTo>
                  <a:pt x="585215" y="12954"/>
                </a:lnTo>
                <a:lnTo>
                  <a:pt x="583691" y="14478"/>
                </a:lnTo>
                <a:lnTo>
                  <a:pt x="583691" y="17526"/>
                </a:lnTo>
                <a:lnTo>
                  <a:pt x="586739" y="17526"/>
                </a:lnTo>
                <a:lnTo>
                  <a:pt x="588263" y="16002"/>
                </a:lnTo>
                <a:close/>
              </a:path>
              <a:path w="607060" h="424814">
                <a:moveTo>
                  <a:pt x="569213" y="28956"/>
                </a:moveTo>
                <a:lnTo>
                  <a:pt x="566165" y="25908"/>
                </a:lnTo>
                <a:lnTo>
                  <a:pt x="564641" y="27432"/>
                </a:lnTo>
                <a:lnTo>
                  <a:pt x="563879" y="28956"/>
                </a:lnTo>
                <a:lnTo>
                  <a:pt x="564641" y="30480"/>
                </a:lnTo>
                <a:lnTo>
                  <a:pt x="566165" y="31242"/>
                </a:lnTo>
                <a:lnTo>
                  <a:pt x="567689" y="30480"/>
                </a:lnTo>
                <a:lnTo>
                  <a:pt x="569213" y="28956"/>
                </a:lnTo>
                <a:close/>
              </a:path>
              <a:path w="607060" h="424814">
                <a:moveTo>
                  <a:pt x="550925" y="41910"/>
                </a:moveTo>
                <a:lnTo>
                  <a:pt x="549401" y="40386"/>
                </a:lnTo>
                <a:lnTo>
                  <a:pt x="546353" y="40386"/>
                </a:lnTo>
                <a:lnTo>
                  <a:pt x="544829" y="41910"/>
                </a:lnTo>
                <a:lnTo>
                  <a:pt x="546353" y="42672"/>
                </a:lnTo>
                <a:lnTo>
                  <a:pt x="547877" y="44196"/>
                </a:lnTo>
                <a:lnTo>
                  <a:pt x="549401" y="44196"/>
                </a:lnTo>
                <a:lnTo>
                  <a:pt x="549401" y="41910"/>
                </a:lnTo>
                <a:lnTo>
                  <a:pt x="550925" y="41910"/>
                </a:lnTo>
                <a:close/>
              </a:path>
              <a:path w="607060" h="424814">
                <a:moveTo>
                  <a:pt x="530351" y="57150"/>
                </a:moveTo>
                <a:lnTo>
                  <a:pt x="530351" y="53340"/>
                </a:lnTo>
                <a:lnTo>
                  <a:pt x="528065" y="53340"/>
                </a:lnTo>
                <a:lnTo>
                  <a:pt x="526541" y="54102"/>
                </a:lnTo>
                <a:lnTo>
                  <a:pt x="526541" y="55626"/>
                </a:lnTo>
                <a:lnTo>
                  <a:pt x="528065" y="57150"/>
                </a:lnTo>
                <a:lnTo>
                  <a:pt x="530351" y="57150"/>
                </a:lnTo>
                <a:close/>
              </a:path>
              <a:path w="607060" h="424814">
                <a:moveTo>
                  <a:pt x="512063" y="70104"/>
                </a:moveTo>
                <a:lnTo>
                  <a:pt x="512063" y="67056"/>
                </a:lnTo>
                <a:lnTo>
                  <a:pt x="510539" y="66294"/>
                </a:lnTo>
                <a:lnTo>
                  <a:pt x="509015" y="66294"/>
                </a:lnTo>
                <a:lnTo>
                  <a:pt x="507491" y="67056"/>
                </a:lnTo>
                <a:lnTo>
                  <a:pt x="507491" y="68580"/>
                </a:lnTo>
                <a:lnTo>
                  <a:pt x="509015" y="70104"/>
                </a:lnTo>
                <a:lnTo>
                  <a:pt x="512063" y="70104"/>
                </a:lnTo>
                <a:close/>
              </a:path>
              <a:path w="607060" h="424814">
                <a:moveTo>
                  <a:pt x="493013" y="81534"/>
                </a:moveTo>
                <a:lnTo>
                  <a:pt x="493013" y="80010"/>
                </a:lnTo>
                <a:lnTo>
                  <a:pt x="492251" y="78486"/>
                </a:lnTo>
                <a:lnTo>
                  <a:pt x="490727" y="78486"/>
                </a:lnTo>
                <a:lnTo>
                  <a:pt x="489203" y="80010"/>
                </a:lnTo>
                <a:lnTo>
                  <a:pt x="489203" y="83058"/>
                </a:lnTo>
                <a:lnTo>
                  <a:pt x="492251" y="83058"/>
                </a:lnTo>
                <a:lnTo>
                  <a:pt x="493013" y="81534"/>
                </a:lnTo>
                <a:close/>
              </a:path>
              <a:path w="607060" h="424814">
                <a:moveTo>
                  <a:pt x="474725" y="94488"/>
                </a:moveTo>
                <a:lnTo>
                  <a:pt x="474725" y="92964"/>
                </a:lnTo>
                <a:lnTo>
                  <a:pt x="473201" y="91440"/>
                </a:lnTo>
                <a:lnTo>
                  <a:pt x="471677" y="91440"/>
                </a:lnTo>
                <a:lnTo>
                  <a:pt x="470153" y="92964"/>
                </a:lnTo>
                <a:lnTo>
                  <a:pt x="470153" y="96012"/>
                </a:lnTo>
                <a:lnTo>
                  <a:pt x="473201" y="96012"/>
                </a:lnTo>
                <a:lnTo>
                  <a:pt x="474725" y="94488"/>
                </a:lnTo>
                <a:close/>
              </a:path>
              <a:path w="607060" h="424814">
                <a:moveTo>
                  <a:pt x="455675" y="107442"/>
                </a:moveTo>
                <a:lnTo>
                  <a:pt x="455675" y="105918"/>
                </a:lnTo>
                <a:lnTo>
                  <a:pt x="454913" y="104394"/>
                </a:lnTo>
                <a:lnTo>
                  <a:pt x="451865" y="105918"/>
                </a:lnTo>
                <a:lnTo>
                  <a:pt x="451865" y="108966"/>
                </a:lnTo>
                <a:lnTo>
                  <a:pt x="453389" y="108966"/>
                </a:lnTo>
                <a:lnTo>
                  <a:pt x="454913" y="110490"/>
                </a:lnTo>
                <a:lnTo>
                  <a:pt x="454913" y="108966"/>
                </a:lnTo>
                <a:lnTo>
                  <a:pt x="455675" y="107442"/>
                </a:lnTo>
                <a:close/>
              </a:path>
              <a:path w="607060" h="424814">
                <a:moveTo>
                  <a:pt x="437387" y="120396"/>
                </a:moveTo>
                <a:lnTo>
                  <a:pt x="437387" y="118872"/>
                </a:lnTo>
                <a:lnTo>
                  <a:pt x="432815" y="118872"/>
                </a:lnTo>
                <a:lnTo>
                  <a:pt x="432815" y="121920"/>
                </a:lnTo>
                <a:lnTo>
                  <a:pt x="434339" y="123444"/>
                </a:lnTo>
                <a:lnTo>
                  <a:pt x="437387" y="120396"/>
                </a:lnTo>
                <a:close/>
              </a:path>
              <a:path w="607060" h="424814">
                <a:moveTo>
                  <a:pt x="419099" y="134874"/>
                </a:moveTo>
                <a:lnTo>
                  <a:pt x="419099" y="133350"/>
                </a:lnTo>
                <a:lnTo>
                  <a:pt x="417575" y="131826"/>
                </a:lnTo>
                <a:lnTo>
                  <a:pt x="414527" y="131826"/>
                </a:lnTo>
                <a:lnTo>
                  <a:pt x="413003" y="133350"/>
                </a:lnTo>
                <a:lnTo>
                  <a:pt x="416051" y="136398"/>
                </a:lnTo>
                <a:lnTo>
                  <a:pt x="417575" y="136398"/>
                </a:lnTo>
                <a:lnTo>
                  <a:pt x="419099" y="134874"/>
                </a:lnTo>
                <a:close/>
              </a:path>
              <a:path w="607060" h="424814">
                <a:moveTo>
                  <a:pt x="400049" y="146304"/>
                </a:moveTo>
                <a:lnTo>
                  <a:pt x="398525" y="146304"/>
                </a:lnTo>
                <a:lnTo>
                  <a:pt x="397001" y="144780"/>
                </a:lnTo>
                <a:lnTo>
                  <a:pt x="395477" y="144780"/>
                </a:lnTo>
                <a:lnTo>
                  <a:pt x="394715" y="146304"/>
                </a:lnTo>
                <a:lnTo>
                  <a:pt x="394715" y="147828"/>
                </a:lnTo>
                <a:lnTo>
                  <a:pt x="395477" y="147828"/>
                </a:lnTo>
                <a:lnTo>
                  <a:pt x="397001" y="149352"/>
                </a:lnTo>
                <a:lnTo>
                  <a:pt x="398525" y="149352"/>
                </a:lnTo>
                <a:lnTo>
                  <a:pt x="398525" y="147828"/>
                </a:lnTo>
                <a:lnTo>
                  <a:pt x="400049" y="146304"/>
                </a:lnTo>
                <a:close/>
              </a:path>
              <a:path w="607060" h="424814">
                <a:moveTo>
                  <a:pt x="380237" y="162306"/>
                </a:moveTo>
                <a:lnTo>
                  <a:pt x="380237" y="159258"/>
                </a:lnTo>
                <a:lnTo>
                  <a:pt x="378713" y="157734"/>
                </a:lnTo>
                <a:lnTo>
                  <a:pt x="377189" y="157734"/>
                </a:lnTo>
                <a:lnTo>
                  <a:pt x="375665" y="159258"/>
                </a:lnTo>
                <a:lnTo>
                  <a:pt x="375665" y="160782"/>
                </a:lnTo>
                <a:lnTo>
                  <a:pt x="377189" y="162306"/>
                </a:lnTo>
                <a:lnTo>
                  <a:pt x="380237" y="162306"/>
                </a:lnTo>
                <a:close/>
              </a:path>
              <a:path w="607060" h="424814">
                <a:moveTo>
                  <a:pt x="361187" y="175260"/>
                </a:moveTo>
                <a:lnTo>
                  <a:pt x="361187" y="172212"/>
                </a:lnTo>
                <a:lnTo>
                  <a:pt x="359663" y="170688"/>
                </a:lnTo>
                <a:lnTo>
                  <a:pt x="358901" y="170688"/>
                </a:lnTo>
                <a:lnTo>
                  <a:pt x="357377" y="172212"/>
                </a:lnTo>
                <a:lnTo>
                  <a:pt x="357377" y="175260"/>
                </a:lnTo>
                <a:lnTo>
                  <a:pt x="361187" y="175260"/>
                </a:lnTo>
                <a:close/>
              </a:path>
              <a:path w="607060" h="424814">
                <a:moveTo>
                  <a:pt x="342899" y="186690"/>
                </a:moveTo>
                <a:lnTo>
                  <a:pt x="342899" y="185166"/>
                </a:lnTo>
                <a:lnTo>
                  <a:pt x="341375" y="183642"/>
                </a:lnTo>
                <a:lnTo>
                  <a:pt x="339851" y="183642"/>
                </a:lnTo>
                <a:lnTo>
                  <a:pt x="339851" y="185166"/>
                </a:lnTo>
                <a:lnTo>
                  <a:pt x="338327" y="185166"/>
                </a:lnTo>
                <a:lnTo>
                  <a:pt x="338327" y="187452"/>
                </a:lnTo>
                <a:lnTo>
                  <a:pt x="341375" y="187452"/>
                </a:lnTo>
                <a:lnTo>
                  <a:pt x="342899" y="186690"/>
                </a:lnTo>
                <a:close/>
              </a:path>
              <a:path w="607060" h="424814">
                <a:moveTo>
                  <a:pt x="323849" y="198882"/>
                </a:moveTo>
                <a:lnTo>
                  <a:pt x="323849" y="198120"/>
                </a:lnTo>
                <a:lnTo>
                  <a:pt x="323087" y="196596"/>
                </a:lnTo>
                <a:lnTo>
                  <a:pt x="321563" y="196596"/>
                </a:lnTo>
                <a:lnTo>
                  <a:pt x="321563" y="198120"/>
                </a:lnTo>
                <a:lnTo>
                  <a:pt x="320039" y="198882"/>
                </a:lnTo>
                <a:lnTo>
                  <a:pt x="320039" y="200406"/>
                </a:lnTo>
                <a:lnTo>
                  <a:pt x="321563" y="201930"/>
                </a:lnTo>
                <a:lnTo>
                  <a:pt x="323087" y="200406"/>
                </a:lnTo>
                <a:lnTo>
                  <a:pt x="323849" y="198882"/>
                </a:lnTo>
                <a:close/>
              </a:path>
              <a:path w="607060" h="424814">
                <a:moveTo>
                  <a:pt x="305561" y="211836"/>
                </a:moveTo>
                <a:lnTo>
                  <a:pt x="305561" y="211074"/>
                </a:lnTo>
                <a:lnTo>
                  <a:pt x="300989" y="211074"/>
                </a:lnTo>
                <a:lnTo>
                  <a:pt x="300989" y="213360"/>
                </a:lnTo>
                <a:lnTo>
                  <a:pt x="302513" y="214884"/>
                </a:lnTo>
                <a:lnTo>
                  <a:pt x="304037" y="214884"/>
                </a:lnTo>
                <a:lnTo>
                  <a:pt x="305561" y="211836"/>
                </a:lnTo>
                <a:close/>
              </a:path>
              <a:path w="607060" h="424814">
                <a:moveTo>
                  <a:pt x="286511" y="226314"/>
                </a:moveTo>
                <a:lnTo>
                  <a:pt x="286511" y="223266"/>
                </a:lnTo>
                <a:lnTo>
                  <a:pt x="282701" y="223266"/>
                </a:lnTo>
                <a:lnTo>
                  <a:pt x="282701" y="226314"/>
                </a:lnTo>
                <a:lnTo>
                  <a:pt x="284225" y="227838"/>
                </a:lnTo>
                <a:lnTo>
                  <a:pt x="285749" y="227838"/>
                </a:lnTo>
                <a:lnTo>
                  <a:pt x="286511" y="226314"/>
                </a:lnTo>
                <a:close/>
              </a:path>
              <a:path w="607060" h="424814">
                <a:moveTo>
                  <a:pt x="268223" y="239268"/>
                </a:moveTo>
                <a:lnTo>
                  <a:pt x="265175" y="236220"/>
                </a:lnTo>
                <a:lnTo>
                  <a:pt x="263651" y="236220"/>
                </a:lnTo>
                <a:lnTo>
                  <a:pt x="262889" y="237744"/>
                </a:lnTo>
                <a:lnTo>
                  <a:pt x="262889" y="239268"/>
                </a:lnTo>
                <a:lnTo>
                  <a:pt x="263651" y="239268"/>
                </a:lnTo>
                <a:lnTo>
                  <a:pt x="265175" y="240792"/>
                </a:lnTo>
                <a:lnTo>
                  <a:pt x="266699" y="240792"/>
                </a:lnTo>
                <a:lnTo>
                  <a:pt x="268223" y="239268"/>
                </a:lnTo>
                <a:close/>
              </a:path>
              <a:path w="607060" h="424814">
                <a:moveTo>
                  <a:pt x="248411" y="253746"/>
                </a:moveTo>
                <a:lnTo>
                  <a:pt x="248411" y="250698"/>
                </a:lnTo>
                <a:lnTo>
                  <a:pt x="246887" y="249174"/>
                </a:lnTo>
                <a:lnTo>
                  <a:pt x="245363" y="249174"/>
                </a:lnTo>
                <a:lnTo>
                  <a:pt x="243839" y="250698"/>
                </a:lnTo>
                <a:lnTo>
                  <a:pt x="243839" y="252222"/>
                </a:lnTo>
                <a:lnTo>
                  <a:pt x="245363" y="253746"/>
                </a:lnTo>
                <a:lnTo>
                  <a:pt x="248411" y="253746"/>
                </a:lnTo>
                <a:close/>
              </a:path>
              <a:path w="607060" h="424814">
                <a:moveTo>
                  <a:pt x="229361" y="266700"/>
                </a:moveTo>
                <a:lnTo>
                  <a:pt x="229361" y="263652"/>
                </a:lnTo>
                <a:lnTo>
                  <a:pt x="227837" y="262128"/>
                </a:lnTo>
                <a:lnTo>
                  <a:pt x="226313" y="262128"/>
                </a:lnTo>
                <a:lnTo>
                  <a:pt x="225551" y="263652"/>
                </a:lnTo>
                <a:lnTo>
                  <a:pt x="225551" y="266700"/>
                </a:lnTo>
                <a:lnTo>
                  <a:pt x="229361" y="266700"/>
                </a:lnTo>
                <a:close/>
              </a:path>
              <a:path w="607060" h="424814">
                <a:moveTo>
                  <a:pt x="211073" y="279654"/>
                </a:moveTo>
                <a:lnTo>
                  <a:pt x="211073" y="276606"/>
                </a:lnTo>
                <a:lnTo>
                  <a:pt x="209549" y="275082"/>
                </a:lnTo>
                <a:lnTo>
                  <a:pt x="206501" y="278130"/>
                </a:lnTo>
                <a:lnTo>
                  <a:pt x="206501" y="279654"/>
                </a:lnTo>
                <a:lnTo>
                  <a:pt x="208025" y="279654"/>
                </a:lnTo>
                <a:lnTo>
                  <a:pt x="209549" y="281178"/>
                </a:lnTo>
                <a:lnTo>
                  <a:pt x="211073" y="279654"/>
                </a:lnTo>
                <a:close/>
              </a:path>
              <a:path w="607060" h="424814">
                <a:moveTo>
                  <a:pt x="192023" y="291084"/>
                </a:moveTo>
                <a:lnTo>
                  <a:pt x="192023" y="289560"/>
                </a:lnTo>
                <a:lnTo>
                  <a:pt x="189737" y="289560"/>
                </a:lnTo>
                <a:lnTo>
                  <a:pt x="188213" y="291084"/>
                </a:lnTo>
                <a:lnTo>
                  <a:pt x="188213" y="292608"/>
                </a:lnTo>
                <a:lnTo>
                  <a:pt x="189737" y="294132"/>
                </a:lnTo>
                <a:lnTo>
                  <a:pt x="190499" y="294132"/>
                </a:lnTo>
                <a:lnTo>
                  <a:pt x="190499" y="292608"/>
                </a:lnTo>
                <a:lnTo>
                  <a:pt x="192023" y="291084"/>
                </a:lnTo>
                <a:close/>
              </a:path>
              <a:path w="607060" h="424814">
                <a:moveTo>
                  <a:pt x="173735" y="305562"/>
                </a:moveTo>
                <a:lnTo>
                  <a:pt x="173735" y="302514"/>
                </a:lnTo>
                <a:lnTo>
                  <a:pt x="170687" y="302514"/>
                </a:lnTo>
                <a:lnTo>
                  <a:pt x="169163" y="304038"/>
                </a:lnTo>
                <a:lnTo>
                  <a:pt x="169163" y="305562"/>
                </a:lnTo>
                <a:lnTo>
                  <a:pt x="170687" y="307086"/>
                </a:lnTo>
                <a:lnTo>
                  <a:pt x="172211" y="307086"/>
                </a:lnTo>
                <a:lnTo>
                  <a:pt x="173735" y="305562"/>
                </a:lnTo>
                <a:close/>
              </a:path>
              <a:path w="607060" h="424814">
                <a:moveTo>
                  <a:pt x="154685" y="318516"/>
                </a:moveTo>
                <a:lnTo>
                  <a:pt x="154685" y="316992"/>
                </a:lnTo>
                <a:lnTo>
                  <a:pt x="153923" y="315468"/>
                </a:lnTo>
                <a:lnTo>
                  <a:pt x="150875" y="315468"/>
                </a:lnTo>
                <a:lnTo>
                  <a:pt x="150875" y="318516"/>
                </a:lnTo>
                <a:lnTo>
                  <a:pt x="152399" y="319278"/>
                </a:lnTo>
                <a:lnTo>
                  <a:pt x="153923" y="319278"/>
                </a:lnTo>
                <a:lnTo>
                  <a:pt x="154685" y="318516"/>
                </a:lnTo>
                <a:close/>
              </a:path>
              <a:path w="607060" h="424814">
                <a:moveTo>
                  <a:pt x="136397" y="331470"/>
                </a:moveTo>
                <a:lnTo>
                  <a:pt x="136397" y="329946"/>
                </a:lnTo>
                <a:lnTo>
                  <a:pt x="133349" y="328422"/>
                </a:lnTo>
                <a:lnTo>
                  <a:pt x="131825" y="328422"/>
                </a:lnTo>
                <a:lnTo>
                  <a:pt x="131825" y="331470"/>
                </a:lnTo>
                <a:lnTo>
                  <a:pt x="133349" y="332232"/>
                </a:lnTo>
                <a:lnTo>
                  <a:pt x="134873" y="332232"/>
                </a:lnTo>
                <a:lnTo>
                  <a:pt x="136397" y="331470"/>
                </a:lnTo>
                <a:close/>
              </a:path>
              <a:path w="607060" h="424814">
                <a:moveTo>
                  <a:pt x="117347" y="343662"/>
                </a:moveTo>
                <a:lnTo>
                  <a:pt x="115061" y="341376"/>
                </a:lnTo>
                <a:lnTo>
                  <a:pt x="113537" y="341376"/>
                </a:lnTo>
                <a:lnTo>
                  <a:pt x="112013" y="342900"/>
                </a:lnTo>
                <a:lnTo>
                  <a:pt x="112013" y="343662"/>
                </a:lnTo>
                <a:lnTo>
                  <a:pt x="113537" y="345186"/>
                </a:lnTo>
                <a:lnTo>
                  <a:pt x="116585" y="345186"/>
                </a:lnTo>
                <a:lnTo>
                  <a:pt x="117347" y="343662"/>
                </a:lnTo>
                <a:close/>
              </a:path>
              <a:path w="607060" h="424814">
                <a:moveTo>
                  <a:pt x="97535" y="358140"/>
                </a:moveTo>
                <a:lnTo>
                  <a:pt x="97535" y="355854"/>
                </a:lnTo>
                <a:lnTo>
                  <a:pt x="96011" y="354330"/>
                </a:lnTo>
                <a:lnTo>
                  <a:pt x="93725" y="356616"/>
                </a:lnTo>
                <a:lnTo>
                  <a:pt x="94487" y="358140"/>
                </a:lnTo>
                <a:lnTo>
                  <a:pt x="97535" y="358140"/>
                </a:lnTo>
                <a:close/>
              </a:path>
              <a:path w="607060" h="424814">
                <a:moveTo>
                  <a:pt x="79247" y="371094"/>
                </a:moveTo>
                <a:lnTo>
                  <a:pt x="79247" y="368046"/>
                </a:lnTo>
                <a:lnTo>
                  <a:pt x="77723" y="367284"/>
                </a:lnTo>
                <a:lnTo>
                  <a:pt x="76199" y="367284"/>
                </a:lnTo>
                <a:lnTo>
                  <a:pt x="76199" y="368046"/>
                </a:lnTo>
                <a:lnTo>
                  <a:pt x="74675" y="369570"/>
                </a:lnTo>
                <a:lnTo>
                  <a:pt x="74675" y="371094"/>
                </a:lnTo>
                <a:lnTo>
                  <a:pt x="76199" y="372618"/>
                </a:lnTo>
                <a:lnTo>
                  <a:pt x="79247" y="371094"/>
                </a:lnTo>
                <a:close/>
              </a:path>
              <a:path w="607060" h="424814">
                <a:moveTo>
                  <a:pt x="60197" y="385572"/>
                </a:moveTo>
                <a:lnTo>
                  <a:pt x="60197" y="381000"/>
                </a:lnTo>
                <a:lnTo>
                  <a:pt x="57149" y="381000"/>
                </a:lnTo>
                <a:lnTo>
                  <a:pt x="56387" y="382524"/>
                </a:lnTo>
                <a:lnTo>
                  <a:pt x="56387" y="384048"/>
                </a:lnTo>
                <a:lnTo>
                  <a:pt x="57149" y="385572"/>
                </a:lnTo>
                <a:lnTo>
                  <a:pt x="60197" y="385572"/>
                </a:lnTo>
                <a:close/>
              </a:path>
              <a:path w="607060" h="424814">
                <a:moveTo>
                  <a:pt x="41909" y="397002"/>
                </a:moveTo>
                <a:lnTo>
                  <a:pt x="41909" y="393954"/>
                </a:lnTo>
                <a:lnTo>
                  <a:pt x="38861" y="393954"/>
                </a:lnTo>
                <a:lnTo>
                  <a:pt x="37337" y="395478"/>
                </a:lnTo>
                <a:lnTo>
                  <a:pt x="37337" y="397002"/>
                </a:lnTo>
                <a:lnTo>
                  <a:pt x="38861" y="398526"/>
                </a:lnTo>
                <a:lnTo>
                  <a:pt x="40385" y="398526"/>
                </a:lnTo>
                <a:lnTo>
                  <a:pt x="41909" y="397002"/>
                </a:lnTo>
                <a:close/>
              </a:path>
              <a:path w="607060" h="424814">
                <a:moveTo>
                  <a:pt x="22859" y="409956"/>
                </a:moveTo>
                <a:lnTo>
                  <a:pt x="22859" y="408432"/>
                </a:lnTo>
                <a:lnTo>
                  <a:pt x="21335" y="406908"/>
                </a:lnTo>
                <a:lnTo>
                  <a:pt x="20573" y="406908"/>
                </a:lnTo>
                <a:lnTo>
                  <a:pt x="19049" y="408432"/>
                </a:lnTo>
                <a:lnTo>
                  <a:pt x="19049" y="409956"/>
                </a:lnTo>
                <a:lnTo>
                  <a:pt x="20573" y="411480"/>
                </a:lnTo>
                <a:lnTo>
                  <a:pt x="21335" y="411480"/>
                </a:lnTo>
                <a:lnTo>
                  <a:pt x="22859" y="409956"/>
                </a:lnTo>
                <a:close/>
              </a:path>
              <a:path w="607060" h="424814">
                <a:moveTo>
                  <a:pt x="4571" y="422910"/>
                </a:moveTo>
                <a:lnTo>
                  <a:pt x="4571" y="421386"/>
                </a:lnTo>
                <a:lnTo>
                  <a:pt x="3047" y="419862"/>
                </a:lnTo>
                <a:lnTo>
                  <a:pt x="0" y="419862"/>
                </a:lnTo>
                <a:lnTo>
                  <a:pt x="0" y="424434"/>
                </a:lnTo>
                <a:lnTo>
                  <a:pt x="3047" y="424434"/>
                </a:lnTo>
                <a:lnTo>
                  <a:pt x="4571" y="4229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554103" y="5189982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3048" y="4572"/>
                </a:moveTo>
                <a:lnTo>
                  <a:pt x="0" y="4572"/>
                </a:lnTo>
                <a:lnTo>
                  <a:pt x="0" y="0"/>
                </a:lnTo>
                <a:lnTo>
                  <a:pt x="3048" y="0"/>
                </a:lnTo>
                <a:lnTo>
                  <a:pt x="4572" y="1524"/>
                </a:lnTo>
                <a:lnTo>
                  <a:pt x="4572" y="3048"/>
                </a:lnTo>
                <a:lnTo>
                  <a:pt x="3048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535815" y="5202935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3048" y="4572"/>
                </a:moveTo>
                <a:lnTo>
                  <a:pt x="0" y="4572"/>
                </a:lnTo>
                <a:lnTo>
                  <a:pt x="0" y="1524"/>
                </a:lnTo>
                <a:lnTo>
                  <a:pt x="1524" y="0"/>
                </a:lnTo>
                <a:lnTo>
                  <a:pt x="4572" y="1524"/>
                </a:lnTo>
                <a:lnTo>
                  <a:pt x="4572" y="3048"/>
                </a:lnTo>
                <a:lnTo>
                  <a:pt x="3048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516003" y="521589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810" y="4571"/>
                </a:moveTo>
                <a:lnTo>
                  <a:pt x="2286" y="5333"/>
                </a:lnTo>
                <a:lnTo>
                  <a:pt x="762" y="4571"/>
                </a:lnTo>
                <a:lnTo>
                  <a:pt x="0" y="3047"/>
                </a:lnTo>
                <a:lnTo>
                  <a:pt x="762" y="1523"/>
                </a:lnTo>
                <a:lnTo>
                  <a:pt x="2286" y="0"/>
                </a:lnTo>
                <a:lnTo>
                  <a:pt x="5334" y="3047"/>
                </a:lnTo>
                <a:lnTo>
                  <a:pt x="3810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496953" y="5230367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4572" y="3810"/>
                </a:moveTo>
                <a:lnTo>
                  <a:pt x="3048" y="3810"/>
                </a:lnTo>
                <a:lnTo>
                  <a:pt x="1524" y="2286"/>
                </a:lnTo>
                <a:lnTo>
                  <a:pt x="0" y="1524"/>
                </a:lnTo>
                <a:lnTo>
                  <a:pt x="1524" y="0"/>
                </a:lnTo>
                <a:lnTo>
                  <a:pt x="4572" y="0"/>
                </a:lnTo>
                <a:lnTo>
                  <a:pt x="6096" y="1524"/>
                </a:lnTo>
                <a:lnTo>
                  <a:pt x="4572" y="1524"/>
                </a:lnTo>
                <a:lnTo>
                  <a:pt x="4572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478665" y="5243321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10">
                <a:moveTo>
                  <a:pt x="3810" y="3809"/>
                </a:moveTo>
                <a:lnTo>
                  <a:pt x="1524" y="3809"/>
                </a:lnTo>
                <a:lnTo>
                  <a:pt x="0" y="2285"/>
                </a:lnTo>
                <a:lnTo>
                  <a:pt x="0" y="761"/>
                </a:lnTo>
                <a:lnTo>
                  <a:pt x="1524" y="0"/>
                </a:lnTo>
                <a:lnTo>
                  <a:pt x="3810" y="0"/>
                </a:lnTo>
                <a:lnTo>
                  <a:pt x="3810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459615" y="5256276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4572" y="3809"/>
                </a:moveTo>
                <a:lnTo>
                  <a:pt x="1524" y="3809"/>
                </a:lnTo>
                <a:lnTo>
                  <a:pt x="0" y="2285"/>
                </a:lnTo>
                <a:lnTo>
                  <a:pt x="0" y="761"/>
                </a:lnTo>
                <a:lnTo>
                  <a:pt x="1524" y="0"/>
                </a:lnTo>
                <a:lnTo>
                  <a:pt x="3048" y="0"/>
                </a:lnTo>
                <a:lnTo>
                  <a:pt x="4572" y="761"/>
                </a:lnTo>
                <a:lnTo>
                  <a:pt x="4572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441327" y="5268467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79">
                <a:moveTo>
                  <a:pt x="3048" y="4572"/>
                </a:moveTo>
                <a:lnTo>
                  <a:pt x="0" y="4572"/>
                </a:lnTo>
                <a:lnTo>
                  <a:pt x="0" y="1524"/>
                </a:lnTo>
                <a:lnTo>
                  <a:pt x="1524" y="0"/>
                </a:lnTo>
                <a:lnTo>
                  <a:pt x="3048" y="0"/>
                </a:lnTo>
                <a:lnTo>
                  <a:pt x="3810" y="1524"/>
                </a:lnTo>
                <a:lnTo>
                  <a:pt x="3810" y="3048"/>
                </a:lnTo>
                <a:lnTo>
                  <a:pt x="3048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422277" y="5281421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3048" y="4571"/>
                </a:moveTo>
                <a:lnTo>
                  <a:pt x="0" y="4571"/>
                </a:lnTo>
                <a:lnTo>
                  <a:pt x="0" y="1523"/>
                </a:lnTo>
                <a:lnTo>
                  <a:pt x="1524" y="0"/>
                </a:lnTo>
                <a:lnTo>
                  <a:pt x="3048" y="0"/>
                </a:lnTo>
                <a:lnTo>
                  <a:pt x="4572" y="1523"/>
                </a:lnTo>
                <a:lnTo>
                  <a:pt x="4572" y="3047"/>
                </a:lnTo>
                <a:lnTo>
                  <a:pt x="3048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403989" y="5294376"/>
            <a:ext cx="3810" cy="6350"/>
          </a:xfrm>
          <a:custGeom>
            <a:avLst/>
            <a:gdLst/>
            <a:ahLst/>
            <a:cxnLst/>
            <a:rect l="l" t="t" r="r" b="b"/>
            <a:pathLst>
              <a:path w="3810" h="6350">
                <a:moveTo>
                  <a:pt x="3048" y="4571"/>
                </a:moveTo>
                <a:lnTo>
                  <a:pt x="3048" y="6095"/>
                </a:lnTo>
                <a:lnTo>
                  <a:pt x="1524" y="4571"/>
                </a:lnTo>
                <a:lnTo>
                  <a:pt x="0" y="4571"/>
                </a:lnTo>
                <a:lnTo>
                  <a:pt x="0" y="1523"/>
                </a:lnTo>
                <a:lnTo>
                  <a:pt x="3048" y="0"/>
                </a:lnTo>
                <a:lnTo>
                  <a:pt x="3810" y="1523"/>
                </a:lnTo>
                <a:lnTo>
                  <a:pt x="3810" y="3047"/>
                </a:lnTo>
                <a:lnTo>
                  <a:pt x="3048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384939" y="5308853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3048" y="3048"/>
                </a:moveTo>
                <a:lnTo>
                  <a:pt x="1524" y="4571"/>
                </a:lnTo>
                <a:lnTo>
                  <a:pt x="0" y="3048"/>
                </a:lnTo>
                <a:lnTo>
                  <a:pt x="0" y="0"/>
                </a:lnTo>
                <a:lnTo>
                  <a:pt x="4572" y="0"/>
                </a:lnTo>
                <a:lnTo>
                  <a:pt x="4572" y="1523"/>
                </a:lnTo>
                <a:lnTo>
                  <a:pt x="3048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365127" y="5321808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4572" y="4572"/>
                </a:moveTo>
                <a:lnTo>
                  <a:pt x="3048" y="4572"/>
                </a:lnTo>
                <a:lnTo>
                  <a:pt x="0" y="1524"/>
                </a:lnTo>
                <a:lnTo>
                  <a:pt x="1524" y="0"/>
                </a:lnTo>
                <a:lnTo>
                  <a:pt x="4572" y="0"/>
                </a:lnTo>
                <a:lnTo>
                  <a:pt x="6096" y="1524"/>
                </a:lnTo>
                <a:lnTo>
                  <a:pt x="6096" y="3048"/>
                </a:lnTo>
                <a:lnTo>
                  <a:pt x="4572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346839" y="533476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79">
                <a:moveTo>
                  <a:pt x="3810" y="4572"/>
                </a:moveTo>
                <a:lnTo>
                  <a:pt x="2286" y="4572"/>
                </a:lnTo>
                <a:lnTo>
                  <a:pt x="762" y="3048"/>
                </a:lnTo>
                <a:lnTo>
                  <a:pt x="0" y="3048"/>
                </a:lnTo>
                <a:lnTo>
                  <a:pt x="0" y="1524"/>
                </a:lnTo>
                <a:lnTo>
                  <a:pt x="762" y="0"/>
                </a:lnTo>
                <a:lnTo>
                  <a:pt x="2286" y="0"/>
                </a:lnTo>
                <a:lnTo>
                  <a:pt x="3810" y="1524"/>
                </a:lnTo>
                <a:lnTo>
                  <a:pt x="5334" y="1524"/>
                </a:lnTo>
                <a:lnTo>
                  <a:pt x="3810" y="3048"/>
                </a:lnTo>
                <a:lnTo>
                  <a:pt x="3810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327789" y="5347715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4572" y="4571"/>
                </a:moveTo>
                <a:lnTo>
                  <a:pt x="1524" y="4571"/>
                </a:lnTo>
                <a:lnTo>
                  <a:pt x="0" y="3048"/>
                </a:lnTo>
                <a:lnTo>
                  <a:pt x="0" y="1523"/>
                </a:lnTo>
                <a:lnTo>
                  <a:pt x="1524" y="0"/>
                </a:lnTo>
                <a:lnTo>
                  <a:pt x="3048" y="0"/>
                </a:lnTo>
                <a:lnTo>
                  <a:pt x="4572" y="1523"/>
                </a:lnTo>
                <a:lnTo>
                  <a:pt x="4572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309501" y="5360670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79">
                <a:moveTo>
                  <a:pt x="3810" y="4571"/>
                </a:moveTo>
                <a:lnTo>
                  <a:pt x="0" y="4571"/>
                </a:lnTo>
                <a:lnTo>
                  <a:pt x="0" y="1523"/>
                </a:lnTo>
                <a:lnTo>
                  <a:pt x="1524" y="0"/>
                </a:lnTo>
                <a:lnTo>
                  <a:pt x="2285" y="0"/>
                </a:lnTo>
                <a:lnTo>
                  <a:pt x="3810" y="1523"/>
                </a:lnTo>
                <a:lnTo>
                  <a:pt x="3810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290451" y="5373623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3047" y="3809"/>
                </a:moveTo>
                <a:lnTo>
                  <a:pt x="0" y="3809"/>
                </a:lnTo>
                <a:lnTo>
                  <a:pt x="0" y="1523"/>
                </a:lnTo>
                <a:lnTo>
                  <a:pt x="1524" y="1523"/>
                </a:lnTo>
                <a:lnTo>
                  <a:pt x="1524" y="0"/>
                </a:lnTo>
                <a:lnTo>
                  <a:pt x="3047" y="0"/>
                </a:lnTo>
                <a:lnTo>
                  <a:pt x="4571" y="1523"/>
                </a:lnTo>
                <a:lnTo>
                  <a:pt x="4571" y="3047"/>
                </a:lnTo>
                <a:lnTo>
                  <a:pt x="3047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272163" y="5386578"/>
            <a:ext cx="3810" cy="5715"/>
          </a:xfrm>
          <a:custGeom>
            <a:avLst/>
            <a:gdLst/>
            <a:ahLst/>
            <a:cxnLst/>
            <a:rect l="l" t="t" r="r" b="b"/>
            <a:pathLst>
              <a:path w="3810" h="5714">
                <a:moveTo>
                  <a:pt x="3047" y="3809"/>
                </a:moveTo>
                <a:lnTo>
                  <a:pt x="1523" y="5333"/>
                </a:lnTo>
                <a:lnTo>
                  <a:pt x="0" y="3809"/>
                </a:lnTo>
                <a:lnTo>
                  <a:pt x="0" y="2285"/>
                </a:lnTo>
                <a:lnTo>
                  <a:pt x="1523" y="1523"/>
                </a:lnTo>
                <a:lnTo>
                  <a:pt x="1523" y="0"/>
                </a:lnTo>
                <a:lnTo>
                  <a:pt x="3047" y="0"/>
                </a:lnTo>
                <a:lnTo>
                  <a:pt x="3809" y="1523"/>
                </a:lnTo>
                <a:lnTo>
                  <a:pt x="3809" y="2285"/>
                </a:lnTo>
                <a:lnTo>
                  <a:pt x="3047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253113" y="5401055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3047" y="3810"/>
                </a:moveTo>
                <a:lnTo>
                  <a:pt x="1523" y="3810"/>
                </a:lnTo>
                <a:lnTo>
                  <a:pt x="0" y="2286"/>
                </a:lnTo>
                <a:lnTo>
                  <a:pt x="0" y="0"/>
                </a:lnTo>
                <a:lnTo>
                  <a:pt x="4571" y="0"/>
                </a:lnTo>
                <a:lnTo>
                  <a:pt x="4571" y="762"/>
                </a:lnTo>
                <a:lnTo>
                  <a:pt x="3047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234825" y="5413247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79">
                <a:moveTo>
                  <a:pt x="3047" y="4571"/>
                </a:moveTo>
                <a:lnTo>
                  <a:pt x="1523" y="4571"/>
                </a:lnTo>
                <a:lnTo>
                  <a:pt x="0" y="3047"/>
                </a:lnTo>
                <a:lnTo>
                  <a:pt x="0" y="0"/>
                </a:lnTo>
                <a:lnTo>
                  <a:pt x="3809" y="0"/>
                </a:lnTo>
                <a:lnTo>
                  <a:pt x="3809" y="3047"/>
                </a:lnTo>
                <a:lnTo>
                  <a:pt x="3047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215013" y="542620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79">
                <a:moveTo>
                  <a:pt x="3809" y="4571"/>
                </a:moveTo>
                <a:lnTo>
                  <a:pt x="2285" y="4571"/>
                </a:lnTo>
                <a:lnTo>
                  <a:pt x="761" y="3047"/>
                </a:lnTo>
                <a:lnTo>
                  <a:pt x="0" y="3047"/>
                </a:lnTo>
                <a:lnTo>
                  <a:pt x="0" y="1523"/>
                </a:lnTo>
                <a:lnTo>
                  <a:pt x="761" y="0"/>
                </a:lnTo>
                <a:lnTo>
                  <a:pt x="2285" y="0"/>
                </a:lnTo>
                <a:lnTo>
                  <a:pt x="3809" y="1523"/>
                </a:lnTo>
                <a:lnTo>
                  <a:pt x="5333" y="3047"/>
                </a:lnTo>
                <a:lnTo>
                  <a:pt x="3809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195963" y="5439155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4571" y="4572"/>
                </a:moveTo>
                <a:lnTo>
                  <a:pt x="1523" y="4572"/>
                </a:lnTo>
                <a:lnTo>
                  <a:pt x="0" y="3048"/>
                </a:lnTo>
                <a:lnTo>
                  <a:pt x="0" y="1524"/>
                </a:lnTo>
                <a:lnTo>
                  <a:pt x="1523" y="0"/>
                </a:lnTo>
                <a:lnTo>
                  <a:pt x="3047" y="0"/>
                </a:lnTo>
                <a:lnTo>
                  <a:pt x="4571" y="1524"/>
                </a:lnTo>
                <a:lnTo>
                  <a:pt x="4571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177675" y="5452109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79">
                <a:moveTo>
                  <a:pt x="3809" y="4572"/>
                </a:moveTo>
                <a:lnTo>
                  <a:pt x="0" y="4572"/>
                </a:lnTo>
                <a:lnTo>
                  <a:pt x="0" y="1524"/>
                </a:lnTo>
                <a:lnTo>
                  <a:pt x="761" y="0"/>
                </a:lnTo>
                <a:lnTo>
                  <a:pt x="2285" y="0"/>
                </a:lnTo>
                <a:lnTo>
                  <a:pt x="3809" y="1524"/>
                </a:lnTo>
                <a:lnTo>
                  <a:pt x="3809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158625" y="5465064"/>
            <a:ext cx="5080" cy="6350"/>
          </a:xfrm>
          <a:custGeom>
            <a:avLst/>
            <a:gdLst/>
            <a:ahLst/>
            <a:cxnLst/>
            <a:rect l="l" t="t" r="r" b="b"/>
            <a:pathLst>
              <a:path w="5079" h="6350">
                <a:moveTo>
                  <a:pt x="4571" y="4571"/>
                </a:moveTo>
                <a:lnTo>
                  <a:pt x="3047" y="6095"/>
                </a:lnTo>
                <a:lnTo>
                  <a:pt x="1523" y="4571"/>
                </a:lnTo>
                <a:lnTo>
                  <a:pt x="0" y="4571"/>
                </a:lnTo>
                <a:lnTo>
                  <a:pt x="0" y="3047"/>
                </a:lnTo>
                <a:lnTo>
                  <a:pt x="3047" y="0"/>
                </a:lnTo>
                <a:lnTo>
                  <a:pt x="4571" y="1523"/>
                </a:lnTo>
                <a:lnTo>
                  <a:pt x="4571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140337" y="5479541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79">
                <a:moveTo>
                  <a:pt x="2285" y="3048"/>
                </a:moveTo>
                <a:lnTo>
                  <a:pt x="2285" y="4572"/>
                </a:lnTo>
                <a:lnTo>
                  <a:pt x="1523" y="4572"/>
                </a:lnTo>
                <a:lnTo>
                  <a:pt x="0" y="3048"/>
                </a:lnTo>
                <a:lnTo>
                  <a:pt x="0" y="1524"/>
                </a:lnTo>
                <a:lnTo>
                  <a:pt x="1523" y="0"/>
                </a:lnTo>
                <a:lnTo>
                  <a:pt x="3809" y="0"/>
                </a:lnTo>
                <a:lnTo>
                  <a:pt x="3809" y="1524"/>
                </a:lnTo>
                <a:lnTo>
                  <a:pt x="2285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121287" y="5492496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3047" y="4571"/>
                </a:moveTo>
                <a:lnTo>
                  <a:pt x="1523" y="4571"/>
                </a:lnTo>
                <a:lnTo>
                  <a:pt x="0" y="3047"/>
                </a:lnTo>
                <a:lnTo>
                  <a:pt x="0" y="1523"/>
                </a:lnTo>
                <a:lnTo>
                  <a:pt x="1523" y="0"/>
                </a:lnTo>
                <a:lnTo>
                  <a:pt x="4571" y="0"/>
                </a:lnTo>
                <a:lnTo>
                  <a:pt x="4571" y="3047"/>
                </a:lnTo>
                <a:lnTo>
                  <a:pt x="3047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102999" y="5505450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10">
                <a:moveTo>
                  <a:pt x="3047" y="3809"/>
                </a:moveTo>
                <a:lnTo>
                  <a:pt x="1523" y="3809"/>
                </a:lnTo>
                <a:lnTo>
                  <a:pt x="0" y="3047"/>
                </a:lnTo>
                <a:lnTo>
                  <a:pt x="0" y="0"/>
                </a:lnTo>
                <a:lnTo>
                  <a:pt x="3047" y="0"/>
                </a:lnTo>
                <a:lnTo>
                  <a:pt x="3809" y="1523"/>
                </a:lnTo>
                <a:lnTo>
                  <a:pt x="3809" y="3047"/>
                </a:lnTo>
                <a:lnTo>
                  <a:pt x="3047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083949" y="5518403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3047" y="3810"/>
                </a:moveTo>
                <a:lnTo>
                  <a:pt x="1523" y="3810"/>
                </a:lnTo>
                <a:lnTo>
                  <a:pt x="0" y="3048"/>
                </a:lnTo>
                <a:lnTo>
                  <a:pt x="0" y="0"/>
                </a:lnTo>
                <a:lnTo>
                  <a:pt x="1523" y="0"/>
                </a:lnTo>
                <a:lnTo>
                  <a:pt x="4571" y="1524"/>
                </a:lnTo>
                <a:lnTo>
                  <a:pt x="4571" y="3048"/>
                </a:lnTo>
                <a:lnTo>
                  <a:pt x="3047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064137" y="5531358"/>
            <a:ext cx="5715" cy="3810"/>
          </a:xfrm>
          <a:custGeom>
            <a:avLst/>
            <a:gdLst/>
            <a:ahLst/>
            <a:cxnLst/>
            <a:rect l="l" t="t" r="r" b="b"/>
            <a:pathLst>
              <a:path w="5714" h="3810">
                <a:moveTo>
                  <a:pt x="4571" y="3810"/>
                </a:moveTo>
                <a:lnTo>
                  <a:pt x="1523" y="3810"/>
                </a:lnTo>
                <a:lnTo>
                  <a:pt x="0" y="2286"/>
                </a:lnTo>
                <a:lnTo>
                  <a:pt x="0" y="1524"/>
                </a:lnTo>
                <a:lnTo>
                  <a:pt x="1523" y="0"/>
                </a:lnTo>
                <a:lnTo>
                  <a:pt x="3047" y="0"/>
                </a:lnTo>
                <a:lnTo>
                  <a:pt x="5333" y="2286"/>
                </a:lnTo>
                <a:lnTo>
                  <a:pt x="4571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045849" y="5544311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10">
                <a:moveTo>
                  <a:pt x="3809" y="3810"/>
                </a:moveTo>
                <a:lnTo>
                  <a:pt x="761" y="3810"/>
                </a:lnTo>
                <a:lnTo>
                  <a:pt x="0" y="2286"/>
                </a:lnTo>
                <a:lnTo>
                  <a:pt x="2285" y="0"/>
                </a:lnTo>
                <a:lnTo>
                  <a:pt x="3809" y="1524"/>
                </a:lnTo>
                <a:lnTo>
                  <a:pt x="3809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026799" y="5557265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4571" y="3810"/>
                </a:moveTo>
                <a:lnTo>
                  <a:pt x="1523" y="5334"/>
                </a:lnTo>
                <a:lnTo>
                  <a:pt x="0" y="3810"/>
                </a:lnTo>
                <a:lnTo>
                  <a:pt x="0" y="2285"/>
                </a:lnTo>
                <a:lnTo>
                  <a:pt x="1523" y="762"/>
                </a:lnTo>
                <a:lnTo>
                  <a:pt x="1523" y="0"/>
                </a:lnTo>
                <a:lnTo>
                  <a:pt x="3047" y="0"/>
                </a:lnTo>
                <a:lnTo>
                  <a:pt x="4571" y="762"/>
                </a:lnTo>
                <a:lnTo>
                  <a:pt x="4571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008511" y="5570982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79">
                <a:moveTo>
                  <a:pt x="3809" y="4572"/>
                </a:moveTo>
                <a:lnTo>
                  <a:pt x="761" y="4572"/>
                </a:lnTo>
                <a:lnTo>
                  <a:pt x="0" y="3048"/>
                </a:lnTo>
                <a:lnTo>
                  <a:pt x="0" y="1524"/>
                </a:lnTo>
                <a:lnTo>
                  <a:pt x="761" y="0"/>
                </a:lnTo>
                <a:lnTo>
                  <a:pt x="3809" y="0"/>
                </a:lnTo>
                <a:lnTo>
                  <a:pt x="3809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989461" y="5583935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3047" y="4572"/>
                </a:moveTo>
                <a:lnTo>
                  <a:pt x="1523" y="4572"/>
                </a:lnTo>
                <a:lnTo>
                  <a:pt x="0" y="3048"/>
                </a:lnTo>
                <a:lnTo>
                  <a:pt x="0" y="1524"/>
                </a:lnTo>
                <a:lnTo>
                  <a:pt x="1523" y="0"/>
                </a:lnTo>
                <a:lnTo>
                  <a:pt x="4571" y="0"/>
                </a:lnTo>
                <a:lnTo>
                  <a:pt x="4571" y="3048"/>
                </a:lnTo>
                <a:lnTo>
                  <a:pt x="3047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971173" y="5596890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79">
                <a:moveTo>
                  <a:pt x="2285" y="4571"/>
                </a:moveTo>
                <a:lnTo>
                  <a:pt x="1523" y="4571"/>
                </a:lnTo>
                <a:lnTo>
                  <a:pt x="0" y="3047"/>
                </a:lnTo>
                <a:lnTo>
                  <a:pt x="0" y="1523"/>
                </a:lnTo>
                <a:lnTo>
                  <a:pt x="1523" y="0"/>
                </a:lnTo>
                <a:lnTo>
                  <a:pt x="2285" y="0"/>
                </a:lnTo>
                <a:lnTo>
                  <a:pt x="3809" y="1523"/>
                </a:lnTo>
                <a:lnTo>
                  <a:pt x="3809" y="3047"/>
                </a:lnTo>
                <a:lnTo>
                  <a:pt x="2285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952123" y="5609844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3047" y="4572"/>
                </a:moveTo>
                <a:lnTo>
                  <a:pt x="0" y="4572"/>
                </a:lnTo>
                <a:lnTo>
                  <a:pt x="0" y="0"/>
                </a:lnTo>
                <a:lnTo>
                  <a:pt x="3047" y="0"/>
                </a:lnTo>
                <a:lnTo>
                  <a:pt x="4571" y="1524"/>
                </a:lnTo>
                <a:lnTo>
                  <a:pt x="4571" y="3048"/>
                </a:lnTo>
                <a:lnTo>
                  <a:pt x="3047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876399" y="559978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1914" y="17680"/>
                </a:moveTo>
                <a:lnTo>
                  <a:pt x="74200" y="19966"/>
                </a:lnTo>
                <a:lnTo>
                  <a:pt x="75724" y="23014"/>
                </a:lnTo>
                <a:lnTo>
                  <a:pt x="78644" y="33447"/>
                </a:lnTo>
                <a:lnTo>
                  <a:pt x="78831" y="43412"/>
                </a:lnTo>
                <a:lnTo>
                  <a:pt x="76631" y="52651"/>
                </a:lnTo>
                <a:lnTo>
                  <a:pt x="42025" y="78929"/>
                </a:lnTo>
                <a:lnTo>
                  <a:pt x="32818" y="78396"/>
                </a:lnTo>
                <a:lnTo>
                  <a:pt x="684" y="47759"/>
                </a:lnTo>
                <a:lnTo>
                  <a:pt x="0" y="37162"/>
                </a:lnTo>
                <a:lnTo>
                  <a:pt x="1751" y="27333"/>
                </a:lnTo>
                <a:lnTo>
                  <a:pt x="36815" y="0"/>
                </a:lnTo>
                <a:lnTo>
                  <a:pt x="47042" y="957"/>
                </a:lnTo>
                <a:lnTo>
                  <a:pt x="57658" y="4744"/>
                </a:lnTo>
                <a:lnTo>
                  <a:pt x="65818" y="10060"/>
                </a:lnTo>
                <a:lnTo>
                  <a:pt x="71914" y="17680"/>
                </a:lnTo>
              </a:path>
            </a:pathLst>
          </a:custGeom>
          <a:ln w="4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193165" y="5606796"/>
            <a:ext cx="1376680" cy="430530"/>
          </a:xfrm>
          <a:custGeom>
            <a:avLst/>
            <a:gdLst/>
            <a:ahLst/>
            <a:cxnLst/>
            <a:rect l="l" t="t" r="r" b="b"/>
            <a:pathLst>
              <a:path w="1376679" h="430529">
                <a:moveTo>
                  <a:pt x="0" y="0"/>
                </a:moveTo>
                <a:lnTo>
                  <a:pt x="0" y="430530"/>
                </a:lnTo>
                <a:lnTo>
                  <a:pt x="1376172" y="430530"/>
                </a:lnTo>
                <a:lnTo>
                  <a:pt x="1376172" y="0"/>
                </a:lnTo>
                <a:lnTo>
                  <a:pt x="0" y="0"/>
                </a:lnTo>
                <a:close/>
              </a:path>
            </a:pathLst>
          </a:custGeom>
          <a:ln w="4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7621657" y="5731187"/>
            <a:ext cx="518159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x :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L</a:t>
            </a:r>
            <a:r>
              <a:rPr sz="1200" b="1" spc="5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8256917" y="4983479"/>
            <a:ext cx="422909" cy="579120"/>
          </a:xfrm>
          <a:custGeom>
            <a:avLst/>
            <a:gdLst/>
            <a:ahLst/>
            <a:cxnLst/>
            <a:rect l="l" t="t" r="r" b="b"/>
            <a:pathLst>
              <a:path w="422909" h="579120">
                <a:moveTo>
                  <a:pt x="422909" y="3048"/>
                </a:moveTo>
                <a:lnTo>
                  <a:pt x="422909" y="1524"/>
                </a:lnTo>
                <a:lnTo>
                  <a:pt x="421385" y="0"/>
                </a:lnTo>
                <a:lnTo>
                  <a:pt x="418337" y="0"/>
                </a:lnTo>
                <a:lnTo>
                  <a:pt x="416813" y="1524"/>
                </a:lnTo>
                <a:lnTo>
                  <a:pt x="418337" y="3048"/>
                </a:lnTo>
                <a:lnTo>
                  <a:pt x="418337" y="4572"/>
                </a:lnTo>
                <a:lnTo>
                  <a:pt x="421385" y="4572"/>
                </a:lnTo>
                <a:lnTo>
                  <a:pt x="421385" y="3048"/>
                </a:lnTo>
                <a:lnTo>
                  <a:pt x="422909" y="3048"/>
                </a:lnTo>
                <a:close/>
              </a:path>
              <a:path w="422909" h="579120">
                <a:moveTo>
                  <a:pt x="408431" y="21336"/>
                </a:moveTo>
                <a:lnTo>
                  <a:pt x="408431" y="19050"/>
                </a:lnTo>
                <a:lnTo>
                  <a:pt x="403859" y="19050"/>
                </a:lnTo>
                <a:lnTo>
                  <a:pt x="403859" y="21336"/>
                </a:lnTo>
                <a:lnTo>
                  <a:pt x="405383" y="22860"/>
                </a:lnTo>
                <a:lnTo>
                  <a:pt x="406907" y="22860"/>
                </a:lnTo>
                <a:lnTo>
                  <a:pt x="408431" y="21336"/>
                </a:lnTo>
                <a:close/>
              </a:path>
              <a:path w="422909" h="579120">
                <a:moveTo>
                  <a:pt x="395477" y="40386"/>
                </a:moveTo>
                <a:lnTo>
                  <a:pt x="395477" y="38862"/>
                </a:lnTo>
                <a:lnTo>
                  <a:pt x="393953" y="37338"/>
                </a:lnTo>
                <a:lnTo>
                  <a:pt x="390905" y="37338"/>
                </a:lnTo>
                <a:lnTo>
                  <a:pt x="390905" y="40386"/>
                </a:lnTo>
                <a:lnTo>
                  <a:pt x="392429" y="41910"/>
                </a:lnTo>
                <a:lnTo>
                  <a:pt x="393953" y="40386"/>
                </a:lnTo>
                <a:lnTo>
                  <a:pt x="395477" y="40386"/>
                </a:lnTo>
                <a:close/>
              </a:path>
              <a:path w="422909" h="579120">
                <a:moveTo>
                  <a:pt x="380999" y="58674"/>
                </a:moveTo>
                <a:lnTo>
                  <a:pt x="380999" y="56388"/>
                </a:lnTo>
                <a:lnTo>
                  <a:pt x="377951" y="56388"/>
                </a:lnTo>
                <a:lnTo>
                  <a:pt x="377189" y="57150"/>
                </a:lnTo>
                <a:lnTo>
                  <a:pt x="377189" y="58674"/>
                </a:lnTo>
                <a:lnTo>
                  <a:pt x="377951" y="58674"/>
                </a:lnTo>
                <a:lnTo>
                  <a:pt x="377951" y="60198"/>
                </a:lnTo>
                <a:lnTo>
                  <a:pt x="379475" y="60198"/>
                </a:lnTo>
                <a:lnTo>
                  <a:pt x="380999" y="58674"/>
                </a:lnTo>
                <a:close/>
              </a:path>
              <a:path w="422909" h="579120">
                <a:moveTo>
                  <a:pt x="368045" y="77724"/>
                </a:moveTo>
                <a:lnTo>
                  <a:pt x="368045" y="74676"/>
                </a:lnTo>
                <a:lnTo>
                  <a:pt x="366521" y="74676"/>
                </a:lnTo>
                <a:lnTo>
                  <a:pt x="366521" y="73152"/>
                </a:lnTo>
                <a:lnTo>
                  <a:pt x="365759" y="73152"/>
                </a:lnTo>
                <a:lnTo>
                  <a:pt x="365759" y="74676"/>
                </a:lnTo>
                <a:lnTo>
                  <a:pt x="364235" y="74676"/>
                </a:lnTo>
                <a:lnTo>
                  <a:pt x="364235" y="77724"/>
                </a:lnTo>
                <a:lnTo>
                  <a:pt x="365759" y="79248"/>
                </a:lnTo>
                <a:lnTo>
                  <a:pt x="366521" y="77724"/>
                </a:lnTo>
                <a:lnTo>
                  <a:pt x="368045" y="77724"/>
                </a:lnTo>
                <a:close/>
              </a:path>
              <a:path w="422909" h="579120">
                <a:moveTo>
                  <a:pt x="355091" y="94488"/>
                </a:moveTo>
                <a:lnTo>
                  <a:pt x="352805" y="92202"/>
                </a:lnTo>
                <a:lnTo>
                  <a:pt x="351281" y="92964"/>
                </a:lnTo>
                <a:lnTo>
                  <a:pt x="349757" y="94488"/>
                </a:lnTo>
                <a:lnTo>
                  <a:pt x="352805" y="97536"/>
                </a:lnTo>
                <a:lnTo>
                  <a:pt x="353567" y="96012"/>
                </a:lnTo>
                <a:lnTo>
                  <a:pt x="355091" y="94488"/>
                </a:lnTo>
                <a:close/>
              </a:path>
              <a:path w="422909" h="579120">
                <a:moveTo>
                  <a:pt x="338327" y="115062"/>
                </a:moveTo>
                <a:lnTo>
                  <a:pt x="338327" y="112014"/>
                </a:lnTo>
                <a:lnTo>
                  <a:pt x="336803" y="112014"/>
                </a:lnTo>
                <a:lnTo>
                  <a:pt x="336803" y="115062"/>
                </a:lnTo>
                <a:lnTo>
                  <a:pt x="338327" y="115062"/>
                </a:lnTo>
                <a:close/>
              </a:path>
              <a:path w="422909" h="579120">
                <a:moveTo>
                  <a:pt x="341375" y="115062"/>
                </a:moveTo>
                <a:lnTo>
                  <a:pt x="341375" y="112014"/>
                </a:lnTo>
                <a:lnTo>
                  <a:pt x="338327" y="110490"/>
                </a:lnTo>
                <a:lnTo>
                  <a:pt x="338327" y="116586"/>
                </a:lnTo>
                <a:lnTo>
                  <a:pt x="339851" y="116586"/>
                </a:lnTo>
                <a:lnTo>
                  <a:pt x="341375" y="115062"/>
                </a:lnTo>
                <a:close/>
              </a:path>
              <a:path w="422909" h="579120">
                <a:moveTo>
                  <a:pt x="328421" y="131826"/>
                </a:moveTo>
                <a:lnTo>
                  <a:pt x="326897" y="130302"/>
                </a:lnTo>
                <a:lnTo>
                  <a:pt x="326897" y="128778"/>
                </a:lnTo>
                <a:lnTo>
                  <a:pt x="325373" y="128778"/>
                </a:lnTo>
                <a:lnTo>
                  <a:pt x="323849" y="130302"/>
                </a:lnTo>
                <a:lnTo>
                  <a:pt x="323849" y="133350"/>
                </a:lnTo>
                <a:lnTo>
                  <a:pt x="325373" y="134874"/>
                </a:lnTo>
                <a:lnTo>
                  <a:pt x="328421" y="131826"/>
                </a:lnTo>
                <a:close/>
              </a:path>
              <a:path w="422909" h="579120">
                <a:moveTo>
                  <a:pt x="313943" y="152400"/>
                </a:moveTo>
                <a:lnTo>
                  <a:pt x="313943" y="149352"/>
                </a:lnTo>
                <a:lnTo>
                  <a:pt x="312419" y="147828"/>
                </a:lnTo>
                <a:lnTo>
                  <a:pt x="309371" y="150876"/>
                </a:lnTo>
                <a:lnTo>
                  <a:pt x="309371" y="152400"/>
                </a:lnTo>
                <a:lnTo>
                  <a:pt x="313943" y="152400"/>
                </a:lnTo>
                <a:close/>
              </a:path>
              <a:path w="422909" h="579120">
                <a:moveTo>
                  <a:pt x="300989" y="170688"/>
                </a:moveTo>
                <a:lnTo>
                  <a:pt x="300989" y="167640"/>
                </a:lnTo>
                <a:lnTo>
                  <a:pt x="299465" y="167640"/>
                </a:lnTo>
                <a:lnTo>
                  <a:pt x="297941" y="166116"/>
                </a:lnTo>
                <a:lnTo>
                  <a:pt x="296417" y="167640"/>
                </a:lnTo>
                <a:lnTo>
                  <a:pt x="296417" y="170688"/>
                </a:lnTo>
                <a:lnTo>
                  <a:pt x="300989" y="170688"/>
                </a:lnTo>
                <a:close/>
              </a:path>
              <a:path w="422909" h="579120">
                <a:moveTo>
                  <a:pt x="288035" y="188214"/>
                </a:moveTo>
                <a:lnTo>
                  <a:pt x="284987" y="185166"/>
                </a:lnTo>
                <a:lnTo>
                  <a:pt x="283463" y="185166"/>
                </a:lnTo>
                <a:lnTo>
                  <a:pt x="283463" y="186690"/>
                </a:lnTo>
                <a:lnTo>
                  <a:pt x="281939" y="186690"/>
                </a:lnTo>
                <a:lnTo>
                  <a:pt x="281939" y="188214"/>
                </a:lnTo>
                <a:lnTo>
                  <a:pt x="283463" y="188976"/>
                </a:lnTo>
                <a:lnTo>
                  <a:pt x="286511" y="188976"/>
                </a:lnTo>
                <a:lnTo>
                  <a:pt x="288035" y="188214"/>
                </a:lnTo>
                <a:close/>
              </a:path>
              <a:path w="422909" h="579120">
                <a:moveTo>
                  <a:pt x="273557" y="208026"/>
                </a:moveTo>
                <a:lnTo>
                  <a:pt x="273557" y="204978"/>
                </a:lnTo>
                <a:lnTo>
                  <a:pt x="270509" y="203454"/>
                </a:lnTo>
                <a:lnTo>
                  <a:pt x="268985" y="204978"/>
                </a:lnTo>
                <a:lnTo>
                  <a:pt x="268985" y="208026"/>
                </a:lnTo>
                <a:lnTo>
                  <a:pt x="273557" y="208026"/>
                </a:lnTo>
                <a:close/>
              </a:path>
              <a:path w="422909" h="579120">
                <a:moveTo>
                  <a:pt x="260603" y="226314"/>
                </a:moveTo>
                <a:lnTo>
                  <a:pt x="260603" y="224790"/>
                </a:lnTo>
                <a:lnTo>
                  <a:pt x="259079" y="224028"/>
                </a:lnTo>
                <a:lnTo>
                  <a:pt x="259079" y="222504"/>
                </a:lnTo>
                <a:lnTo>
                  <a:pt x="256793" y="222504"/>
                </a:lnTo>
                <a:lnTo>
                  <a:pt x="256793" y="226314"/>
                </a:lnTo>
                <a:lnTo>
                  <a:pt x="260603" y="226314"/>
                </a:lnTo>
                <a:close/>
              </a:path>
              <a:path w="422909" h="579120">
                <a:moveTo>
                  <a:pt x="246125" y="245364"/>
                </a:moveTo>
                <a:lnTo>
                  <a:pt x="246125" y="240792"/>
                </a:lnTo>
                <a:lnTo>
                  <a:pt x="244601" y="240792"/>
                </a:lnTo>
                <a:lnTo>
                  <a:pt x="243839" y="242316"/>
                </a:lnTo>
                <a:lnTo>
                  <a:pt x="242315" y="243840"/>
                </a:lnTo>
                <a:lnTo>
                  <a:pt x="243839" y="245364"/>
                </a:lnTo>
                <a:lnTo>
                  <a:pt x="246125" y="245364"/>
                </a:lnTo>
                <a:close/>
              </a:path>
              <a:path w="422909" h="579120">
                <a:moveTo>
                  <a:pt x="233171" y="263652"/>
                </a:moveTo>
                <a:lnTo>
                  <a:pt x="233171" y="260604"/>
                </a:lnTo>
                <a:lnTo>
                  <a:pt x="232409" y="259842"/>
                </a:lnTo>
                <a:lnTo>
                  <a:pt x="230885" y="259842"/>
                </a:lnTo>
                <a:lnTo>
                  <a:pt x="229361" y="260604"/>
                </a:lnTo>
                <a:lnTo>
                  <a:pt x="229361" y="263652"/>
                </a:lnTo>
                <a:lnTo>
                  <a:pt x="233171" y="263652"/>
                </a:lnTo>
                <a:close/>
              </a:path>
              <a:path w="422909" h="579120">
                <a:moveTo>
                  <a:pt x="216407" y="281178"/>
                </a:moveTo>
                <a:lnTo>
                  <a:pt x="216407" y="279654"/>
                </a:lnTo>
                <a:lnTo>
                  <a:pt x="214883" y="281178"/>
                </a:lnTo>
                <a:lnTo>
                  <a:pt x="216407" y="281178"/>
                </a:lnTo>
                <a:close/>
              </a:path>
              <a:path w="422909" h="579120">
                <a:moveTo>
                  <a:pt x="220979" y="281178"/>
                </a:moveTo>
                <a:lnTo>
                  <a:pt x="220979" y="279654"/>
                </a:lnTo>
                <a:lnTo>
                  <a:pt x="219455" y="278130"/>
                </a:lnTo>
                <a:lnTo>
                  <a:pt x="216407" y="278130"/>
                </a:lnTo>
                <a:lnTo>
                  <a:pt x="216407" y="282702"/>
                </a:lnTo>
                <a:lnTo>
                  <a:pt x="219455" y="282702"/>
                </a:lnTo>
                <a:lnTo>
                  <a:pt x="220979" y="281178"/>
                </a:lnTo>
                <a:close/>
              </a:path>
              <a:path w="422909" h="579120">
                <a:moveTo>
                  <a:pt x="206501" y="300990"/>
                </a:moveTo>
                <a:lnTo>
                  <a:pt x="206501" y="297180"/>
                </a:lnTo>
                <a:lnTo>
                  <a:pt x="203453" y="297180"/>
                </a:lnTo>
                <a:lnTo>
                  <a:pt x="201929" y="297942"/>
                </a:lnTo>
                <a:lnTo>
                  <a:pt x="201929" y="299466"/>
                </a:lnTo>
                <a:lnTo>
                  <a:pt x="203453" y="300990"/>
                </a:lnTo>
                <a:lnTo>
                  <a:pt x="206501" y="300990"/>
                </a:lnTo>
                <a:close/>
              </a:path>
              <a:path w="422909" h="579120">
                <a:moveTo>
                  <a:pt x="193547" y="320040"/>
                </a:moveTo>
                <a:lnTo>
                  <a:pt x="193547" y="316992"/>
                </a:lnTo>
                <a:lnTo>
                  <a:pt x="192023" y="315468"/>
                </a:lnTo>
                <a:lnTo>
                  <a:pt x="188975" y="315468"/>
                </a:lnTo>
                <a:lnTo>
                  <a:pt x="188975" y="320040"/>
                </a:lnTo>
                <a:lnTo>
                  <a:pt x="193547" y="320040"/>
                </a:lnTo>
                <a:close/>
              </a:path>
              <a:path w="422909" h="579120">
                <a:moveTo>
                  <a:pt x="179069" y="338328"/>
                </a:moveTo>
                <a:lnTo>
                  <a:pt x="179069" y="333756"/>
                </a:lnTo>
                <a:lnTo>
                  <a:pt x="176021" y="333756"/>
                </a:lnTo>
                <a:lnTo>
                  <a:pt x="174497" y="335280"/>
                </a:lnTo>
                <a:lnTo>
                  <a:pt x="174497" y="336804"/>
                </a:lnTo>
                <a:lnTo>
                  <a:pt x="176021" y="338328"/>
                </a:lnTo>
                <a:lnTo>
                  <a:pt x="179069" y="338328"/>
                </a:lnTo>
                <a:close/>
              </a:path>
              <a:path w="422909" h="579120">
                <a:moveTo>
                  <a:pt x="166115" y="355854"/>
                </a:moveTo>
                <a:lnTo>
                  <a:pt x="166115" y="352806"/>
                </a:lnTo>
                <a:lnTo>
                  <a:pt x="161543" y="352806"/>
                </a:lnTo>
                <a:lnTo>
                  <a:pt x="161543" y="357378"/>
                </a:lnTo>
                <a:lnTo>
                  <a:pt x="164591" y="357378"/>
                </a:lnTo>
                <a:lnTo>
                  <a:pt x="166115" y="355854"/>
                </a:lnTo>
                <a:close/>
              </a:path>
              <a:path w="422909" h="579120">
                <a:moveTo>
                  <a:pt x="153161" y="372618"/>
                </a:moveTo>
                <a:lnTo>
                  <a:pt x="151637" y="371094"/>
                </a:lnTo>
                <a:lnTo>
                  <a:pt x="148589" y="371094"/>
                </a:lnTo>
                <a:lnTo>
                  <a:pt x="147827" y="372618"/>
                </a:lnTo>
                <a:lnTo>
                  <a:pt x="148589" y="374142"/>
                </a:lnTo>
                <a:lnTo>
                  <a:pt x="148589" y="375666"/>
                </a:lnTo>
                <a:lnTo>
                  <a:pt x="151637" y="375666"/>
                </a:lnTo>
                <a:lnTo>
                  <a:pt x="151637" y="374142"/>
                </a:lnTo>
                <a:lnTo>
                  <a:pt x="153161" y="372618"/>
                </a:lnTo>
                <a:close/>
              </a:path>
              <a:path w="422909" h="579120">
                <a:moveTo>
                  <a:pt x="138683" y="393192"/>
                </a:moveTo>
                <a:lnTo>
                  <a:pt x="138683" y="390144"/>
                </a:lnTo>
                <a:lnTo>
                  <a:pt x="134873" y="390144"/>
                </a:lnTo>
                <a:lnTo>
                  <a:pt x="134873" y="393192"/>
                </a:lnTo>
                <a:lnTo>
                  <a:pt x="136397" y="393954"/>
                </a:lnTo>
                <a:lnTo>
                  <a:pt x="137159" y="393954"/>
                </a:lnTo>
                <a:lnTo>
                  <a:pt x="138683" y="393192"/>
                </a:lnTo>
                <a:close/>
              </a:path>
              <a:path w="422909" h="579120">
                <a:moveTo>
                  <a:pt x="125729" y="411480"/>
                </a:moveTo>
                <a:lnTo>
                  <a:pt x="125729" y="409956"/>
                </a:lnTo>
                <a:lnTo>
                  <a:pt x="124205" y="408432"/>
                </a:lnTo>
                <a:lnTo>
                  <a:pt x="121919" y="408432"/>
                </a:lnTo>
                <a:lnTo>
                  <a:pt x="121919" y="413004"/>
                </a:lnTo>
                <a:lnTo>
                  <a:pt x="123443" y="413004"/>
                </a:lnTo>
                <a:lnTo>
                  <a:pt x="125729" y="411480"/>
                </a:lnTo>
                <a:close/>
              </a:path>
              <a:path w="422909" h="579120">
                <a:moveTo>
                  <a:pt x="112013" y="429768"/>
                </a:moveTo>
                <a:lnTo>
                  <a:pt x="112013" y="427482"/>
                </a:lnTo>
                <a:lnTo>
                  <a:pt x="108965" y="427482"/>
                </a:lnTo>
                <a:lnTo>
                  <a:pt x="107441" y="429006"/>
                </a:lnTo>
                <a:lnTo>
                  <a:pt x="107441" y="429768"/>
                </a:lnTo>
                <a:lnTo>
                  <a:pt x="108965" y="429768"/>
                </a:lnTo>
                <a:lnTo>
                  <a:pt x="108965" y="431292"/>
                </a:lnTo>
                <a:lnTo>
                  <a:pt x="110489" y="431292"/>
                </a:lnTo>
                <a:lnTo>
                  <a:pt x="112013" y="429768"/>
                </a:lnTo>
                <a:close/>
              </a:path>
              <a:path w="422909" h="579120">
                <a:moveTo>
                  <a:pt x="99059" y="448818"/>
                </a:moveTo>
                <a:lnTo>
                  <a:pt x="99059" y="445770"/>
                </a:lnTo>
                <a:lnTo>
                  <a:pt x="94487" y="445770"/>
                </a:lnTo>
                <a:lnTo>
                  <a:pt x="94487" y="448818"/>
                </a:lnTo>
                <a:lnTo>
                  <a:pt x="96011" y="450342"/>
                </a:lnTo>
                <a:lnTo>
                  <a:pt x="97535" y="448818"/>
                </a:lnTo>
                <a:lnTo>
                  <a:pt x="99059" y="448818"/>
                </a:lnTo>
                <a:close/>
              </a:path>
              <a:path w="422909" h="579120">
                <a:moveTo>
                  <a:pt x="86105" y="465582"/>
                </a:moveTo>
                <a:lnTo>
                  <a:pt x="84581" y="464820"/>
                </a:lnTo>
                <a:lnTo>
                  <a:pt x="83057" y="463296"/>
                </a:lnTo>
                <a:lnTo>
                  <a:pt x="81533" y="464820"/>
                </a:lnTo>
                <a:lnTo>
                  <a:pt x="80009" y="465582"/>
                </a:lnTo>
                <a:lnTo>
                  <a:pt x="83057" y="468630"/>
                </a:lnTo>
                <a:lnTo>
                  <a:pt x="86105" y="465582"/>
                </a:lnTo>
                <a:close/>
              </a:path>
              <a:path w="422909" h="579120">
                <a:moveTo>
                  <a:pt x="71627" y="486156"/>
                </a:moveTo>
                <a:lnTo>
                  <a:pt x="71627" y="483108"/>
                </a:lnTo>
                <a:lnTo>
                  <a:pt x="68579" y="481584"/>
                </a:lnTo>
                <a:lnTo>
                  <a:pt x="68579" y="483108"/>
                </a:lnTo>
                <a:lnTo>
                  <a:pt x="67055" y="483108"/>
                </a:lnTo>
                <a:lnTo>
                  <a:pt x="67055" y="486156"/>
                </a:lnTo>
                <a:lnTo>
                  <a:pt x="68579" y="486156"/>
                </a:lnTo>
                <a:lnTo>
                  <a:pt x="70103" y="487680"/>
                </a:lnTo>
                <a:lnTo>
                  <a:pt x="70103" y="486156"/>
                </a:lnTo>
                <a:lnTo>
                  <a:pt x="71627" y="486156"/>
                </a:lnTo>
                <a:close/>
              </a:path>
              <a:path w="422909" h="579120">
                <a:moveTo>
                  <a:pt x="58673" y="504444"/>
                </a:moveTo>
                <a:lnTo>
                  <a:pt x="58673" y="502920"/>
                </a:lnTo>
                <a:lnTo>
                  <a:pt x="57149" y="502158"/>
                </a:lnTo>
                <a:lnTo>
                  <a:pt x="55625" y="500634"/>
                </a:lnTo>
                <a:lnTo>
                  <a:pt x="54101" y="502158"/>
                </a:lnTo>
                <a:lnTo>
                  <a:pt x="54101" y="504444"/>
                </a:lnTo>
                <a:lnTo>
                  <a:pt x="55625" y="505968"/>
                </a:lnTo>
                <a:lnTo>
                  <a:pt x="58673" y="504444"/>
                </a:lnTo>
                <a:close/>
              </a:path>
              <a:path w="422909" h="579120">
                <a:moveTo>
                  <a:pt x="44195" y="523494"/>
                </a:moveTo>
                <a:lnTo>
                  <a:pt x="44195" y="520446"/>
                </a:lnTo>
                <a:lnTo>
                  <a:pt x="42671" y="518922"/>
                </a:lnTo>
                <a:lnTo>
                  <a:pt x="39623" y="521970"/>
                </a:lnTo>
                <a:lnTo>
                  <a:pt x="39623" y="523494"/>
                </a:lnTo>
                <a:lnTo>
                  <a:pt x="41147" y="523494"/>
                </a:lnTo>
                <a:lnTo>
                  <a:pt x="41147" y="525018"/>
                </a:lnTo>
                <a:lnTo>
                  <a:pt x="42671" y="525018"/>
                </a:lnTo>
                <a:lnTo>
                  <a:pt x="44195" y="523494"/>
                </a:lnTo>
                <a:close/>
              </a:path>
              <a:path w="422909" h="579120">
                <a:moveTo>
                  <a:pt x="31241" y="541782"/>
                </a:moveTo>
                <a:lnTo>
                  <a:pt x="31241" y="538734"/>
                </a:lnTo>
                <a:lnTo>
                  <a:pt x="29717" y="538734"/>
                </a:lnTo>
                <a:lnTo>
                  <a:pt x="29717" y="537972"/>
                </a:lnTo>
                <a:lnTo>
                  <a:pt x="28193" y="537972"/>
                </a:lnTo>
                <a:lnTo>
                  <a:pt x="27431" y="538734"/>
                </a:lnTo>
                <a:lnTo>
                  <a:pt x="27431" y="541782"/>
                </a:lnTo>
                <a:lnTo>
                  <a:pt x="31241" y="541782"/>
                </a:lnTo>
                <a:close/>
              </a:path>
              <a:path w="422909" h="579120">
                <a:moveTo>
                  <a:pt x="18287" y="559308"/>
                </a:moveTo>
                <a:lnTo>
                  <a:pt x="15239" y="556260"/>
                </a:lnTo>
                <a:lnTo>
                  <a:pt x="14477" y="556260"/>
                </a:lnTo>
                <a:lnTo>
                  <a:pt x="14477" y="557784"/>
                </a:lnTo>
                <a:lnTo>
                  <a:pt x="12953" y="559308"/>
                </a:lnTo>
                <a:lnTo>
                  <a:pt x="14477" y="560832"/>
                </a:lnTo>
                <a:lnTo>
                  <a:pt x="16763" y="560832"/>
                </a:lnTo>
                <a:lnTo>
                  <a:pt x="18287" y="559308"/>
                </a:lnTo>
                <a:close/>
              </a:path>
              <a:path w="422909" h="579120">
                <a:moveTo>
                  <a:pt x="3809" y="579120"/>
                </a:moveTo>
                <a:lnTo>
                  <a:pt x="3809" y="576072"/>
                </a:lnTo>
                <a:lnTo>
                  <a:pt x="1523" y="574548"/>
                </a:lnTo>
                <a:lnTo>
                  <a:pt x="0" y="576072"/>
                </a:lnTo>
                <a:lnTo>
                  <a:pt x="0" y="579120"/>
                </a:lnTo>
                <a:lnTo>
                  <a:pt x="3809" y="579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673731" y="4983479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4572" y="3048"/>
                </a:moveTo>
                <a:lnTo>
                  <a:pt x="4572" y="4572"/>
                </a:lnTo>
                <a:lnTo>
                  <a:pt x="1524" y="4572"/>
                </a:lnTo>
                <a:lnTo>
                  <a:pt x="1524" y="3048"/>
                </a:lnTo>
                <a:lnTo>
                  <a:pt x="0" y="1524"/>
                </a:lnTo>
                <a:lnTo>
                  <a:pt x="1524" y="0"/>
                </a:lnTo>
                <a:lnTo>
                  <a:pt x="4572" y="0"/>
                </a:lnTo>
                <a:lnTo>
                  <a:pt x="6096" y="1524"/>
                </a:lnTo>
                <a:lnTo>
                  <a:pt x="6096" y="3048"/>
                </a:lnTo>
                <a:lnTo>
                  <a:pt x="4572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660777" y="5002529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4571" y="2286"/>
                </a:moveTo>
                <a:lnTo>
                  <a:pt x="3047" y="3810"/>
                </a:lnTo>
                <a:lnTo>
                  <a:pt x="1523" y="3810"/>
                </a:lnTo>
                <a:lnTo>
                  <a:pt x="0" y="2286"/>
                </a:lnTo>
                <a:lnTo>
                  <a:pt x="0" y="0"/>
                </a:lnTo>
                <a:lnTo>
                  <a:pt x="4571" y="0"/>
                </a:lnTo>
                <a:lnTo>
                  <a:pt x="4571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647824" y="5020817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3047" y="3048"/>
                </a:moveTo>
                <a:lnTo>
                  <a:pt x="1523" y="4572"/>
                </a:lnTo>
                <a:lnTo>
                  <a:pt x="0" y="3048"/>
                </a:lnTo>
                <a:lnTo>
                  <a:pt x="0" y="0"/>
                </a:lnTo>
                <a:lnTo>
                  <a:pt x="3047" y="0"/>
                </a:lnTo>
                <a:lnTo>
                  <a:pt x="4571" y="1524"/>
                </a:lnTo>
                <a:lnTo>
                  <a:pt x="4571" y="3048"/>
                </a:lnTo>
                <a:lnTo>
                  <a:pt x="3047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634107" y="5039867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3810" y="2286"/>
                </a:moveTo>
                <a:lnTo>
                  <a:pt x="2286" y="3810"/>
                </a:lnTo>
                <a:lnTo>
                  <a:pt x="762" y="3810"/>
                </a:lnTo>
                <a:lnTo>
                  <a:pt x="762" y="2286"/>
                </a:lnTo>
                <a:lnTo>
                  <a:pt x="0" y="2286"/>
                </a:lnTo>
                <a:lnTo>
                  <a:pt x="0" y="762"/>
                </a:lnTo>
                <a:lnTo>
                  <a:pt x="762" y="0"/>
                </a:lnTo>
                <a:lnTo>
                  <a:pt x="3810" y="0"/>
                </a:lnTo>
                <a:lnTo>
                  <a:pt x="3810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621153" y="5056632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3809" y="4571"/>
                </a:moveTo>
                <a:lnTo>
                  <a:pt x="2285" y="4571"/>
                </a:lnTo>
                <a:lnTo>
                  <a:pt x="1524" y="6095"/>
                </a:lnTo>
                <a:lnTo>
                  <a:pt x="0" y="4571"/>
                </a:lnTo>
                <a:lnTo>
                  <a:pt x="0" y="1523"/>
                </a:lnTo>
                <a:lnTo>
                  <a:pt x="1524" y="1523"/>
                </a:lnTo>
                <a:lnTo>
                  <a:pt x="1524" y="0"/>
                </a:lnTo>
                <a:lnTo>
                  <a:pt x="2285" y="0"/>
                </a:lnTo>
                <a:lnTo>
                  <a:pt x="2285" y="1523"/>
                </a:lnTo>
                <a:lnTo>
                  <a:pt x="3809" y="1523"/>
                </a:lnTo>
                <a:lnTo>
                  <a:pt x="3809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606675" y="507568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809" y="3809"/>
                </a:moveTo>
                <a:lnTo>
                  <a:pt x="3047" y="5333"/>
                </a:lnTo>
                <a:lnTo>
                  <a:pt x="0" y="2285"/>
                </a:lnTo>
                <a:lnTo>
                  <a:pt x="1523" y="761"/>
                </a:lnTo>
                <a:lnTo>
                  <a:pt x="3047" y="0"/>
                </a:lnTo>
                <a:lnTo>
                  <a:pt x="3809" y="761"/>
                </a:lnTo>
                <a:lnTo>
                  <a:pt x="5333" y="2285"/>
                </a:lnTo>
                <a:lnTo>
                  <a:pt x="3809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593721" y="5093970"/>
            <a:ext cx="5080" cy="6350"/>
          </a:xfrm>
          <a:custGeom>
            <a:avLst/>
            <a:gdLst/>
            <a:ahLst/>
            <a:cxnLst/>
            <a:rect l="l" t="t" r="r" b="b"/>
            <a:pathLst>
              <a:path w="5079" h="6350">
                <a:moveTo>
                  <a:pt x="4571" y="4572"/>
                </a:moveTo>
                <a:lnTo>
                  <a:pt x="3047" y="6096"/>
                </a:lnTo>
                <a:lnTo>
                  <a:pt x="1523" y="6096"/>
                </a:lnTo>
                <a:lnTo>
                  <a:pt x="1523" y="4572"/>
                </a:lnTo>
                <a:lnTo>
                  <a:pt x="0" y="4572"/>
                </a:lnTo>
                <a:lnTo>
                  <a:pt x="0" y="1524"/>
                </a:lnTo>
                <a:lnTo>
                  <a:pt x="1523" y="1524"/>
                </a:lnTo>
                <a:lnTo>
                  <a:pt x="1523" y="0"/>
                </a:lnTo>
                <a:lnTo>
                  <a:pt x="4571" y="1524"/>
                </a:lnTo>
                <a:lnTo>
                  <a:pt x="4571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580767" y="5112258"/>
            <a:ext cx="5080" cy="6350"/>
          </a:xfrm>
          <a:custGeom>
            <a:avLst/>
            <a:gdLst/>
            <a:ahLst/>
            <a:cxnLst/>
            <a:rect l="l" t="t" r="r" b="b"/>
            <a:pathLst>
              <a:path w="5079" h="6350">
                <a:moveTo>
                  <a:pt x="3047" y="4571"/>
                </a:moveTo>
                <a:lnTo>
                  <a:pt x="1523" y="6095"/>
                </a:lnTo>
                <a:lnTo>
                  <a:pt x="0" y="4571"/>
                </a:lnTo>
                <a:lnTo>
                  <a:pt x="0" y="1523"/>
                </a:lnTo>
                <a:lnTo>
                  <a:pt x="1523" y="0"/>
                </a:lnTo>
                <a:lnTo>
                  <a:pt x="3047" y="0"/>
                </a:lnTo>
                <a:lnTo>
                  <a:pt x="3047" y="1523"/>
                </a:lnTo>
                <a:lnTo>
                  <a:pt x="4571" y="3047"/>
                </a:lnTo>
                <a:lnTo>
                  <a:pt x="3047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566289" y="5131308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4572" y="4571"/>
                </a:moveTo>
                <a:lnTo>
                  <a:pt x="0" y="4571"/>
                </a:lnTo>
                <a:lnTo>
                  <a:pt x="0" y="3047"/>
                </a:lnTo>
                <a:lnTo>
                  <a:pt x="3048" y="0"/>
                </a:lnTo>
                <a:lnTo>
                  <a:pt x="4572" y="1523"/>
                </a:lnTo>
                <a:lnTo>
                  <a:pt x="4572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553336" y="5149596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4572" y="4572"/>
                </a:moveTo>
                <a:lnTo>
                  <a:pt x="0" y="4572"/>
                </a:lnTo>
                <a:lnTo>
                  <a:pt x="0" y="1524"/>
                </a:lnTo>
                <a:lnTo>
                  <a:pt x="1524" y="0"/>
                </a:lnTo>
                <a:lnTo>
                  <a:pt x="3048" y="1524"/>
                </a:lnTo>
                <a:lnTo>
                  <a:pt x="4572" y="1524"/>
                </a:lnTo>
                <a:lnTo>
                  <a:pt x="4572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538857" y="5168646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4572" y="3810"/>
                </a:moveTo>
                <a:lnTo>
                  <a:pt x="1524" y="3810"/>
                </a:lnTo>
                <a:lnTo>
                  <a:pt x="0" y="3048"/>
                </a:lnTo>
                <a:lnTo>
                  <a:pt x="0" y="1524"/>
                </a:lnTo>
                <a:lnTo>
                  <a:pt x="1524" y="1524"/>
                </a:lnTo>
                <a:lnTo>
                  <a:pt x="1524" y="0"/>
                </a:lnTo>
                <a:lnTo>
                  <a:pt x="3048" y="0"/>
                </a:lnTo>
                <a:lnTo>
                  <a:pt x="6096" y="3048"/>
                </a:lnTo>
                <a:lnTo>
                  <a:pt x="4572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525903" y="5186934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4572" y="4571"/>
                </a:moveTo>
                <a:lnTo>
                  <a:pt x="0" y="4571"/>
                </a:lnTo>
                <a:lnTo>
                  <a:pt x="0" y="1523"/>
                </a:lnTo>
                <a:lnTo>
                  <a:pt x="1524" y="0"/>
                </a:lnTo>
                <a:lnTo>
                  <a:pt x="4572" y="1523"/>
                </a:lnTo>
                <a:lnTo>
                  <a:pt x="4572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513711" y="5205984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3810" y="3809"/>
                </a:moveTo>
                <a:lnTo>
                  <a:pt x="0" y="3809"/>
                </a:lnTo>
                <a:lnTo>
                  <a:pt x="0" y="0"/>
                </a:lnTo>
                <a:lnTo>
                  <a:pt x="2286" y="0"/>
                </a:lnTo>
                <a:lnTo>
                  <a:pt x="2286" y="1523"/>
                </a:lnTo>
                <a:lnTo>
                  <a:pt x="3810" y="2285"/>
                </a:lnTo>
                <a:lnTo>
                  <a:pt x="3810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499233" y="5224271"/>
            <a:ext cx="3810" cy="5080"/>
          </a:xfrm>
          <a:custGeom>
            <a:avLst/>
            <a:gdLst/>
            <a:ahLst/>
            <a:cxnLst/>
            <a:rect l="l" t="t" r="r" b="b"/>
            <a:pathLst>
              <a:path w="3809" h="5079">
                <a:moveTo>
                  <a:pt x="3810" y="4572"/>
                </a:moveTo>
                <a:lnTo>
                  <a:pt x="1524" y="4572"/>
                </a:lnTo>
                <a:lnTo>
                  <a:pt x="0" y="3048"/>
                </a:lnTo>
                <a:lnTo>
                  <a:pt x="1524" y="1524"/>
                </a:lnTo>
                <a:lnTo>
                  <a:pt x="2286" y="0"/>
                </a:lnTo>
                <a:lnTo>
                  <a:pt x="3810" y="0"/>
                </a:lnTo>
                <a:lnTo>
                  <a:pt x="3810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486279" y="5243321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3810" y="3810"/>
                </a:moveTo>
                <a:lnTo>
                  <a:pt x="0" y="3810"/>
                </a:lnTo>
                <a:lnTo>
                  <a:pt x="0" y="762"/>
                </a:lnTo>
                <a:lnTo>
                  <a:pt x="1524" y="0"/>
                </a:lnTo>
                <a:lnTo>
                  <a:pt x="3048" y="0"/>
                </a:lnTo>
                <a:lnTo>
                  <a:pt x="3810" y="762"/>
                </a:lnTo>
                <a:lnTo>
                  <a:pt x="3810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471801" y="5261609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4571" y="4571"/>
                </a:moveTo>
                <a:lnTo>
                  <a:pt x="1523" y="4571"/>
                </a:lnTo>
                <a:lnTo>
                  <a:pt x="1523" y="3047"/>
                </a:lnTo>
                <a:lnTo>
                  <a:pt x="0" y="3047"/>
                </a:lnTo>
                <a:lnTo>
                  <a:pt x="1523" y="1523"/>
                </a:lnTo>
                <a:lnTo>
                  <a:pt x="1523" y="0"/>
                </a:lnTo>
                <a:lnTo>
                  <a:pt x="4571" y="0"/>
                </a:lnTo>
                <a:lnTo>
                  <a:pt x="6095" y="1523"/>
                </a:lnTo>
                <a:lnTo>
                  <a:pt x="6095" y="3047"/>
                </a:lnTo>
                <a:lnTo>
                  <a:pt x="4571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458848" y="5280659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4571" y="3809"/>
                </a:moveTo>
                <a:lnTo>
                  <a:pt x="1523" y="3809"/>
                </a:lnTo>
                <a:lnTo>
                  <a:pt x="0" y="2285"/>
                </a:lnTo>
                <a:lnTo>
                  <a:pt x="0" y="761"/>
                </a:lnTo>
                <a:lnTo>
                  <a:pt x="1523" y="0"/>
                </a:lnTo>
                <a:lnTo>
                  <a:pt x="4571" y="0"/>
                </a:lnTo>
                <a:lnTo>
                  <a:pt x="4571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445893" y="5298947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4571" y="4572"/>
                </a:moveTo>
                <a:lnTo>
                  <a:pt x="0" y="4572"/>
                </a:lnTo>
                <a:lnTo>
                  <a:pt x="0" y="0"/>
                </a:lnTo>
                <a:lnTo>
                  <a:pt x="3047" y="0"/>
                </a:lnTo>
                <a:lnTo>
                  <a:pt x="4571" y="1524"/>
                </a:lnTo>
                <a:lnTo>
                  <a:pt x="4571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431415" y="5317235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4572" y="3047"/>
                </a:moveTo>
                <a:lnTo>
                  <a:pt x="4572" y="4571"/>
                </a:lnTo>
                <a:lnTo>
                  <a:pt x="1524" y="4571"/>
                </a:lnTo>
                <a:lnTo>
                  <a:pt x="0" y="3047"/>
                </a:lnTo>
                <a:lnTo>
                  <a:pt x="0" y="1523"/>
                </a:lnTo>
                <a:lnTo>
                  <a:pt x="1524" y="0"/>
                </a:lnTo>
                <a:lnTo>
                  <a:pt x="4572" y="0"/>
                </a:lnTo>
                <a:lnTo>
                  <a:pt x="4572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418461" y="5336285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4572" y="3047"/>
                </a:moveTo>
                <a:lnTo>
                  <a:pt x="3048" y="4571"/>
                </a:lnTo>
                <a:lnTo>
                  <a:pt x="0" y="4571"/>
                </a:lnTo>
                <a:lnTo>
                  <a:pt x="0" y="0"/>
                </a:lnTo>
                <a:lnTo>
                  <a:pt x="4572" y="0"/>
                </a:lnTo>
                <a:lnTo>
                  <a:pt x="4572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404745" y="535457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79">
                <a:moveTo>
                  <a:pt x="3809" y="3048"/>
                </a:moveTo>
                <a:lnTo>
                  <a:pt x="3809" y="4572"/>
                </a:lnTo>
                <a:lnTo>
                  <a:pt x="761" y="4572"/>
                </a:lnTo>
                <a:lnTo>
                  <a:pt x="761" y="3048"/>
                </a:lnTo>
                <a:lnTo>
                  <a:pt x="0" y="1524"/>
                </a:lnTo>
                <a:lnTo>
                  <a:pt x="761" y="0"/>
                </a:lnTo>
                <a:lnTo>
                  <a:pt x="3809" y="0"/>
                </a:lnTo>
                <a:lnTo>
                  <a:pt x="5333" y="1524"/>
                </a:lnTo>
                <a:lnTo>
                  <a:pt x="3809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391791" y="5373623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3809" y="3048"/>
                </a:moveTo>
                <a:lnTo>
                  <a:pt x="2285" y="3810"/>
                </a:lnTo>
                <a:lnTo>
                  <a:pt x="1523" y="3810"/>
                </a:lnTo>
                <a:lnTo>
                  <a:pt x="0" y="3048"/>
                </a:lnTo>
                <a:lnTo>
                  <a:pt x="0" y="0"/>
                </a:lnTo>
                <a:lnTo>
                  <a:pt x="3809" y="0"/>
                </a:lnTo>
                <a:lnTo>
                  <a:pt x="3809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378837" y="5391911"/>
            <a:ext cx="3810" cy="5080"/>
          </a:xfrm>
          <a:custGeom>
            <a:avLst/>
            <a:gdLst/>
            <a:ahLst/>
            <a:cxnLst/>
            <a:rect l="l" t="t" r="r" b="b"/>
            <a:pathLst>
              <a:path w="3809" h="5079">
                <a:moveTo>
                  <a:pt x="3810" y="3047"/>
                </a:moveTo>
                <a:lnTo>
                  <a:pt x="1524" y="4571"/>
                </a:lnTo>
                <a:lnTo>
                  <a:pt x="0" y="4571"/>
                </a:lnTo>
                <a:lnTo>
                  <a:pt x="0" y="0"/>
                </a:lnTo>
                <a:lnTo>
                  <a:pt x="2286" y="0"/>
                </a:lnTo>
                <a:lnTo>
                  <a:pt x="3810" y="1523"/>
                </a:lnTo>
                <a:lnTo>
                  <a:pt x="3810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364359" y="5410961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4572" y="2285"/>
                </a:moveTo>
                <a:lnTo>
                  <a:pt x="3048" y="3809"/>
                </a:lnTo>
                <a:lnTo>
                  <a:pt x="1524" y="3809"/>
                </a:lnTo>
                <a:lnTo>
                  <a:pt x="1524" y="2285"/>
                </a:lnTo>
                <a:lnTo>
                  <a:pt x="0" y="2285"/>
                </a:lnTo>
                <a:lnTo>
                  <a:pt x="0" y="1523"/>
                </a:lnTo>
                <a:lnTo>
                  <a:pt x="1524" y="0"/>
                </a:lnTo>
                <a:lnTo>
                  <a:pt x="4572" y="0"/>
                </a:lnTo>
                <a:lnTo>
                  <a:pt x="4572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351405" y="5429250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4572" y="3047"/>
                </a:moveTo>
                <a:lnTo>
                  <a:pt x="3048" y="3047"/>
                </a:lnTo>
                <a:lnTo>
                  <a:pt x="1524" y="4571"/>
                </a:lnTo>
                <a:lnTo>
                  <a:pt x="0" y="3047"/>
                </a:lnTo>
                <a:lnTo>
                  <a:pt x="0" y="0"/>
                </a:lnTo>
                <a:lnTo>
                  <a:pt x="4572" y="0"/>
                </a:lnTo>
                <a:lnTo>
                  <a:pt x="4572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336927" y="5446776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4">
                <a:moveTo>
                  <a:pt x="4571" y="3809"/>
                </a:moveTo>
                <a:lnTo>
                  <a:pt x="3047" y="5333"/>
                </a:lnTo>
                <a:lnTo>
                  <a:pt x="0" y="2285"/>
                </a:lnTo>
                <a:lnTo>
                  <a:pt x="1523" y="1523"/>
                </a:lnTo>
                <a:lnTo>
                  <a:pt x="3047" y="0"/>
                </a:lnTo>
                <a:lnTo>
                  <a:pt x="4571" y="1523"/>
                </a:lnTo>
                <a:lnTo>
                  <a:pt x="6096" y="2285"/>
                </a:lnTo>
                <a:lnTo>
                  <a:pt x="4571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323974" y="5465064"/>
            <a:ext cx="5080" cy="6350"/>
          </a:xfrm>
          <a:custGeom>
            <a:avLst/>
            <a:gdLst/>
            <a:ahLst/>
            <a:cxnLst/>
            <a:rect l="l" t="t" r="r" b="b"/>
            <a:pathLst>
              <a:path w="5079" h="6350">
                <a:moveTo>
                  <a:pt x="4571" y="4571"/>
                </a:moveTo>
                <a:lnTo>
                  <a:pt x="3047" y="4571"/>
                </a:lnTo>
                <a:lnTo>
                  <a:pt x="3047" y="6095"/>
                </a:lnTo>
                <a:lnTo>
                  <a:pt x="1523" y="4571"/>
                </a:lnTo>
                <a:lnTo>
                  <a:pt x="0" y="4571"/>
                </a:lnTo>
                <a:lnTo>
                  <a:pt x="0" y="1523"/>
                </a:lnTo>
                <a:lnTo>
                  <a:pt x="1523" y="1523"/>
                </a:lnTo>
                <a:lnTo>
                  <a:pt x="1523" y="0"/>
                </a:lnTo>
                <a:lnTo>
                  <a:pt x="4571" y="1523"/>
                </a:lnTo>
                <a:lnTo>
                  <a:pt x="4571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311019" y="5484114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4571" y="3809"/>
                </a:moveTo>
                <a:lnTo>
                  <a:pt x="1523" y="5333"/>
                </a:lnTo>
                <a:lnTo>
                  <a:pt x="0" y="3809"/>
                </a:lnTo>
                <a:lnTo>
                  <a:pt x="0" y="1523"/>
                </a:lnTo>
                <a:lnTo>
                  <a:pt x="1523" y="0"/>
                </a:lnTo>
                <a:lnTo>
                  <a:pt x="3047" y="1523"/>
                </a:lnTo>
                <a:lnTo>
                  <a:pt x="4571" y="2285"/>
                </a:lnTo>
                <a:lnTo>
                  <a:pt x="4571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296541" y="5502402"/>
            <a:ext cx="5080" cy="6350"/>
          </a:xfrm>
          <a:custGeom>
            <a:avLst/>
            <a:gdLst/>
            <a:ahLst/>
            <a:cxnLst/>
            <a:rect l="l" t="t" r="r" b="b"/>
            <a:pathLst>
              <a:path w="5079" h="6350">
                <a:moveTo>
                  <a:pt x="4571" y="4571"/>
                </a:moveTo>
                <a:lnTo>
                  <a:pt x="3047" y="6095"/>
                </a:lnTo>
                <a:lnTo>
                  <a:pt x="1523" y="6095"/>
                </a:lnTo>
                <a:lnTo>
                  <a:pt x="1523" y="4571"/>
                </a:lnTo>
                <a:lnTo>
                  <a:pt x="0" y="4571"/>
                </a:lnTo>
                <a:lnTo>
                  <a:pt x="0" y="3047"/>
                </a:lnTo>
                <a:lnTo>
                  <a:pt x="3047" y="0"/>
                </a:lnTo>
                <a:lnTo>
                  <a:pt x="4571" y="1523"/>
                </a:lnTo>
                <a:lnTo>
                  <a:pt x="4571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284349" y="5521452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3809" y="3809"/>
                </a:moveTo>
                <a:lnTo>
                  <a:pt x="0" y="3809"/>
                </a:lnTo>
                <a:lnTo>
                  <a:pt x="0" y="761"/>
                </a:lnTo>
                <a:lnTo>
                  <a:pt x="761" y="0"/>
                </a:lnTo>
                <a:lnTo>
                  <a:pt x="2285" y="0"/>
                </a:lnTo>
                <a:lnTo>
                  <a:pt x="2285" y="761"/>
                </a:lnTo>
                <a:lnTo>
                  <a:pt x="3809" y="761"/>
                </a:lnTo>
                <a:lnTo>
                  <a:pt x="3809" y="38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269871" y="553974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79">
                <a:moveTo>
                  <a:pt x="3809" y="4571"/>
                </a:moveTo>
                <a:lnTo>
                  <a:pt x="1523" y="4571"/>
                </a:lnTo>
                <a:lnTo>
                  <a:pt x="0" y="3047"/>
                </a:lnTo>
                <a:lnTo>
                  <a:pt x="1523" y="1523"/>
                </a:lnTo>
                <a:lnTo>
                  <a:pt x="1523" y="0"/>
                </a:lnTo>
                <a:lnTo>
                  <a:pt x="2285" y="0"/>
                </a:lnTo>
                <a:lnTo>
                  <a:pt x="5333" y="3047"/>
                </a:lnTo>
                <a:lnTo>
                  <a:pt x="3809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256917" y="5558028"/>
            <a:ext cx="3810" cy="5080"/>
          </a:xfrm>
          <a:custGeom>
            <a:avLst/>
            <a:gdLst/>
            <a:ahLst/>
            <a:cxnLst/>
            <a:rect l="l" t="t" r="r" b="b"/>
            <a:pathLst>
              <a:path w="3809" h="5079">
                <a:moveTo>
                  <a:pt x="3809" y="4571"/>
                </a:moveTo>
                <a:lnTo>
                  <a:pt x="0" y="4571"/>
                </a:lnTo>
                <a:lnTo>
                  <a:pt x="0" y="1523"/>
                </a:lnTo>
                <a:lnTo>
                  <a:pt x="1523" y="0"/>
                </a:lnTo>
                <a:lnTo>
                  <a:pt x="3809" y="1523"/>
                </a:lnTo>
                <a:lnTo>
                  <a:pt x="3809" y="45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185289" y="5568521"/>
            <a:ext cx="80010" cy="78740"/>
          </a:xfrm>
          <a:custGeom>
            <a:avLst/>
            <a:gdLst/>
            <a:ahLst/>
            <a:cxnLst/>
            <a:rect l="l" t="t" r="r" b="b"/>
            <a:pathLst>
              <a:path w="80009" h="78739">
                <a:moveTo>
                  <a:pt x="62483" y="7032"/>
                </a:moveTo>
                <a:lnTo>
                  <a:pt x="68579" y="13128"/>
                </a:lnTo>
                <a:lnTo>
                  <a:pt x="74675" y="18462"/>
                </a:lnTo>
                <a:lnTo>
                  <a:pt x="76961" y="25320"/>
                </a:lnTo>
                <a:lnTo>
                  <a:pt x="78485" y="32940"/>
                </a:lnTo>
                <a:lnTo>
                  <a:pt x="80009" y="37512"/>
                </a:lnTo>
                <a:lnTo>
                  <a:pt x="80009" y="39798"/>
                </a:lnTo>
                <a:lnTo>
                  <a:pt x="78485" y="44370"/>
                </a:lnTo>
                <a:lnTo>
                  <a:pt x="78485" y="48942"/>
                </a:lnTo>
                <a:lnTo>
                  <a:pt x="76961" y="51228"/>
                </a:lnTo>
                <a:lnTo>
                  <a:pt x="75437" y="55800"/>
                </a:lnTo>
                <a:lnTo>
                  <a:pt x="74675" y="58848"/>
                </a:lnTo>
                <a:lnTo>
                  <a:pt x="71627" y="62658"/>
                </a:lnTo>
                <a:lnTo>
                  <a:pt x="67055" y="68754"/>
                </a:lnTo>
                <a:lnTo>
                  <a:pt x="60197" y="73326"/>
                </a:lnTo>
                <a:lnTo>
                  <a:pt x="52577" y="75612"/>
                </a:lnTo>
                <a:lnTo>
                  <a:pt x="45719" y="78660"/>
                </a:lnTo>
                <a:lnTo>
                  <a:pt x="34289" y="78660"/>
                </a:lnTo>
                <a:lnTo>
                  <a:pt x="31241" y="77136"/>
                </a:lnTo>
                <a:lnTo>
                  <a:pt x="26669" y="75612"/>
                </a:lnTo>
                <a:lnTo>
                  <a:pt x="24383" y="75612"/>
                </a:lnTo>
                <a:lnTo>
                  <a:pt x="16763" y="71802"/>
                </a:lnTo>
                <a:lnTo>
                  <a:pt x="11429" y="65706"/>
                </a:lnTo>
                <a:lnTo>
                  <a:pt x="5333" y="60372"/>
                </a:lnTo>
                <a:lnTo>
                  <a:pt x="2285" y="52752"/>
                </a:lnTo>
                <a:lnTo>
                  <a:pt x="1523" y="45894"/>
                </a:lnTo>
                <a:lnTo>
                  <a:pt x="0" y="41322"/>
                </a:lnTo>
                <a:lnTo>
                  <a:pt x="0" y="37512"/>
                </a:lnTo>
                <a:lnTo>
                  <a:pt x="1523" y="34464"/>
                </a:lnTo>
                <a:lnTo>
                  <a:pt x="1523" y="29892"/>
                </a:lnTo>
                <a:lnTo>
                  <a:pt x="2285" y="25320"/>
                </a:lnTo>
                <a:lnTo>
                  <a:pt x="3809" y="23034"/>
                </a:lnTo>
                <a:lnTo>
                  <a:pt x="5333" y="18462"/>
                </a:lnTo>
                <a:lnTo>
                  <a:pt x="8381" y="15414"/>
                </a:lnTo>
                <a:lnTo>
                  <a:pt x="19429" y="5068"/>
                </a:lnTo>
                <a:lnTo>
                  <a:pt x="28957" y="627"/>
                </a:lnTo>
                <a:lnTo>
                  <a:pt x="39788" y="0"/>
                </a:lnTo>
                <a:lnTo>
                  <a:pt x="55625" y="2460"/>
                </a:lnTo>
                <a:lnTo>
                  <a:pt x="60197" y="3984"/>
                </a:lnTo>
                <a:lnTo>
                  <a:pt x="62483" y="7032"/>
                </a:lnTo>
              </a:path>
            </a:pathLst>
          </a:custGeom>
          <a:ln w="4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645805" y="3097529"/>
            <a:ext cx="0" cy="709930"/>
          </a:xfrm>
          <a:custGeom>
            <a:avLst/>
            <a:gdLst/>
            <a:ahLst/>
            <a:cxnLst/>
            <a:rect l="l" t="t" r="r" b="b"/>
            <a:pathLst>
              <a:path h="709929">
                <a:moveTo>
                  <a:pt x="0" y="0"/>
                </a:moveTo>
                <a:lnTo>
                  <a:pt x="0" y="709422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643519" y="3097529"/>
            <a:ext cx="5080" cy="74930"/>
          </a:xfrm>
          <a:custGeom>
            <a:avLst/>
            <a:gdLst/>
            <a:ahLst/>
            <a:cxnLst/>
            <a:rect l="l" t="t" r="r" b="b"/>
            <a:pathLst>
              <a:path w="5080" h="74930">
                <a:moveTo>
                  <a:pt x="4572" y="3048"/>
                </a:moveTo>
                <a:lnTo>
                  <a:pt x="4572" y="73152"/>
                </a:lnTo>
                <a:lnTo>
                  <a:pt x="3048" y="74676"/>
                </a:lnTo>
                <a:lnTo>
                  <a:pt x="1524" y="73152"/>
                </a:lnTo>
                <a:lnTo>
                  <a:pt x="0" y="73152"/>
                </a:lnTo>
                <a:lnTo>
                  <a:pt x="0" y="1524"/>
                </a:lnTo>
                <a:lnTo>
                  <a:pt x="1524" y="1524"/>
                </a:lnTo>
                <a:lnTo>
                  <a:pt x="3048" y="0"/>
                </a:lnTo>
                <a:lnTo>
                  <a:pt x="4572" y="1524"/>
                </a:lnTo>
                <a:lnTo>
                  <a:pt x="4572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643519" y="3208020"/>
            <a:ext cx="5080" cy="73660"/>
          </a:xfrm>
          <a:custGeom>
            <a:avLst/>
            <a:gdLst/>
            <a:ahLst/>
            <a:cxnLst/>
            <a:rect l="l" t="t" r="r" b="b"/>
            <a:pathLst>
              <a:path w="5080" h="73660">
                <a:moveTo>
                  <a:pt x="4572" y="2286"/>
                </a:moveTo>
                <a:lnTo>
                  <a:pt x="4572" y="73152"/>
                </a:lnTo>
                <a:lnTo>
                  <a:pt x="1524" y="73152"/>
                </a:lnTo>
                <a:lnTo>
                  <a:pt x="0" y="71628"/>
                </a:lnTo>
                <a:lnTo>
                  <a:pt x="0" y="762"/>
                </a:lnTo>
                <a:lnTo>
                  <a:pt x="1524" y="762"/>
                </a:lnTo>
                <a:lnTo>
                  <a:pt x="1524" y="0"/>
                </a:lnTo>
                <a:lnTo>
                  <a:pt x="3048" y="0"/>
                </a:lnTo>
                <a:lnTo>
                  <a:pt x="4572" y="762"/>
                </a:lnTo>
                <a:lnTo>
                  <a:pt x="4572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643519" y="3317747"/>
            <a:ext cx="5080" cy="73660"/>
          </a:xfrm>
          <a:custGeom>
            <a:avLst/>
            <a:gdLst/>
            <a:ahLst/>
            <a:cxnLst/>
            <a:rect l="l" t="t" r="r" b="b"/>
            <a:pathLst>
              <a:path w="5080" h="73660">
                <a:moveTo>
                  <a:pt x="4571" y="3047"/>
                </a:moveTo>
                <a:lnTo>
                  <a:pt x="4571" y="73151"/>
                </a:lnTo>
                <a:lnTo>
                  <a:pt x="1523" y="73151"/>
                </a:lnTo>
                <a:lnTo>
                  <a:pt x="0" y="71627"/>
                </a:lnTo>
                <a:lnTo>
                  <a:pt x="0" y="1523"/>
                </a:lnTo>
                <a:lnTo>
                  <a:pt x="1523" y="1523"/>
                </a:lnTo>
                <a:lnTo>
                  <a:pt x="1523" y="0"/>
                </a:lnTo>
                <a:lnTo>
                  <a:pt x="3047" y="0"/>
                </a:lnTo>
                <a:lnTo>
                  <a:pt x="4571" y="1523"/>
                </a:lnTo>
                <a:lnTo>
                  <a:pt x="4571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643519" y="3428238"/>
            <a:ext cx="5080" cy="73660"/>
          </a:xfrm>
          <a:custGeom>
            <a:avLst/>
            <a:gdLst/>
            <a:ahLst/>
            <a:cxnLst/>
            <a:rect l="l" t="t" r="r" b="b"/>
            <a:pathLst>
              <a:path w="5080" h="73660">
                <a:moveTo>
                  <a:pt x="4571" y="1523"/>
                </a:moveTo>
                <a:lnTo>
                  <a:pt x="4571" y="73151"/>
                </a:lnTo>
                <a:lnTo>
                  <a:pt x="1523" y="73151"/>
                </a:lnTo>
                <a:lnTo>
                  <a:pt x="0" y="71627"/>
                </a:lnTo>
                <a:lnTo>
                  <a:pt x="0" y="1523"/>
                </a:lnTo>
                <a:lnTo>
                  <a:pt x="1523" y="0"/>
                </a:lnTo>
                <a:lnTo>
                  <a:pt x="4571" y="0"/>
                </a:lnTo>
                <a:lnTo>
                  <a:pt x="4571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643519" y="3538728"/>
            <a:ext cx="5080" cy="73660"/>
          </a:xfrm>
          <a:custGeom>
            <a:avLst/>
            <a:gdLst/>
            <a:ahLst/>
            <a:cxnLst/>
            <a:rect l="l" t="t" r="r" b="b"/>
            <a:pathLst>
              <a:path w="5080" h="73660">
                <a:moveTo>
                  <a:pt x="4571" y="1523"/>
                </a:moveTo>
                <a:lnTo>
                  <a:pt x="4571" y="71628"/>
                </a:lnTo>
                <a:lnTo>
                  <a:pt x="3047" y="73151"/>
                </a:lnTo>
                <a:lnTo>
                  <a:pt x="1523" y="73151"/>
                </a:lnTo>
                <a:lnTo>
                  <a:pt x="1523" y="71628"/>
                </a:lnTo>
                <a:lnTo>
                  <a:pt x="0" y="71628"/>
                </a:lnTo>
                <a:lnTo>
                  <a:pt x="0" y="1523"/>
                </a:lnTo>
                <a:lnTo>
                  <a:pt x="1523" y="0"/>
                </a:lnTo>
                <a:lnTo>
                  <a:pt x="4571" y="0"/>
                </a:lnTo>
                <a:lnTo>
                  <a:pt x="4571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643519" y="3647694"/>
            <a:ext cx="5080" cy="74930"/>
          </a:xfrm>
          <a:custGeom>
            <a:avLst/>
            <a:gdLst/>
            <a:ahLst/>
            <a:cxnLst/>
            <a:rect l="l" t="t" r="r" b="b"/>
            <a:pathLst>
              <a:path w="5080" h="74929">
                <a:moveTo>
                  <a:pt x="4571" y="3048"/>
                </a:moveTo>
                <a:lnTo>
                  <a:pt x="4571" y="73152"/>
                </a:lnTo>
                <a:lnTo>
                  <a:pt x="3047" y="74676"/>
                </a:lnTo>
                <a:lnTo>
                  <a:pt x="1523" y="73152"/>
                </a:lnTo>
                <a:lnTo>
                  <a:pt x="0" y="73152"/>
                </a:lnTo>
                <a:lnTo>
                  <a:pt x="0" y="1524"/>
                </a:lnTo>
                <a:lnTo>
                  <a:pt x="1523" y="1524"/>
                </a:lnTo>
                <a:lnTo>
                  <a:pt x="3047" y="0"/>
                </a:lnTo>
                <a:lnTo>
                  <a:pt x="4571" y="1524"/>
                </a:lnTo>
                <a:lnTo>
                  <a:pt x="4571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643519" y="3758184"/>
            <a:ext cx="5080" cy="48895"/>
          </a:xfrm>
          <a:custGeom>
            <a:avLst/>
            <a:gdLst/>
            <a:ahLst/>
            <a:cxnLst/>
            <a:rect l="l" t="t" r="r" b="b"/>
            <a:pathLst>
              <a:path w="5080" h="48895">
                <a:moveTo>
                  <a:pt x="4571" y="3048"/>
                </a:moveTo>
                <a:lnTo>
                  <a:pt x="4571" y="48768"/>
                </a:lnTo>
                <a:lnTo>
                  <a:pt x="1523" y="48768"/>
                </a:lnTo>
                <a:lnTo>
                  <a:pt x="0" y="47244"/>
                </a:lnTo>
                <a:lnTo>
                  <a:pt x="0" y="1524"/>
                </a:lnTo>
                <a:lnTo>
                  <a:pt x="1523" y="1524"/>
                </a:lnTo>
                <a:lnTo>
                  <a:pt x="1523" y="0"/>
                </a:lnTo>
                <a:lnTo>
                  <a:pt x="3047" y="0"/>
                </a:lnTo>
                <a:lnTo>
                  <a:pt x="4571" y="1524"/>
                </a:lnTo>
                <a:lnTo>
                  <a:pt x="4571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915547" y="3099054"/>
            <a:ext cx="0" cy="708025"/>
          </a:xfrm>
          <a:custGeom>
            <a:avLst/>
            <a:gdLst/>
            <a:ahLst/>
            <a:cxnLst/>
            <a:rect l="l" t="t" r="r" b="b"/>
            <a:pathLst>
              <a:path h="708025">
                <a:moveTo>
                  <a:pt x="0" y="0"/>
                </a:moveTo>
                <a:lnTo>
                  <a:pt x="0" y="707898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913261" y="3099054"/>
            <a:ext cx="5080" cy="73660"/>
          </a:xfrm>
          <a:custGeom>
            <a:avLst/>
            <a:gdLst/>
            <a:ahLst/>
            <a:cxnLst/>
            <a:rect l="l" t="t" r="r" b="b"/>
            <a:pathLst>
              <a:path w="5079" h="73660">
                <a:moveTo>
                  <a:pt x="4572" y="1524"/>
                </a:moveTo>
                <a:lnTo>
                  <a:pt x="4572" y="71628"/>
                </a:lnTo>
                <a:lnTo>
                  <a:pt x="3048" y="73152"/>
                </a:lnTo>
                <a:lnTo>
                  <a:pt x="0" y="71628"/>
                </a:lnTo>
                <a:lnTo>
                  <a:pt x="0" y="0"/>
                </a:lnTo>
                <a:lnTo>
                  <a:pt x="4572" y="0"/>
                </a:lnTo>
                <a:lnTo>
                  <a:pt x="4572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913261" y="3208020"/>
            <a:ext cx="5080" cy="74295"/>
          </a:xfrm>
          <a:custGeom>
            <a:avLst/>
            <a:gdLst/>
            <a:ahLst/>
            <a:cxnLst/>
            <a:rect l="l" t="t" r="r" b="b"/>
            <a:pathLst>
              <a:path w="5079" h="74295">
                <a:moveTo>
                  <a:pt x="4572" y="2286"/>
                </a:moveTo>
                <a:lnTo>
                  <a:pt x="4572" y="73152"/>
                </a:lnTo>
                <a:lnTo>
                  <a:pt x="3048" y="73152"/>
                </a:lnTo>
                <a:lnTo>
                  <a:pt x="3048" y="73914"/>
                </a:lnTo>
                <a:lnTo>
                  <a:pt x="1524" y="73152"/>
                </a:lnTo>
                <a:lnTo>
                  <a:pt x="0" y="73152"/>
                </a:lnTo>
                <a:lnTo>
                  <a:pt x="0" y="762"/>
                </a:lnTo>
                <a:lnTo>
                  <a:pt x="1524" y="0"/>
                </a:lnTo>
                <a:lnTo>
                  <a:pt x="3048" y="0"/>
                </a:lnTo>
                <a:lnTo>
                  <a:pt x="4572" y="762"/>
                </a:lnTo>
                <a:lnTo>
                  <a:pt x="4572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913261" y="3317747"/>
            <a:ext cx="5080" cy="73660"/>
          </a:xfrm>
          <a:custGeom>
            <a:avLst/>
            <a:gdLst/>
            <a:ahLst/>
            <a:cxnLst/>
            <a:rect l="l" t="t" r="r" b="b"/>
            <a:pathLst>
              <a:path w="5079" h="73660">
                <a:moveTo>
                  <a:pt x="4572" y="3047"/>
                </a:moveTo>
                <a:lnTo>
                  <a:pt x="4572" y="73151"/>
                </a:lnTo>
                <a:lnTo>
                  <a:pt x="0" y="73151"/>
                </a:lnTo>
                <a:lnTo>
                  <a:pt x="0" y="1523"/>
                </a:lnTo>
                <a:lnTo>
                  <a:pt x="1524" y="0"/>
                </a:lnTo>
                <a:lnTo>
                  <a:pt x="3048" y="0"/>
                </a:lnTo>
                <a:lnTo>
                  <a:pt x="4572" y="1523"/>
                </a:lnTo>
                <a:lnTo>
                  <a:pt x="4572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913261" y="3428238"/>
            <a:ext cx="5080" cy="73660"/>
          </a:xfrm>
          <a:custGeom>
            <a:avLst/>
            <a:gdLst/>
            <a:ahLst/>
            <a:cxnLst/>
            <a:rect l="l" t="t" r="r" b="b"/>
            <a:pathLst>
              <a:path w="5079" h="73660">
                <a:moveTo>
                  <a:pt x="4572" y="3047"/>
                </a:moveTo>
                <a:lnTo>
                  <a:pt x="4572" y="73151"/>
                </a:lnTo>
                <a:lnTo>
                  <a:pt x="0" y="73151"/>
                </a:lnTo>
                <a:lnTo>
                  <a:pt x="0" y="0"/>
                </a:lnTo>
                <a:lnTo>
                  <a:pt x="4572" y="0"/>
                </a:lnTo>
                <a:lnTo>
                  <a:pt x="4572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913261" y="3538728"/>
            <a:ext cx="5080" cy="73660"/>
          </a:xfrm>
          <a:custGeom>
            <a:avLst/>
            <a:gdLst/>
            <a:ahLst/>
            <a:cxnLst/>
            <a:rect l="l" t="t" r="r" b="b"/>
            <a:pathLst>
              <a:path w="5079" h="73660">
                <a:moveTo>
                  <a:pt x="4572" y="1523"/>
                </a:moveTo>
                <a:lnTo>
                  <a:pt x="4572" y="71628"/>
                </a:lnTo>
                <a:lnTo>
                  <a:pt x="3048" y="73151"/>
                </a:lnTo>
                <a:lnTo>
                  <a:pt x="1524" y="73151"/>
                </a:lnTo>
                <a:lnTo>
                  <a:pt x="0" y="71628"/>
                </a:lnTo>
                <a:lnTo>
                  <a:pt x="0" y="0"/>
                </a:lnTo>
                <a:lnTo>
                  <a:pt x="4572" y="0"/>
                </a:lnTo>
                <a:lnTo>
                  <a:pt x="4572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913261" y="3649217"/>
            <a:ext cx="5080" cy="73660"/>
          </a:xfrm>
          <a:custGeom>
            <a:avLst/>
            <a:gdLst/>
            <a:ahLst/>
            <a:cxnLst/>
            <a:rect l="l" t="t" r="r" b="b"/>
            <a:pathLst>
              <a:path w="5079" h="73660">
                <a:moveTo>
                  <a:pt x="4572" y="1524"/>
                </a:moveTo>
                <a:lnTo>
                  <a:pt x="4572" y="71628"/>
                </a:lnTo>
                <a:lnTo>
                  <a:pt x="3048" y="73152"/>
                </a:lnTo>
                <a:lnTo>
                  <a:pt x="0" y="71628"/>
                </a:lnTo>
                <a:lnTo>
                  <a:pt x="0" y="0"/>
                </a:lnTo>
                <a:lnTo>
                  <a:pt x="4572" y="0"/>
                </a:lnTo>
                <a:lnTo>
                  <a:pt x="4572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913261" y="3758184"/>
            <a:ext cx="5080" cy="48895"/>
          </a:xfrm>
          <a:custGeom>
            <a:avLst/>
            <a:gdLst/>
            <a:ahLst/>
            <a:cxnLst/>
            <a:rect l="l" t="t" r="r" b="b"/>
            <a:pathLst>
              <a:path w="5079" h="48895">
                <a:moveTo>
                  <a:pt x="4572" y="3048"/>
                </a:moveTo>
                <a:lnTo>
                  <a:pt x="4572" y="48768"/>
                </a:lnTo>
                <a:lnTo>
                  <a:pt x="0" y="48768"/>
                </a:lnTo>
                <a:lnTo>
                  <a:pt x="0" y="1524"/>
                </a:lnTo>
                <a:lnTo>
                  <a:pt x="1524" y="0"/>
                </a:lnTo>
                <a:lnTo>
                  <a:pt x="3048" y="0"/>
                </a:lnTo>
                <a:lnTo>
                  <a:pt x="4572" y="1524"/>
                </a:lnTo>
                <a:lnTo>
                  <a:pt x="4572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632851" y="6057138"/>
            <a:ext cx="0" cy="709930"/>
          </a:xfrm>
          <a:custGeom>
            <a:avLst/>
            <a:gdLst/>
            <a:ahLst/>
            <a:cxnLst/>
            <a:rect l="l" t="t" r="r" b="b"/>
            <a:pathLst>
              <a:path h="709929">
                <a:moveTo>
                  <a:pt x="0" y="0"/>
                </a:moveTo>
                <a:lnTo>
                  <a:pt x="0" y="709422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630565" y="6057138"/>
            <a:ext cx="5080" cy="74930"/>
          </a:xfrm>
          <a:custGeom>
            <a:avLst/>
            <a:gdLst/>
            <a:ahLst/>
            <a:cxnLst/>
            <a:rect l="l" t="t" r="r" b="b"/>
            <a:pathLst>
              <a:path w="5080" h="74929">
                <a:moveTo>
                  <a:pt x="4572" y="3048"/>
                </a:moveTo>
                <a:lnTo>
                  <a:pt x="4572" y="73152"/>
                </a:lnTo>
                <a:lnTo>
                  <a:pt x="3048" y="73152"/>
                </a:lnTo>
                <a:lnTo>
                  <a:pt x="1524" y="74676"/>
                </a:lnTo>
                <a:lnTo>
                  <a:pt x="1524" y="73152"/>
                </a:lnTo>
                <a:lnTo>
                  <a:pt x="0" y="73152"/>
                </a:lnTo>
                <a:lnTo>
                  <a:pt x="0" y="1524"/>
                </a:lnTo>
                <a:lnTo>
                  <a:pt x="1524" y="0"/>
                </a:lnTo>
                <a:lnTo>
                  <a:pt x="3048" y="0"/>
                </a:lnTo>
                <a:lnTo>
                  <a:pt x="3048" y="1524"/>
                </a:lnTo>
                <a:lnTo>
                  <a:pt x="4572" y="1524"/>
                </a:lnTo>
                <a:lnTo>
                  <a:pt x="4572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630565" y="6167628"/>
            <a:ext cx="5080" cy="73660"/>
          </a:xfrm>
          <a:custGeom>
            <a:avLst/>
            <a:gdLst/>
            <a:ahLst/>
            <a:cxnLst/>
            <a:rect l="l" t="t" r="r" b="b"/>
            <a:pathLst>
              <a:path w="5080" h="73660">
                <a:moveTo>
                  <a:pt x="4572" y="3048"/>
                </a:moveTo>
                <a:lnTo>
                  <a:pt x="4572" y="71628"/>
                </a:lnTo>
                <a:lnTo>
                  <a:pt x="3048" y="73152"/>
                </a:lnTo>
                <a:lnTo>
                  <a:pt x="0" y="73152"/>
                </a:lnTo>
                <a:lnTo>
                  <a:pt x="0" y="1524"/>
                </a:lnTo>
                <a:lnTo>
                  <a:pt x="1524" y="0"/>
                </a:lnTo>
                <a:lnTo>
                  <a:pt x="3048" y="0"/>
                </a:lnTo>
                <a:lnTo>
                  <a:pt x="3048" y="1524"/>
                </a:lnTo>
                <a:lnTo>
                  <a:pt x="4572" y="1524"/>
                </a:lnTo>
                <a:lnTo>
                  <a:pt x="4572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630565" y="6278117"/>
            <a:ext cx="5080" cy="73660"/>
          </a:xfrm>
          <a:custGeom>
            <a:avLst/>
            <a:gdLst/>
            <a:ahLst/>
            <a:cxnLst/>
            <a:rect l="l" t="t" r="r" b="b"/>
            <a:pathLst>
              <a:path w="5080" h="73660">
                <a:moveTo>
                  <a:pt x="4571" y="2285"/>
                </a:moveTo>
                <a:lnTo>
                  <a:pt x="4571" y="71627"/>
                </a:lnTo>
                <a:lnTo>
                  <a:pt x="3047" y="73151"/>
                </a:lnTo>
                <a:lnTo>
                  <a:pt x="0" y="73151"/>
                </a:lnTo>
                <a:lnTo>
                  <a:pt x="0" y="0"/>
                </a:lnTo>
                <a:lnTo>
                  <a:pt x="3047" y="0"/>
                </a:lnTo>
                <a:lnTo>
                  <a:pt x="4571" y="1523"/>
                </a:lnTo>
                <a:lnTo>
                  <a:pt x="4571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630565" y="6388608"/>
            <a:ext cx="5080" cy="72390"/>
          </a:xfrm>
          <a:custGeom>
            <a:avLst/>
            <a:gdLst/>
            <a:ahLst/>
            <a:cxnLst/>
            <a:rect l="l" t="t" r="r" b="b"/>
            <a:pathLst>
              <a:path w="5080" h="72389">
                <a:moveTo>
                  <a:pt x="4571" y="761"/>
                </a:moveTo>
                <a:lnTo>
                  <a:pt x="4571" y="71627"/>
                </a:lnTo>
                <a:lnTo>
                  <a:pt x="3047" y="71627"/>
                </a:lnTo>
                <a:lnTo>
                  <a:pt x="3047" y="72389"/>
                </a:lnTo>
                <a:lnTo>
                  <a:pt x="1523" y="72389"/>
                </a:lnTo>
                <a:lnTo>
                  <a:pt x="0" y="71627"/>
                </a:lnTo>
                <a:lnTo>
                  <a:pt x="0" y="0"/>
                </a:lnTo>
                <a:lnTo>
                  <a:pt x="3047" y="0"/>
                </a:lnTo>
                <a:lnTo>
                  <a:pt x="4571" y="76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630565" y="6498335"/>
            <a:ext cx="5080" cy="73660"/>
          </a:xfrm>
          <a:custGeom>
            <a:avLst/>
            <a:gdLst/>
            <a:ahLst/>
            <a:cxnLst/>
            <a:rect l="l" t="t" r="r" b="b"/>
            <a:pathLst>
              <a:path w="5080" h="73659">
                <a:moveTo>
                  <a:pt x="4571" y="1523"/>
                </a:moveTo>
                <a:lnTo>
                  <a:pt x="4571" y="71628"/>
                </a:lnTo>
                <a:lnTo>
                  <a:pt x="3047" y="71628"/>
                </a:lnTo>
                <a:lnTo>
                  <a:pt x="1523" y="73151"/>
                </a:lnTo>
                <a:lnTo>
                  <a:pt x="0" y="71628"/>
                </a:lnTo>
                <a:lnTo>
                  <a:pt x="0" y="0"/>
                </a:lnTo>
                <a:lnTo>
                  <a:pt x="4571" y="0"/>
                </a:lnTo>
                <a:lnTo>
                  <a:pt x="4571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630565" y="6607302"/>
            <a:ext cx="5080" cy="74930"/>
          </a:xfrm>
          <a:custGeom>
            <a:avLst/>
            <a:gdLst/>
            <a:ahLst/>
            <a:cxnLst/>
            <a:rect l="l" t="t" r="r" b="b"/>
            <a:pathLst>
              <a:path w="5080" h="74929">
                <a:moveTo>
                  <a:pt x="4571" y="3048"/>
                </a:moveTo>
                <a:lnTo>
                  <a:pt x="4571" y="73152"/>
                </a:lnTo>
                <a:lnTo>
                  <a:pt x="3047" y="73152"/>
                </a:lnTo>
                <a:lnTo>
                  <a:pt x="1523" y="74676"/>
                </a:lnTo>
                <a:lnTo>
                  <a:pt x="1523" y="73152"/>
                </a:lnTo>
                <a:lnTo>
                  <a:pt x="0" y="73152"/>
                </a:lnTo>
                <a:lnTo>
                  <a:pt x="0" y="1524"/>
                </a:lnTo>
                <a:lnTo>
                  <a:pt x="1523" y="0"/>
                </a:lnTo>
                <a:lnTo>
                  <a:pt x="3047" y="0"/>
                </a:lnTo>
                <a:lnTo>
                  <a:pt x="3047" y="1524"/>
                </a:lnTo>
                <a:lnTo>
                  <a:pt x="4571" y="1524"/>
                </a:lnTo>
                <a:lnTo>
                  <a:pt x="4571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630565" y="6717792"/>
            <a:ext cx="5080" cy="48895"/>
          </a:xfrm>
          <a:custGeom>
            <a:avLst/>
            <a:gdLst/>
            <a:ahLst/>
            <a:cxnLst/>
            <a:rect l="l" t="t" r="r" b="b"/>
            <a:pathLst>
              <a:path w="5080" h="48895">
                <a:moveTo>
                  <a:pt x="4571" y="3047"/>
                </a:moveTo>
                <a:lnTo>
                  <a:pt x="4571" y="47243"/>
                </a:lnTo>
                <a:lnTo>
                  <a:pt x="3047" y="48767"/>
                </a:lnTo>
                <a:lnTo>
                  <a:pt x="0" y="48767"/>
                </a:lnTo>
                <a:lnTo>
                  <a:pt x="0" y="1523"/>
                </a:lnTo>
                <a:lnTo>
                  <a:pt x="1523" y="0"/>
                </a:lnTo>
                <a:lnTo>
                  <a:pt x="3047" y="0"/>
                </a:lnTo>
                <a:lnTo>
                  <a:pt x="3047" y="1523"/>
                </a:lnTo>
                <a:lnTo>
                  <a:pt x="4571" y="1523"/>
                </a:lnTo>
                <a:lnTo>
                  <a:pt x="4571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915547" y="6067044"/>
            <a:ext cx="0" cy="709930"/>
          </a:xfrm>
          <a:custGeom>
            <a:avLst/>
            <a:gdLst/>
            <a:ahLst/>
            <a:cxnLst/>
            <a:rect l="l" t="t" r="r" b="b"/>
            <a:pathLst>
              <a:path h="709929">
                <a:moveTo>
                  <a:pt x="0" y="0"/>
                </a:moveTo>
                <a:lnTo>
                  <a:pt x="0" y="709422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913261" y="6067044"/>
            <a:ext cx="5080" cy="73660"/>
          </a:xfrm>
          <a:custGeom>
            <a:avLst/>
            <a:gdLst/>
            <a:ahLst/>
            <a:cxnLst/>
            <a:rect l="l" t="t" r="r" b="b"/>
            <a:pathLst>
              <a:path w="5079" h="73660">
                <a:moveTo>
                  <a:pt x="4572" y="1524"/>
                </a:moveTo>
                <a:lnTo>
                  <a:pt x="4572" y="71628"/>
                </a:lnTo>
                <a:lnTo>
                  <a:pt x="3048" y="73152"/>
                </a:lnTo>
                <a:lnTo>
                  <a:pt x="1524" y="73152"/>
                </a:lnTo>
                <a:lnTo>
                  <a:pt x="0" y="71628"/>
                </a:lnTo>
                <a:lnTo>
                  <a:pt x="0" y="0"/>
                </a:lnTo>
                <a:lnTo>
                  <a:pt x="4572" y="0"/>
                </a:lnTo>
                <a:lnTo>
                  <a:pt x="4572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913261" y="6177534"/>
            <a:ext cx="5080" cy="73660"/>
          </a:xfrm>
          <a:custGeom>
            <a:avLst/>
            <a:gdLst/>
            <a:ahLst/>
            <a:cxnLst/>
            <a:rect l="l" t="t" r="r" b="b"/>
            <a:pathLst>
              <a:path w="5079" h="73660">
                <a:moveTo>
                  <a:pt x="4572" y="1524"/>
                </a:moveTo>
                <a:lnTo>
                  <a:pt x="4572" y="71628"/>
                </a:lnTo>
                <a:lnTo>
                  <a:pt x="3048" y="73152"/>
                </a:lnTo>
                <a:lnTo>
                  <a:pt x="0" y="71628"/>
                </a:lnTo>
                <a:lnTo>
                  <a:pt x="0" y="0"/>
                </a:lnTo>
                <a:lnTo>
                  <a:pt x="4572" y="0"/>
                </a:lnTo>
                <a:lnTo>
                  <a:pt x="4572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913261" y="6286500"/>
            <a:ext cx="5080" cy="74930"/>
          </a:xfrm>
          <a:custGeom>
            <a:avLst/>
            <a:gdLst/>
            <a:ahLst/>
            <a:cxnLst/>
            <a:rect l="l" t="t" r="r" b="b"/>
            <a:pathLst>
              <a:path w="5079" h="74929">
                <a:moveTo>
                  <a:pt x="4572" y="3047"/>
                </a:moveTo>
                <a:lnTo>
                  <a:pt x="4572" y="73151"/>
                </a:lnTo>
                <a:lnTo>
                  <a:pt x="3048" y="73151"/>
                </a:lnTo>
                <a:lnTo>
                  <a:pt x="3048" y="74675"/>
                </a:lnTo>
                <a:lnTo>
                  <a:pt x="1524" y="73151"/>
                </a:lnTo>
                <a:lnTo>
                  <a:pt x="0" y="73151"/>
                </a:lnTo>
                <a:lnTo>
                  <a:pt x="0" y="1523"/>
                </a:lnTo>
                <a:lnTo>
                  <a:pt x="1524" y="0"/>
                </a:lnTo>
                <a:lnTo>
                  <a:pt x="3048" y="0"/>
                </a:lnTo>
                <a:lnTo>
                  <a:pt x="4572" y="1523"/>
                </a:lnTo>
                <a:lnTo>
                  <a:pt x="4572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913261" y="6396990"/>
            <a:ext cx="5080" cy="73660"/>
          </a:xfrm>
          <a:custGeom>
            <a:avLst/>
            <a:gdLst/>
            <a:ahLst/>
            <a:cxnLst/>
            <a:rect l="l" t="t" r="r" b="b"/>
            <a:pathLst>
              <a:path w="5079" h="73660">
                <a:moveTo>
                  <a:pt x="4572" y="3047"/>
                </a:moveTo>
                <a:lnTo>
                  <a:pt x="4572" y="73151"/>
                </a:lnTo>
                <a:lnTo>
                  <a:pt x="0" y="73151"/>
                </a:lnTo>
                <a:lnTo>
                  <a:pt x="0" y="1523"/>
                </a:lnTo>
                <a:lnTo>
                  <a:pt x="1524" y="0"/>
                </a:lnTo>
                <a:lnTo>
                  <a:pt x="3048" y="0"/>
                </a:lnTo>
                <a:lnTo>
                  <a:pt x="4572" y="1523"/>
                </a:lnTo>
                <a:lnTo>
                  <a:pt x="4572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913261" y="6507480"/>
            <a:ext cx="5080" cy="73660"/>
          </a:xfrm>
          <a:custGeom>
            <a:avLst/>
            <a:gdLst/>
            <a:ahLst/>
            <a:cxnLst/>
            <a:rect l="l" t="t" r="r" b="b"/>
            <a:pathLst>
              <a:path w="5079" h="73659">
                <a:moveTo>
                  <a:pt x="4572" y="2285"/>
                </a:moveTo>
                <a:lnTo>
                  <a:pt x="4572" y="73151"/>
                </a:lnTo>
                <a:lnTo>
                  <a:pt x="0" y="73151"/>
                </a:lnTo>
                <a:lnTo>
                  <a:pt x="0" y="0"/>
                </a:lnTo>
                <a:lnTo>
                  <a:pt x="4572" y="0"/>
                </a:lnTo>
                <a:lnTo>
                  <a:pt x="4572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913261" y="6617207"/>
            <a:ext cx="5080" cy="73660"/>
          </a:xfrm>
          <a:custGeom>
            <a:avLst/>
            <a:gdLst/>
            <a:ahLst/>
            <a:cxnLst/>
            <a:rect l="l" t="t" r="r" b="b"/>
            <a:pathLst>
              <a:path w="5079" h="73659">
                <a:moveTo>
                  <a:pt x="4572" y="1524"/>
                </a:moveTo>
                <a:lnTo>
                  <a:pt x="4572" y="72390"/>
                </a:lnTo>
                <a:lnTo>
                  <a:pt x="3048" y="73152"/>
                </a:lnTo>
                <a:lnTo>
                  <a:pt x="1524" y="73152"/>
                </a:lnTo>
                <a:lnTo>
                  <a:pt x="0" y="72390"/>
                </a:lnTo>
                <a:lnTo>
                  <a:pt x="0" y="0"/>
                </a:lnTo>
                <a:lnTo>
                  <a:pt x="4572" y="0"/>
                </a:lnTo>
                <a:lnTo>
                  <a:pt x="4572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913261" y="6727697"/>
            <a:ext cx="5080" cy="48895"/>
          </a:xfrm>
          <a:custGeom>
            <a:avLst/>
            <a:gdLst/>
            <a:ahLst/>
            <a:cxnLst/>
            <a:rect l="l" t="t" r="r" b="b"/>
            <a:pathLst>
              <a:path w="5079" h="48895">
                <a:moveTo>
                  <a:pt x="4572" y="1523"/>
                </a:moveTo>
                <a:lnTo>
                  <a:pt x="4572" y="47243"/>
                </a:lnTo>
                <a:lnTo>
                  <a:pt x="3048" y="47243"/>
                </a:lnTo>
                <a:lnTo>
                  <a:pt x="3048" y="48767"/>
                </a:lnTo>
                <a:lnTo>
                  <a:pt x="1524" y="47243"/>
                </a:lnTo>
                <a:lnTo>
                  <a:pt x="0" y="47243"/>
                </a:lnTo>
                <a:lnTo>
                  <a:pt x="0" y="0"/>
                </a:lnTo>
                <a:lnTo>
                  <a:pt x="4572" y="0"/>
                </a:lnTo>
                <a:lnTo>
                  <a:pt x="4572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881239" y="6035802"/>
            <a:ext cx="0" cy="709930"/>
          </a:xfrm>
          <a:custGeom>
            <a:avLst/>
            <a:gdLst/>
            <a:ahLst/>
            <a:cxnLst/>
            <a:rect l="l" t="t" r="r" b="b"/>
            <a:pathLst>
              <a:path h="709929">
                <a:moveTo>
                  <a:pt x="0" y="0"/>
                </a:moveTo>
                <a:lnTo>
                  <a:pt x="0" y="709422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878191" y="6035802"/>
            <a:ext cx="6350" cy="73660"/>
          </a:xfrm>
          <a:custGeom>
            <a:avLst/>
            <a:gdLst/>
            <a:ahLst/>
            <a:cxnLst/>
            <a:rect l="l" t="t" r="r" b="b"/>
            <a:pathLst>
              <a:path w="6350" h="73660">
                <a:moveTo>
                  <a:pt x="6096" y="1524"/>
                </a:moveTo>
                <a:lnTo>
                  <a:pt x="6096" y="70104"/>
                </a:lnTo>
                <a:lnTo>
                  <a:pt x="4572" y="71628"/>
                </a:lnTo>
                <a:lnTo>
                  <a:pt x="4572" y="73152"/>
                </a:lnTo>
                <a:lnTo>
                  <a:pt x="1524" y="73152"/>
                </a:lnTo>
                <a:lnTo>
                  <a:pt x="0" y="71628"/>
                </a:lnTo>
                <a:lnTo>
                  <a:pt x="0" y="1524"/>
                </a:lnTo>
                <a:lnTo>
                  <a:pt x="1524" y="0"/>
                </a:lnTo>
                <a:lnTo>
                  <a:pt x="4572" y="0"/>
                </a:lnTo>
                <a:lnTo>
                  <a:pt x="4572" y="1524"/>
                </a:lnTo>
                <a:lnTo>
                  <a:pt x="6096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878191" y="6146291"/>
            <a:ext cx="6350" cy="73660"/>
          </a:xfrm>
          <a:custGeom>
            <a:avLst/>
            <a:gdLst/>
            <a:ahLst/>
            <a:cxnLst/>
            <a:rect l="l" t="t" r="r" b="b"/>
            <a:pathLst>
              <a:path w="6350" h="73660">
                <a:moveTo>
                  <a:pt x="6096" y="1524"/>
                </a:moveTo>
                <a:lnTo>
                  <a:pt x="6096" y="70104"/>
                </a:lnTo>
                <a:lnTo>
                  <a:pt x="4572" y="71628"/>
                </a:lnTo>
                <a:lnTo>
                  <a:pt x="4572" y="73152"/>
                </a:lnTo>
                <a:lnTo>
                  <a:pt x="1524" y="73152"/>
                </a:lnTo>
                <a:lnTo>
                  <a:pt x="1524" y="71628"/>
                </a:lnTo>
                <a:lnTo>
                  <a:pt x="0" y="71628"/>
                </a:lnTo>
                <a:lnTo>
                  <a:pt x="0" y="0"/>
                </a:lnTo>
                <a:lnTo>
                  <a:pt x="4572" y="0"/>
                </a:lnTo>
                <a:lnTo>
                  <a:pt x="6096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878191" y="6255258"/>
            <a:ext cx="6350" cy="74295"/>
          </a:xfrm>
          <a:custGeom>
            <a:avLst/>
            <a:gdLst/>
            <a:ahLst/>
            <a:cxnLst/>
            <a:rect l="l" t="t" r="r" b="b"/>
            <a:pathLst>
              <a:path w="6350" h="74295">
                <a:moveTo>
                  <a:pt x="6096" y="2285"/>
                </a:moveTo>
                <a:lnTo>
                  <a:pt x="6096" y="71627"/>
                </a:lnTo>
                <a:lnTo>
                  <a:pt x="4572" y="73151"/>
                </a:lnTo>
                <a:lnTo>
                  <a:pt x="3048" y="73913"/>
                </a:lnTo>
                <a:lnTo>
                  <a:pt x="1524" y="73151"/>
                </a:lnTo>
                <a:lnTo>
                  <a:pt x="0" y="73151"/>
                </a:lnTo>
                <a:lnTo>
                  <a:pt x="0" y="761"/>
                </a:lnTo>
                <a:lnTo>
                  <a:pt x="1524" y="761"/>
                </a:lnTo>
                <a:lnTo>
                  <a:pt x="1524" y="0"/>
                </a:lnTo>
                <a:lnTo>
                  <a:pt x="4572" y="0"/>
                </a:lnTo>
                <a:lnTo>
                  <a:pt x="4572" y="761"/>
                </a:lnTo>
                <a:lnTo>
                  <a:pt x="6096" y="22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878191" y="6364985"/>
            <a:ext cx="6350" cy="73660"/>
          </a:xfrm>
          <a:custGeom>
            <a:avLst/>
            <a:gdLst/>
            <a:ahLst/>
            <a:cxnLst/>
            <a:rect l="l" t="t" r="r" b="b"/>
            <a:pathLst>
              <a:path w="6350" h="73660">
                <a:moveTo>
                  <a:pt x="6096" y="3047"/>
                </a:moveTo>
                <a:lnTo>
                  <a:pt x="6096" y="71627"/>
                </a:lnTo>
                <a:lnTo>
                  <a:pt x="4572" y="71627"/>
                </a:lnTo>
                <a:lnTo>
                  <a:pt x="4572" y="73151"/>
                </a:lnTo>
                <a:lnTo>
                  <a:pt x="1524" y="73151"/>
                </a:lnTo>
                <a:lnTo>
                  <a:pt x="0" y="71627"/>
                </a:lnTo>
                <a:lnTo>
                  <a:pt x="0" y="1523"/>
                </a:lnTo>
                <a:lnTo>
                  <a:pt x="1524" y="1523"/>
                </a:lnTo>
                <a:lnTo>
                  <a:pt x="1524" y="0"/>
                </a:lnTo>
                <a:lnTo>
                  <a:pt x="4572" y="0"/>
                </a:lnTo>
                <a:lnTo>
                  <a:pt x="4572" y="1523"/>
                </a:lnTo>
                <a:lnTo>
                  <a:pt x="6096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878191" y="6475476"/>
            <a:ext cx="6350" cy="73660"/>
          </a:xfrm>
          <a:custGeom>
            <a:avLst/>
            <a:gdLst/>
            <a:ahLst/>
            <a:cxnLst/>
            <a:rect l="l" t="t" r="r" b="b"/>
            <a:pathLst>
              <a:path w="6350" h="73659">
                <a:moveTo>
                  <a:pt x="6096" y="3048"/>
                </a:moveTo>
                <a:lnTo>
                  <a:pt x="6096" y="71628"/>
                </a:lnTo>
                <a:lnTo>
                  <a:pt x="4572" y="71628"/>
                </a:lnTo>
                <a:lnTo>
                  <a:pt x="4572" y="73151"/>
                </a:lnTo>
                <a:lnTo>
                  <a:pt x="1524" y="73151"/>
                </a:lnTo>
                <a:lnTo>
                  <a:pt x="0" y="71628"/>
                </a:lnTo>
                <a:lnTo>
                  <a:pt x="0" y="1523"/>
                </a:lnTo>
                <a:lnTo>
                  <a:pt x="1524" y="0"/>
                </a:lnTo>
                <a:lnTo>
                  <a:pt x="4572" y="0"/>
                </a:lnTo>
                <a:lnTo>
                  <a:pt x="4572" y="1523"/>
                </a:lnTo>
                <a:lnTo>
                  <a:pt x="6096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878191" y="6585966"/>
            <a:ext cx="6350" cy="73660"/>
          </a:xfrm>
          <a:custGeom>
            <a:avLst/>
            <a:gdLst/>
            <a:ahLst/>
            <a:cxnLst/>
            <a:rect l="l" t="t" r="r" b="b"/>
            <a:pathLst>
              <a:path w="6350" h="73659">
                <a:moveTo>
                  <a:pt x="6096" y="1524"/>
                </a:moveTo>
                <a:lnTo>
                  <a:pt x="6096" y="70104"/>
                </a:lnTo>
                <a:lnTo>
                  <a:pt x="4572" y="71628"/>
                </a:lnTo>
                <a:lnTo>
                  <a:pt x="4572" y="73152"/>
                </a:lnTo>
                <a:lnTo>
                  <a:pt x="1524" y="73152"/>
                </a:lnTo>
                <a:lnTo>
                  <a:pt x="0" y="71628"/>
                </a:lnTo>
                <a:lnTo>
                  <a:pt x="0" y="1524"/>
                </a:lnTo>
                <a:lnTo>
                  <a:pt x="1524" y="0"/>
                </a:lnTo>
                <a:lnTo>
                  <a:pt x="4572" y="0"/>
                </a:lnTo>
                <a:lnTo>
                  <a:pt x="4572" y="1524"/>
                </a:lnTo>
                <a:lnTo>
                  <a:pt x="6096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878191" y="6696456"/>
            <a:ext cx="6350" cy="48895"/>
          </a:xfrm>
          <a:custGeom>
            <a:avLst/>
            <a:gdLst/>
            <a:ahLst/>
            <a:cxnLst/>
            <a:rect l="l" t="t" r="r" b="b"/>
            <a:pathLst>
              <a:path w="6350" h="48895">
                <a:moveTo>
                  <a:pt x="6096" y="1523"/>
                </a:moveTo>
                <a:lnTo>
                  <a:pt x="6096" y="45719"/>
                </a:lnTo>
                <a:lnTo>
                  <a:pt x="3048" y="48767"/>
                </a:lnTo>
                <a:lnTo>
                  <a:pt x="1524" y="47243"/>
                </a:lnTo>
                <a:lnTo>
                  <a:pt x="0" y="47243"/>
                </a:lnTo>
                <a:lnTo>
                  <a:pt x="0" y="0"/>
                </a:lnTo>
                <a:lnTo>
                  <a:pt x="4572" y="0"/>
                </a:lnTo>
                <a:lnTo>
                  <a:pt x="6096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196201" y="2670048"/>
            <a:ext cx="1376680" cy="430530"/>
          </a:xfrm>
          <a:custGeom>
            <a:avLst/>
            <a:gdLst/>
            <a:ahLst/>
            <a:cxnLst/>
            <a:rect l="l" t="t" r="r" b="b"/>
            <a:pathLst>
              <a:path w="1376679" h="430530">
                <a:moveTo>
                  <a:pt x="0" y="0"/>
                </a:moveTo>
                <a:lnTo>
                  <a:pt x="0" y="430529"/>
                </a:lnTo>
                <a:lnTo>
                  <a:pt x="1376172" y="430529"/>
                </a:lnTo>
                <a:lnTo>
                  <a:pt x="1376172" y="0"/>
                </a:lnTo>
                <a:lnTo>
                  <a:pt x="0" y="0"/>
                </a:lnTo>
                <a:close/>
              </a:path>
            </a:pathLst>
          </a:custGeom>
          <a:ln w="4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 txBox="1"/>
          <p:nvPr/>
        </p:nvSpPr>
        <p:spPr>
          <a:xfrm>
            <a:off x="7204595" y="2706623"/>
            <a:ext cx="1357630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885">
              <a:lnSpc>
                <a:spcPct val="100000"/>
              </a:lnSpc>
            </a:pPr>
            <a:r>
              <a:rPr sz="1000" b="1" spc="10" dirty="0">
                <a:latin typeface="맑은 고딕"/>
                <a:cs typeface="맑은 고딕"/>
              </a:rPr>
              <a:t>쳋 </a:t>
            </a:r>
            <a:r>
              <a:rPr sz="1000" b="1" spc="20" dirty="0">
                <a:latin typeface="맑은 고딕"/>
                <a:cs typeface="맑은 고딕"/>
              </a:rPr>
              <a:t> </a:t>
            </a:r>
            <a:r>
              <a:rPr sz="1200" b="1" spc="-5" dirty="0">
                <a:latin typeface="Arial"/>
                <a:cs typeface="Arial"/>
              </a:rPr>
              <a:t>e</a:t>
            </a:r>
            <a:r>
              <a:rPr sz="1200" b="1" spc="5" dirty="0">
                <a:latin typeface="Arial"/>
                <a:cs typeface="Arial"/>
              </a:rPr>
              <a:t>t</a:t>
            </a:r>
            <a:r>
              <a:rPr sz="1200" b="1" spc="-5" dirty="0">
                <a:latin typeface="Arial"/>
                <a:cs typeface="Arial"/>
              </a:rPr>
              <a:t>aclass?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9387725" y="1517903"/>
            <a:ext cx="192405" cy="193675"/>
          </a:xfrm>
          <a:custGeom>
            <a:avLst/>
            <a:gdLst/>
            <a:ahLst/>
            <a:cxnLst/>
            <a:rect l="l" t="t" r="r" b="b"/>
            <a:pathLst>
              <a:path w="192404" h="193675">
                <a:moveTo>
                  <a:pt x="192024" y="193547"/>
                </a:moveTo>
                <a:lnTo>
                  <a:pt x="192024" y="0"/>
                </a:lnTo>
                <a:lnTo>
                  <a:pt x="0" y="0"/>
                </a:lnTo>
                <a:lnTo>
                  <a:pt x="192024" y="1935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9387725" y="1517903"/>
            <a:ext cx="192405" cy="193675"/>
          </a:xfrm>
          <a:custGeom>
            <a:avLst/>
            <a:gdLst/>
            <a:ahLst/>
            <a:cxnLst/>
            <a:rect l="l" t="t" r="r" b="b"/>
            <a:pathLst>
              <a:path w="192404" h="193675">
                <a:moveTo>
                  <a:pt x="192024" y="193548"/>
                </a:moveTo>
                <a:lnTo>
                  <a:pt x="0" y="0"/>
                </a:lnTo>
                <a:lnTo>
                  <a:pt x="0" y="193548"/>
                </a:lnTo>
                <a:lnTo>
                  <a:pt x="192024" y="193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9387725" y="1517903"/>
            <a:ext cx="192405" cy="193675"/>
          </a:xfrm>
          <a:custGeom>
            <a:avLst/>
            <a:gdLst/>
            <a:ahLst/>
            <a:cxnLst/>
            <a:rect l="l" t="t" r="r" b="b"/>
            <a:pathLst>
              <a:path w="192404" h="193675">
                <a:moveTo>
                  <a:pt x="192024" y="193548"/>
                </a:moveTo>
                <a:lnTo>
                  <a:pt x="0" y="0"/>
                </a:lnTo>
                <a:lnTo>
                  <a:pt x="0" y="193548"/>
                </a:lnTo>
                <a:lnTo>
                  <a:pt x="192024" y="193548"/>
                </a:lnTo>
                <a:close/>
              </a:path>
            </a:pathLst>
          </a:custGeom>
          <a:ln w="4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548257" y="2404872"/>
            <a:ext cx="292735" cy="232410"/>
          </a:xfrm>
          <a:custGeom>
            <a:avLst/>
            <a:gdLst/>
            <a:ahLst/>
            <a:cxnLst/>
            <a:rect l="l" t="t" r="r" b="b"/>
            <a:pathLst>
              <a:path w="292734" h="232410">
                <a:moveTo>
                  <a:pt x="4572" y="4572"/>
                </a:moveTo>
                <a:lnTo>
                  <a:pt x="4572" y="1524"/>
                </a:lnTo>
                <a:lnTo>
                  <a:pt x="3048" y="0"/>
                </a:lnTo>
                <a:lnTo>
                  <a:pt x="1524" y="0"/>
                </a:lnTo>
                <a:lnTo>
                  <a:pt x="1524" y="1524"/>
                </a:lnTo>
                <a:lnTo>
                  <a:pt x="0" y="1524"/>
                </a:lnTo>
                <a:lnTo>
                  <a:pt x="0" y="3048"/>
                </a:lnTo>
                <a:lnTo>
                  <a:pt x="1524" y="4572"/>
                </a:lnTo>
                <a:lnTo>
                  <a:pt x="4572" y="4572"/>
                </a:lnTo>
                <a:close/>
              </a:path>
              <a:path w="292734" h="232410">
                <a:moveTo>
                  <a:pt x="22860" y="19050"/>
                </a:moveTo>
                <a:lnTo>
                  <a:pt x="22860" y="16002"/>
                </a:lnTo>
                <a:lnTo>
                  <a:pt x="22098" y="16002"/>
                </a:lnTo>
                <a:lnTo>
                  <a:pt x="22098" y="14478"/>
                </a:lnTo>
                <a:lnTo>
                  <a:pt x="20574" y="14478"/>
                </a:lnTo>
                <a:lnTo>
                  <a:pt x="19050" y="16002"/>
                </a:lnTo>
                <a:lnTo>
                  <a:pt x="19050" y="19050"/>
                </a:lnTo>
                <a:lnTo>
                  <a:pt x="22860" y="19050"/>
                </a:lnTo>
                <a:close/>
              </a:path>
              <a:path w="292734" h="232410">
                <a:moveTo>
                  <a:pt x="41910" y="32004"/>
                </a:moveTo>
                <a:lnTo>
                  <a:pt x="41910" y="30480"/>
                </a:lnTo>
                <a:lnTo>
                  <a:pt x="40386" y="28956"/>
                </a:lnTo>
                <a:lnTo>
                  <a:pt x="38862" y="28956"/>
                </a:lnTo>
                <a:lnTo>
                  <a:pt x="37338" y="30480"/>
                </a:lnTo>
                <a:lnTo>
                  <a:pt x="35814" y="30480"/>
                </a:lnTo>
                <a:lnTo>
                  <a:pt x="35814" y="32004"/>
                </a:lnTo>
                <a:lnTo>
                  <a:pt x="37338" y="32004"/>
                </a:lnTo>
                <a:lnTo>
                  <a:pt x="37338" y="32766"/>
                </a:lnTo>
                <a:lnTo>
                  <a:pt x="40386" y="32766"/>
                </a:lnTo>
                <a:lnTo>
                  <a:pt x="41910" y="32004"/>
                </a:lnTo>
                <a:close/>
              </a:path>
              <a:path w="292734" h="232410">
                <a:moveTo>
                  <a:pt x="59436" y="47244"/>
                </a:moveTo>
                <a:lnTo>
                  <a:pt x="59436" y="43434"/>
                </a:lnTo>
                <a:lnTo>
                  <a:pt x="56388" y="43434"/>
                </a:lnTo>
                <a:lnTo>
                  <a:pt x="54864" y="44958"/>
                </a:lnTo>
                <a:lnTo>
                  <a:pt x="54864" y="45720"/>
                </a:lnTo>
                <a:lnTo>
                  <a:pt x="56388" y="47244"/>
                </a:lnTo>
                <a:lnTo>
                  <a:pt x="59436" y="47244"/>
                </a:lnTo>
                <a:close/>
              </a:path>
              <a:path w="292734" h="232410">
                <a:moveTo>
                  <a:pt x="73152" y="60198"/>
                </a:moveTo>
                <a:lnTo>
                  <a:pt x="73152" y="58674"/>
                </a:lnTo>
                <a:lnTo>
                  <a:pt x="71628" y="60198"/>
                </a:lnTo>
                <a:lnTo>
                  <a:pt x="73152" y="60198"/>
                </a:lnTo>
                <a:close/>
              </a:path>
              <a:path w="292734" h="232410">
                <a:moveTo>
                  <a:pt x="77724" y="58674"/>
                </a:moveTo>
                <a:lnTo>
                  <a:pt x="76200" y="58674"/>
                </a:lnTo>
                <a:lnTo>
                  <a:pt x="76200" y="57150"/>
                </a:lnTo>
                <a:lnTo>
                  <a:pt x="73152" y="57150"/>
                </a:lnTo>
                <a:lnTo>
                  <a:pt x="73152" y="61722"/>
                </a:lnTo>
                <a:lnTo>
                  <a:pt x="76200" y="61722"/>
                </a:lnTo>
                <a:lnTo>
                  <a:pt x="77724" y="58674"/>
                </a:lnTo>
                <a:close/>
              </a:path>
              <a:path w="292734" h="232410">
                <a:moveTo>
                  <a:pt x="95250" y="76200"/>
                </a:moveTo>
                <a:lnTo>
                  <a:pt x="95250" y="71628"/>
                </a:lnTo>
                <a:lnTo>
                  <a:pt x="92202" y="71628"/>
                </a:lnTo>
                <a:lnTo>
                  <a:pt x="90678" y="73152"/>
                </a:lnTo>
                <a:lnTo>
                  <a:pt x="90678" y="74676"/>
                </a:lnTo>
                <a:lnTo>
                  <a:pt x="92202" y="76200"/>
                </a:lnTo>
                <a:lnTo>
                  <a:pt x="95250" y="76200"/>
                </a:lnTo>
                <a:close/>
              </a:path>
              <a:path w="292734" h="232410">
                <a:moveTo>
                  <a:pt x="113538" y="89154"/>
                </a:moveTo>
                <a:lnTo>
                  <a:pt x="113538" y="87630"/>
                </a:lnTo>
                <a:lnTo>
                  <a:pt x="112014" y="86106"/>
                </a:lnTo>
                <a:lnTo>
                  <a:pt x="108966" y="86106"/>
                </a:lnTo>
                <a:lnTo>
                  <a:pt x="108966" y="90678"/>
                </a:lnTo>
                <a:lnTo>
                  <a:pt x="112014" y="90678"/>
                </a:lnTo>
                <a:lnTo>
                  <a:pt x="112014" y="89154"/>
                </a:lnTo>
                <a:lnTo>
                  <a:pt x="113538" y="89154"/>
                </a:lnTo>
                <a:close/>
              </a:path>
              <a:path w="292734" h="232410">
                <a:moveTo>
                  <a:pt x="131064" y="103632"/>
                </a:moveTo>
                <a:lnTo>
                  <a:pt x="131064" y="100584"/>
                </a:lnTo>
                <a:lnTo>
                  <a:pt x="128016" y="100584"/>
                </a:lnTo>
                <a:lnTo>
                  <a:pt x="126492" y="102108"/>
                </a:lnTo>
                <a:lnTo>
                  <a:pt x="126492" y="103632"/>
                </a:lnTo>
                <a:lnTo>
                  <a:pt x="128016" y="105156"/>
                </a:lnTo>
                <a:lnTo>
                  <a:pt x="129540" y="105156"/>
                </a:lnTo>
                <a:lnTo>
                  <a:pt x="131064" y="103632"/>
                </a:lnTo>
                <a:close/>
              </a:path>
              <a:path w="292734" h="232410">
                <a:moveTo>
                  <a:pt x="149352" y="117348"/>
                </a:moveTo>
                <a:lnTo>
                  <a:pt x="149352" y="115062"/>
                </a:lnTo>
                <a:lnTo>
                  <a:pt x="144780" y="115062"/>
                </a:lnTo>
                <a:lnTo>
                  <a:pt x="144780" y="118872"/>
                </a:lnTo>
                <a:lnTo>
                  <a:pt x="146304" y="118872"/>
                </a:lnTo>
                <a:lnTo>
                  <a:pt x="149352" y="117348"/>
                </a:lnTo>
                <a:close/>
              </a:path>
              <a:path w="292734" h="232410">
                <a:moveTo>
                  <a:pt x="166878" y="131826"/>
                </a:moveTo>
                <a:lnTo>
                  <a:pt x="166878" y="129540"/>
                </a:lnTo>
                <a:lnTo>
                  <a:pt x="163830" y="129540"/>
                </a:lnTo>
                <a:lnTo>
                  <a:pt x="162306" y="130302"/>
                </a:lnTo>
                <a:lnTo>
                  <a:pt x="162306" y="131826"/>
                </a:lnTo>
                <a:lnTo>
                  <a:pt x="163830" y="131826"/>
                </a:lnTo>
                <a:lnTo>
                  <a:pt x="163830" y="133350"/>
                </a:lnTo>
                <a:lnTo>
                  <a:pt x="165354" y="133350"/>
                </a:lnTo>
                <a:lnTo>
                  <a:pt x="166878" y="131826"/>
                </a:lnTo>
                <a:close/>
              </a:path>
              <a:path w="292734" h="232410">
                <a:moveTo>
                  <a:pt x="185166" y="146304"/>
                </a:moveTo>
                <a:lnTo>
                  <a:pt x="185166" y="143256"/>
                </a:lnTo>
                <a:lnTo>
                  <a:pt x="183642" y="143256"/>
                </a:lnTo>
                <a:lnTo>
                  <a:pt x="182118" y="141732"/>
                </a:lnTo>
                <a:lnTo>
                  <a:pt x="180594" y="143256"/>
                </a:lnTo>
                <a:lnTo>
                  <a:pt x="180594" y="146304"/>
                </a:lnTo>
                <a:lnTo>
                  <a:pt x="182118" y="147828"/>
                </a:lnTo>
                <a:lnTo>
                  <a:pt x="183642" y="146304"/>
                </a:lnTo>
                <a:lnTo>
                  <a:pt x="185166" y="146304"/>
                </a:lnTo>
                <a:close/>
              </a:path>
              <a:path w="292734" h="232410">
                <a:moveTo>
                  <a:pt x="202692" y="160782"/>
                </a:moveTo>
                <a:lnTo>
                  <a:pt x="202692" y="157734"/>
                </a:lnTo>
                <a:lnTo>
                  <a:pt x="201168" y="156210"/>
                </a:lnTo>
                <a:lnTo>
                  <a:pt x="198120" y="159258"/>
                </a:lnTo>
                <a:lnTo>
                  <a:pt x="201168" y="162306"/>
                </a:lnTo>
                <a:lnTo>
                  <a:pt x="202692" y="160782"/>
                </a:lnTo>
                <a:close/>
              </a:path>
              <a:path w="292734" h="232410">
                <a:moveTo>
                  <a:pt x="217932" y="175260"/>
                </a:moveTo>
                <a:lnTo>
                  <a:pt x="217932" y="172212"/>
                </a:lnTo>
                <a:lnTo>
                  <a:pt x="216408" y="172212"/>
                </a:lnTo>
                <a:lnTo>
                  <a:pt x="216408" y="175260"/>
                </a:lnTo>
                <a:lnTo>
                  <a:pt x="217932" y="175260"/>
                </a:lnTo>
                <a:close/>
              </a:path>
              <a:path w="292734" h="232410">
                <a:moveTo>
                  <a:pt x="220980" y="175260"/>
                </a:moveTo>
                <a:lnTo>
                  <a:pt x="220980" y="172212"/>
                </a:lnTo>
                <a:lnTo>
                  <a:pt x="219456" y="170688"/>
                </a:lnTo>
                <a:lnTo>
                  <a:pt x="217932" y="170688"/>
                </a:lnTo>
                <a:lnTo>
                  <a:pt x="217932" y="176784"/>
                </a:lnTo>
                <a:lnTo>
                  <a:pt x="219456" y="176784"/>
                </a:lnTo>
                <a:lnTo>
                  <a:pt x="220980" y="175260"/>
                </a:lnTo>
                <a:close/>
              </a:path>
              <a:path w="292734" h="232410">
                <a:moveTo>
                  <a:pt x="240030" y="188214"/>
                </a:moveTo>
                <a:lnTo>
                  <a:pt x="236982" y="185166"/>
                </a:lnTo>
                <a:lnTo>
                  <a:pt x="233934" y="188214"/>
                </a:lnTo>
                <a:lnTo>
                  <a:pt x="235458" y="189738"/>
                </a:lnTo>
                <a:lnTo>
                  <a:pt x="238506" y="189738"/>
                </a:lnTo>
                <a:lnTo>
                  <a:pt x="240030" y="188214"/>
                </a:lnTo>
                <a:close/>
              </a:path>
              <a:path w="292734" h="232410">
                <a:moveTo>
                  <a:pt x="256794" y="203454"/>
                </a:moveTo>
                <a:lnTo>
                  <a:pt x="256794" y="201168"/>
                </a:lnTo>
                <a:lnTo>
                  <a:pt x="253746" y="199644"/>
                </a:lnTo>
                <a:lnTo>
                  <a:pt x="252984" y="201168"/>
                </a:lnTo>
                <a:lnTo>
                  <a:pt x="252984" y="203454"/>
                </a:lnTo>
                <a:lnTo>
                  <a:pt x="256794" y="203454"/>
                </a:lnTo>
                <a:close/>
              </a:path>
              <a:path w="292734" h="232410">
                <a:moveTo>
                  <a:pt x="275844" y="216408"/>
                </a:moveTo>
                <a:lnTo>
                  <a:pt x="272796" y="213360"/>
                </a:lnTo>
                <a:lnTo>
                  <a:pt x="271272" y="213360"/>
                </a:lnTo>
                <a:lnTo>
                  <a:pt x="271272" y="214884"/>
                </a:lnTo>
                <a:lnTo>
                  <a:pt x="269748" y="216408"/>
                </a:lnTo>
                <a:lnTo>
                  <a:pt x="271272" y="217932"/>
                </a:lnTo>
                <a:lnTo>
                  <a:pt x="274320" y="217932"/>
                </a:lnTo>
                <a:lnTo>
                  <a:pt x="275844" y="216408"/>
                </a:lnTo>
                <a:close/>
              </a:path>
              <a:path w="292734" h="232410">
                <a:moveTo>
                  <a:pt x="292608" y="232410"/>
                </a:moveTo>
                <a:lnTo>
                  <a:pt x="292608" y="229362"/>
                </a:lnTo>
                <a:lnTo>
                  <a:pt x="291084" y="227838"/>
                </a:lnTo>
                <a:lnTo>
                  <a:pt x="289560" y="227838"/>
                </a:lnTo>
                <a:lnTo>
                  <a:pt x="288798" y="229362"/>
                </a:lnTo>
                <a:lnTo>
                  <a:pt x="288798" y="230886"/>
                </a:lnTo>
                <a:lnTo>
                  <a:pt x="289560" y="232410"/>
                </a:lnTo>
                <a:lnTo>
                  <a:pt x="292608" y="2324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548257" y="2404872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80">
                <a:moveTo>
                  <a:pt x="4572" y="1524"/>
                </a:moveTo>
                <a:lnTo>
                  <a:pt x="4572" y="4572"/>
                </a:lnTo>
                <a:lnTo>
                  <a:pt x="1524" y="4572"/>
                </a:lnTo>
                <a:lnTo>
                  <a:pt x="0" y="3048"/>
                </a:lnTo>
                <a:lnTo>
                  <a:pt x="0" y="1524"/>
                </a:lnTo>
                <a:lnTo>
                  <a:pt x="1524" y="1524"/>
                </a:lnTo>
                <a:lnTo>
                  <a:pt x="1524" y="0"/>
                </a:lnTo>
                <a:lnTo>
                  <a:pt x="3048" y="0"/>
                </a:lnTo>
                <a:lnTo>
                  <a:pt x="4572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567307" y="2419350"/>
            <a:ext cx="3810" cy="5080"/>
          </a:xfrm>
          <a:custGeom>
            <a:avLst/>
            <a:gdLst/>
            <a:ahLst/>
            <a:cxnLst/>
            <a:rect l="l" t="t" r="r" b="b"/>
            <a:pathLst>
              <a:path w="3809" h="5080">
                <a:moveTo>
                  <a:pt x="3048" y="1524"/>
                </a:moveTo>
                <a:lnTo>
                  <a:pt x="3810" y="1524"/>
                </a:lnTo>
                <a:lnTo>
                  <a:pt x="3810" y="4572"/>
                </a:lnTo>
                <a:lnTo>
                  <a:pt x="0" y="4572"/>
                </a:lnTo>
                <a:lnTo>
                  <a:pt x="0" y="1524"/>
                </a:lnTo>
                <a:lnTo>
                  <a:pt x="1524" y="0"/>
                </a:lnTo>
                <a:lnTo>
                  <a:pt x="3048" y="0"/>
                </a:lnTo>
                <a:lnTo>
                  <a:pt x="3048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584071" y="2433827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4571" y="0"/>
                </a:moveTo>
                <a:lnTo>
                  <a:pt x="6095" y="1523"/>
                </a:lnTo>
                <a:lnTo>
                  <a:pt x="6095" y="3047"/>
                </a:lnTo>
                <a:lnTo>
                  <a:pt x="4571" y="3809"/>
                </a:lnTo>
                <a:lnTo>
                  <a:pt x="1523" y="3809"/>
                </a:lnTo>
                <a:lnTo>
                  <a:pt x="1523" y="3047"/>
                </a:lnTo>
                <a:lnTo>
                  <a:pt x="0" y="3047"/>
                </a:lnTo>
                <a:lnTo>
                  <a:pt x="0" y="1523"/>
                </a:lnTo>
                <a:lnTo>
                  <a:pt x="1523" y="1523"/>
                </a:lnTo>
                <a:lnTo>
                  <a:pt x="3047" y="0"/>
                </a:lnTo>
                <a:lnTo>
                  <a:pt x="457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603121" y="2448305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4571" y="0"/>
                </a:moveTo>
                <a:lnTo>
                  <a:pt x="4571" y="3809"/>
                </a:lnTo>
                <a:lnTo>
                  <a:pt x="1523" y="3809"/>
                </a:lnTo>
                <a:lnTo>
                  <a:pt x="0" y="2285"/>
                </a:lnTo>
                <a:lnTo>
                  <a:pt x="0" y="1523"/>
                </a:lnTo>
                <a:lnTo>
                  <a:pt x="1523" y="0"/>
                </a:lnTo>
                <a:lnTo>
                  <a:pt x="457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619886" y="2462022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80">
                <a:moveTo>
                  <a:pt x="4572" y="0"/>
                </a:moveTo>
                <a:lnTo>
                  <a:pt x="4572" y="1524"/>
                </a:lnTo>
                <a:lnTo>
                  <a:pt x="6096" y="1524"/>
                </a:lnTo>
                <a:lnTo>
                  <a:pt x="4572" y="4572"/>
                </a:lnTo>
                <a:lnTo>
                  <a:pt x="1524" y="4572"/>
                </a:lnTo>
                <a:lnTo>
                  <a:pt x="1524" y="3048"/>
                </a:lnTo>
                <a:lnTo>
                  <a:pt x="0" y="3048"/>
                </a:lnTo>
                <a:lnTo>
                  <a:pt x="1524" y="1524"/>
                </a:lnTo>
                <a:lnTo>
                  <a:pt x="1524" y="0"/>
                </a:lnTo>
                <a:lnTo>
                  <a:pt x="457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638936" y="2476500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80">
                <a:moveTo>
                  <a:pt x="4572" y="0"/>
                </a:moveTo>
                <a:lnTo>
                  <a:pt x="4572" y="4572"/>
                </a:lnTo>
                <a:lnTo>
                  <a:pt x="1524" y="4572"/>
                </a:lnTo>
                <a:lnTo>
                  <a:pt x="0" y="3048"/>
                </a:lnTo>
                <a:lnTo>
                  <a:pt x="0" y="1524"/>
                </a:lnTo>
                <a:lnTo>
                  <a:pt x="1524" y="0"/>
                </a:lnTo>
                <a:lnTo>
                  <a:pt x="457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657224" y="2490977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80">
                <a:moveTo>
                  <a:pt x="3047" y="0"/>
                </a:moveTo>
                <a:lnTo>
                  <a:pt x="4571" y="1523"/>
                </a:lnTo>
                <a:lnTo>
                  <a:pt x="4571" y="3047"/>
                </a:lnTo>
                <a:lnTo>
                  <a:pt x="3047" y="3047"/>
                </a:lnTo>
                <a:lnTo>
                  <a:pt x="3047" y="4571"/>
                </a:lnTo>
                <a:lnTo>
                  <a:pt x="0" y="4571"/>
                </a:lnTo>
                <a:lnTo>
                  <a:pt x="0" y="0"/>
                </a:lnTo>
                <a:lnTo>
                  <a:pt x="304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674749" y="2505455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80">
                <a:moveTo>
                  <a:pt x="4571" y="0"/>
                </a:moveTo>
                <a:lnTo>
                  <a:pt x="4571" y="3047"/>
                </a:lnTo>
                <a:lnTo>
                  <a:pt x="3047" y="4571"/>
                </a:lnTo>
                <a:lnTo>
                  <a:pt x="1523" y="4571"/>
                </a:lnTo>
                <a:lnTo>
                  <a:pt x="0" y="3047"/>
                </a:lnTo>
                <a:lnTo>
                  <a:pt x="0" y="1523"/>
                </a:lnTo>
                <a:lnTo>
                  <a:pt x="1523" y="0"/>
                </a:lnTo>
                <a:lnTo>
                  <a:pt x="457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693037" y="2519933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3048" y="0"/>
                </a:moveTo>
                <a:lnTo>
                  <a:pt x="4572" y="0"/>
                </a:lnTo>
                <a:lnTo>
                  <a:pt x="4572" y="2286"/>
                </a:lnTo>
                <a:lnTo>
                  <a:pt x="1524" y="3810"/>
                </a:lnTo>
                <a:lnTo>
                  <a:pt x="0" y="3810"/>
                </a:lnTo>
                <a:lnTo>
                  <a:pt x="0" y="0"/>
                </a:lnTo>
                <a:lnTo>
                  <a:pt x="304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710563" y="2534411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4572" y="0"/>
                </a:moveTo>
                <a:lnTo>
                  <a:pt x="4572" y="2286"/>
                </a:lnTo>
                <a:lnTo>
                  <a:pt x="3048" y="3810"/>
                </a:lnTo>
                <a:lnTo>
                  <a:pt x="1524" y="3810"/>
                </a:lnTo>
                <a:lnTo>
                  <a:pt x="1524" y="2286"/>
                </a:lnTo>
                <a:lnTo>
                  <a:pt x="0" y="2286"/>
                </a:lnTo>
                <a:lnTo>
                  <a:pt x="0" y="762"/>
                </a:lnTo>
                <a:lnTo>
                  <a:pt x="1524" y="0"/>
                </a:lnTo>
                <a:lnTo>
                  <a:pt x="457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728851" y="2546604"/>
            <a:ext cx="5080" cy="6350"/>
          </a:xfrm>
          <a:custGeom>
            <a:avLst/>
            <a:gdLst/>
            <a:ahLst/>
            <a:cxnLst/>
            <a:rect l="l" t="t" r="r" b="b"/>
            <a:pathLst>
              <a:path w="5079" h="6350">
                <a:moveTo>
                  <a:pt x="3047" y="1523"/>
                </a:moveTo>
                <a:lnTo>
                  <a:pt x="4571" y="1523"/>
                </a:lnTo>
                <a:lnTo>
                  <a:pt x="4571" y="4571"/>
                </a:lnTo>
                <a:lnTo>
                  <a:pt x="3047" y="4571"/>
                </a:lnTo>
                <a:lnTo>
                  <a:pt x="1523" y="6095"/>
                </a:lnTo>
                <a:lnTo>
                  <a:pt x="0" y="4571"/>
                </a:lnTo>
                <a:lnTo>
                  <a:pt x="0" y="1523"/>
                </a:lnTo>
                <a:lnTo>
                  <a:pt x="1523" y="0"/>
                </a:lnTo>
                <a:lnTo>
                  <a:pt x="3047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7746377" y="2561082"/>
            <a:ext cx="5080" cy="6350"/>
          </a:xfrm>
          <a:custGeom>
            <a:avLst/>
            <a:gdLst/>
            <a:ahLst/>
            <a:cxnLst/>
            <a:rect l="l" t="t" r="r" b="b"/>
            <a:pathLst>
              <a:path w="5079" h="6350">
                <a:moveTo>
                  <a:pt x="4571" y="1523"/>
                </a:moveTo>
                <a:lnTo>
                  <a:pt x="4571" y="4571"/>
                </a:lnTo>
                <a:lnTo>
                  <a:pt x="3047" y="6095"/>
                </a:lnTo>
                <a:lnTo>
                  <a:pt x="0" y="3047"/>
                </a:lnTo>
                <a:lnTo>
                  <a:pt x="3047" y="0"/>
                </a:lnTo>
                <a:lnTo>
                  <a:pt x="4571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764665" y="2575560"/>
            <a:ext cx="5080" cy="6350"/>
          </a:xfrm>
          <a:custGeom>
            <a:avLst/>
            <a:gdLst/>
            <a:ahLst/>
            <a:cxnLst/>
            <a:rect l="l" t="t" r="r" b="b"/>
            <a:pathLst>
              <a:path w="5079" h="6350">
                <a:moveTo>
                  <a:pt x="4572" y="1524"/>
                </a:moveTo>
                <a:lnTo>
                  <a:pt x="4572" y="4572"/>
                </a:lnTo>
                <a:lnTo>
                  <a:pt x="3048" y="6096"/>
                </a:lnTo>
                <a:lnTo>
                  <a:pt x="1524" y="6096"/>
                </a:lnTo>
                <a:lnTo>
                  <a:pt x="1524" y="4572"/>
                </a:lnTo>
                <a:lnTo>
                  <a:pt x="0" y="4572"/>
                </a:lnTo>
                <a:lnTo>
                  <a:pt x="0" y="1524"/>
                </a:lnTo>
                <a:lnTo>
                  <a:pt x="1524" y="1524"/>
                </a:lnTo>
                <a:lnTo>
                  <a:pt x="1524" y="0"/>
                </a:lnTo>
                <a:lnTo>
                  <a:pt x="3048" y="0"/>
                </a:lnTo>
                <a:lnTo>
                  <a:pt x="4572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782191" y="2590038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80">
                <a:moveTo>
                  <a:pt x="4572" y="1524"/>
                </a:moveTo>
                <a:lnTo>
                  <a:pt x="6096" y="3048"/>
                </a:lnTo>
                <a:lnTo>
                  <a:pt x="4572" y="4572"/>
                </a:lnTo>
                <a:lnTo>
                  <a:pt x="1524" y="4572"/>
                </a:lnTo>
                <a:lnTo>
                  <a:pt x="0" y="3048"/>
                </a:lnTo>
                <a:lnTo>
                  <a:pt x="3048" y="0"/>
                </a:lnTo>
                <a:lnTo>
                  <a:pt x="4572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801241" y="2604516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3810" y="1523"/>
                </a:moveTo>
                <a:lnTo>
                  <a:pt x="3810" y="3809"/>
                </a:lnTo>
                <a:lnTo>
                  <a:pt x="0" y="3809"/>
                </a:lnTo>
                <a:lnTo>
                  <a:pt x="0" y="1523"/>
                </a:lnTo>
                <a:lnTo>
                  <a:pt x="762" y="0"/>
                </a:lnTo>
                <a:lnTo>
                  <a:pt x="3810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818005" y="2618232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80">
                <a:moveTo>
                  <a:pt x="4572" y="1523"/>
                </a:moveTo>
                <a:lnTo>
                  <a:pt x="6096" y="3047"/>
                </a:lnTo>
                <a:lnTo>
                  <a:pt x="4572" y="4571"/>
                </a:lnTo>
                <a:lnTo>
                  <a:pt x="1524" y="4571"/>
                </a:lnTo>
                <a:lnTo>
                  <a:pt x="0" y="3047"/>
                </a:lnTo>
                <a:lnTo>
                  <a:pt x="1524" y="1523"/>
                </a:lnTo>
                <a:lnTo>
                  <a:pt x="1524" y="0"/>
                </a:lnTo>
                <a:lnTo>
                  <a:pt x="3048" y="0"/>
                </a:lnTo>
                <a:lnTo>
                  <a:pt x="4572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837055" y="2632710"/>
            <a:ext cx="3810" cy="5080"/>
          </a:xfrm>
          <a:custGeom>
            <a:avLst/>
            <a:gdLst/>
            <a:ahLst/>
            <a:cxnLst/>
            <a:rect l="l" t="t" r="r" b="b"/>
            <a:pathLst>
              <a:path w="3809" h="5080">
                <a:moveTo>
                  <a:pt x="3810" y="1524"/>
                </a:moveTo>
                <a:lnTo>
                  <a:pt x="3810" y="4572"/>
                </a:lnTo>
                <a:lnTo>
                  <a:pt x="762" y="4572"/>
                </a:lnTo>
                <a:lnTo>
                  <a:pt x="0" y="3048"/>
                </a:lnTo>
                <a:lnTo>
                  <a:pt x="0" y="1524"/>
                </a:lnTo>
                <a:lnTo>
                  <a:pt x="762" y="0"/>
                </a:lnTo>
                <a:lnTo>
                  <a:pt x="2286" y="0"/>
                </a:lnTo>
                <a:lnTo>
                  <a:pt x="3810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7843765" y="2631185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8530" y="14477"/>
                </a:moveTo>
                <a:lnTo>
                  <a:pt x="5482" y="17525"/>
                </a:lnTo>
                <a:lnTo>
                  <a:pt x="4720" y="22097"/>
                </a:lnTo>
                <a:lnTo>
                  <a:pt x="860" y="31837"/>
                </a:lnTo>
                <a:lnTo>
                  <a:pt x="19074" y="72893"/>
                </a:lnTo>
                <a:lnTo>
                  <a:pt x="36883" y="78946"/>
                </a:lnTo>
                <a:lnTo>
                  <a:pt x="46546" y="78292"/>
                </a:lnTo>
                <a:lnTo>
                  <a:pt x="56216" y="74700"/>
                </a:lnTo>
                <a:lnTo>
                  <a:pt x="64918" y="69341"/>
                </a:lnTo>
                <a:lnTo>
                  <a:pt x="70252" y="63245"/>
                </a:lnTo>
                <a:lnTo>
                  <a:pt x="73300" y="60197"/>
                </a:lnTo>
                <a:lnTo>
                  <a:pt x="77791" y="48868"/>
                </a:lnTo>
                <a:lnTo>
                  <a:pt x="78824" y="35908"/>
                </a:lnTo>
                <a:lnTo>
                  <a:pt x="76284" y="23702"/>
                </a:lnTo>
                <a:lnTo>
                  <a:pt x="70252" y="12953"/>
                </a:lnTo>
                <a:lnTo>
                  <a:pt x="64918" y="9143"/>
                </a:lnTo>
                <a:lnTo>
                  <a:pt x="60346" y="6095"/>
                </a:lnTo>
                <a:lnTo>
                  <a:pt x="57298" y="3047"/>
                </a:lnTo>
                <a:lnTo>
                  <a:pt x="54250" y="1523"/>
                </a:lnTo>
                <a:lnTo>
                  <a:pt x="50440" y="1523"/>
                </a:lnTo>
                <a:lnTo>
                  <a:pt x="45868" y="0"/>
                </a:lnTo>
                <a:lnTo>
                  <a:pt x="31390" y="0"/>
                </a:lnTo>
                <a:lnTo>
                  <a:pt x="19960" y="4571"/>
                </a:lnTo>
                <a:lnTo>
                  <a:pt x="14626" y="9143"/>
                </a:lnTo>
                <a:lnTo>
                  <a:pt x="8530" y="14477"/>
                </a:lnTo>
              </a:path>
            </a:pathLst>
          </a:custGeom>
          <a:ln w="4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 txBox="1"/>
          <p:nvPr/>
        </p:nvSpPr>
        <p:spPr>
          <a:xfrm>
            <a:off x="7338955" y="2740484"/>
            <a:ext cx="1088390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z="1050" spc="-15" dirty="0">
                <a:latin typeface="Lucida Sans Unicode"/>
                <a:cs typeface="Lucida Sans Unicode"/>
              </a:rPr>
              <a:t>&lt;&lt;metaclass&gt;&gt;</a:t>
            </a:r>
            <a:endParaRPr sz="1050">
              <a:latin typeface="Lucida Sans Unicode"/>
              <a:cs typeface="Lucida Sans Unicode"/>
            </a:endParaRPr>
          </a:p>
          <a:p>
            <a:pPr algn="ctr">
              <a:lnSpc>
                <a:spcPts val="1420"/>
              </a:lnSpc>
            </a:pPr>
            <a:r>
              <a:rPr sz="1200" b="1" spc="-5" dirty="0">
                <a:latin typeface="Arial"/>
                <a:cs typeface="Arial"/>
              </a:rPr>
              <a:t>Font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6874636" y="1517903"/>
            <a:ext cx="2705100" cy="890269"/>
          </a:xfrm>
          <a:prstGeom prst="rect">
            <a:avLst/>
          </a:prstGeom>
          <a:ln w="42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 marR="21336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li</a:t>
            </a:r>
            <a:r>
              <a:rPr sz="1200" spc="5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li</a:t>
            </a:r>
            <a:r>
              <a:rPr sz="1200" spc="-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bo</a:t>
            </a:r>
            <a:r>
              <a:rPr sz="1200" dirty="0">
                <a:latin typeface="Arial"/>
                <a:cs typeface="Arial"/>
              </a:rPr>
              <a:t>x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ep</a:t>
            </a:r>
            <a:r>
              <a:rPr sz="1200" spc="5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esent</a:t>
            </a:r>
            <a:r>
              <a:rPr sz="1200" dirty="0">
                <a:latin typeface="Arial"/>
                <a:cs typeface="Arial"/>
              </a:rPr>
              <a:t>i</a:t>
            </a:r>
            <a:r>
              <a:rPr sz="1200" spc="-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g </a:t>
            </a:r>
            <a:r>
              <a:rPr sz="1200" spc="-5" dirty="0">
                <a:latin typeface="Arial"/>
                <a:cs typeface="Arial"/>
              </a:rPr>
              <a:t>th</a:t>
            </a:r>
            <a:r>
              <a:rPr sz="1200" dirty="0">
                <a:latin typeface="Arial"/>
                <a:cs typeface="Arial"/>
              </a:rPr>
              <a:t>e </a:t>
            </a:r>
            <a:r>
              <a:rPr sz="1200" spc="-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5" dirty="0">
                <a:latin typeface="Arial"/>
                <a:cs typeface="Arial"/>
              </a:rPr>
              <a:t>ass </a:t>
            </a:r>
            <a:r>
              <a:rPr sz="1200" i="1" spc="-10" dirty="0">
                <a:latin typeface="Arial"/>
                <a:cs typeface="Arial"/>
              </a:rPr>
              <a:t>Fon</a:t>
            </a:r>
            <a:r>
              <a:rPr sz="1200" i="1" spc="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spc="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 p</a:t>
            </a:r>
            <a:r>
              <a:rPr sz="1200" spc="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ec</a:t>
            </a:r>
            <a:r>
              <a:rPr sz="1200" dirty="0">
                <a:latin typeface="Arial"/>
                <a:cs typeface="Arial"/>
              </a:rPr>
              <a:t>i</a:t>
            </a:r>
            <a:r>
              <a:rPr sz="1200" spc="-5" dirty="0">
                <a:latin typeface="Arial"/>
                <a:cs typeface="Arial"/>
              </a:rPr>
              <a:t>s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10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, </a:t>
            </a:r>
            <a:r>
              <a:rPr sz="1200" spc="5" dirty="0">
                <a:latin typeface="Arial"/>
                <a:cs typeface="Arial"/>
              </a:rPr>
              <a:t>t</a:t>
            </a:r>
            <a:r>
              <a:rPr sz="1200" spc="-10" dirty="0">
                <a:latin typeface="Arial"/>
                <a:cs typeface="Arial"/>
              </a:rPr>
              <a:t>ha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Fon</a:t>
            </a:r>
            <a:r>
              <a:rPr sz="1200" i="1" dirty="0">
                <a:latin typeface="Arial"/>
                <a:cs typeface="Arial"/>
              </a:rPr>
              <a:t>t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is a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s</a:t>
            </a:r>
            <a:r>
              <a:rPr sz="1200" spc="5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anc</a:t>
            </a:r>
            <a:r>
              <a:rPr sz="1200" dirty="0">
                <a:latin typeface="Arial"/>
                <a:cs typeface="Arial"/>
              </a:rPr>
              <a:t>e 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f </a:t>
            </a:r>
            <a:r>
              <a:rPr sz="1200" spc="-10" dirty="0">
                <a:latin typeface="Arial"/>
                <a:cs typeface="Arial"/>
              </a:rPr>
              <a:t>c</a:t>
            </a:r>
            <a:r>
              <a:rPr sz="1200" spc="5" dirty="0">
                <a:latin typeface="Arial"/>
                <a:cs typeface="Arial"/>
              </a:rPr>
              <a:t>l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Clas</a:t>
            </a:r>
            <a:r>
              <a:rPr sz="1200" i="1" dirty="0">
                <a:latin typeface="Arial"/>
                <a:cs typeface="Arial"/>
              </a:rPr>
              <a:t>s </a:t>
            </a:r>
            <a:r>
              <a:rPr sz="1200" dirty="0">
                <a:latin typeface="Arial"/>
                <a:cs typeface="Arial"/>
              </a:rPr>
              <a:t>–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an </a:t>
            </a:r>
            <a:r>
              <a:rPr sz="1200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stanc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f a </a:t>
            </a:r>
            <a:r>
              <a:rPr sz="1200" spc="-5" dirty="0">
                <a:latin typeface="Arial"/>
                <a:cs typeface="Arial"/>
              </a:rPr>
              <a:t>me</a:t>
            </a:r>
            <a:r>
              <a:rPr sz="1200" spc="5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ac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ss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7883537" y="3099054"/>
            <a:ext cx="0" cy="708025"/>
          </a:xfrm>
          <a:custGeom>
            <a:avLst/>
            <a:gdLst/>
            <a:ahLst/>
            <a:cxnLst/>
            <a:rect l="l" t="t" r="r" b="b"/>
            <a:pathLst>
              <a:path h="708025">
                <a:moveTo>
                  <a:pt x="0" y="0"/>
                </a:moveTo>
                <a:lnTo>
                  <a:pt x="0" y="707898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881251" y="3099054"/>
            <a:ext cx="5080" cy="73660"/>
          </a:xfrm>
          <a:custGeom>
            <a:avLst/>
            <a:gdLst/>
            <a:ahLst/>
            <a:cxnLst/>
            <a:rect l="l" t="t" r="r" b="b"/>
            <a:pathLst>
              <a:path w="5079" h="73660">
                <a:moveTo>
                  <a:pt x="4572" y="1524"/>
                </a:moveTo>
                <a:lnTo>
                  <a:pt x="4572" y="71628"/>
                </a:lnTo>
                <a:lnTo>
                  <a:pt x="3048" y="73152"/>
                </a:lnTo>
                <a:lnTo>
                  <a:pt x="1524" y="73152"/>
                </a:lnTo>
                <a:lnTo>
                  <a:pt x="0" y="71628"/>
                </a:lnTo>
                <a:lnTo>
                  <a:pt x="0" y="0"/>
                </a:lnTo>
                <a:lnTo>
                  <a:pt x="4572" y="0"/>
                </a:lnTo>
                <a:lnTo>
                  <a:pt x="4572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881251" y="3208020"/>
            <a:ext cx="5080" cy="74295"/>
          </a:xfrm>
          <a:custGeom>
            <a:avLst/>
            <a:gdLst/>
            <a:ahLst/>
            <a:cxnLst/>
            <a:rect l="l" t="t" r="r" b="b"/>
            <a:pathLst>
              <a:path w="5079" h="74295">
                <a:moveTo>
                  <a:pt x="4572" y="2286"/>
                </a:moveTo>
                <a:lnTo>
                  <a:pt x="4572" y="73152"/>
                </a:lnTo>
                <a:lnTo>
                  <a:pt x="3048" y="73152"/>
                </a:lnTo>
                <a:lnTo>
                  <a:pt x="3048" y="73914"/>
                </a:lnTo>
                <a:lnTo>
                  <a:pt x="1524" y="73152"/>
                </a:lnTo>
                <a:lnTo>
                  <a:pt x="0" y="73152"/>
                </a:lnTo>
                <a:lnTo>
                  <a:pt x="0" y="762"/>
                </a:lnTo>
                <a:lnTo>
                  <a:pt x="1524" y="0"/>
                </a:lnTo>
                <a:lnTo>
                  <a:pt x="3048" y="0"/>
                </a:lnTo>
                <a:lnTo>
                  <a:pt x="4572" y="762"/>
                </a:lnTo>
                <a:lnTo>
                  <a:pt x="4572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7881251" y="3317747"/>
            <a:ext cx="5080" cy="73660"/>
          </a:xfrm>
          <a:custGeom>
            <a:avLst/>
            <a:gdLst/>
            <a:ahLst/>
            <a:cxnLst/>
            <a:rect l="l" t="t" r="r" b="b"/>
            <a:pathLst>
              <a:path w="5079" h="73660">
                <a:moveTo>
                  <a:pt x="4572" y="3047"/>
                </a:moveTo>
                <a:lnTo>
                  <a:pt x="4572" y="73151"/>
                </a:lnTo>
                <a:lnTo>
                  <a:pt x="0" y="73151"/>
                </a:lnTo>
                <a:lnTo>
                  <a:pt x="0" y="1523"/>
                </a:lnTo>
                <a:lnTo>
                  <a:pt x="1524" y="0"/>
                </a:lnTo>
                <a:lnTo>
                  <a:pt x="3048" y="0"/>
                </a:lnTo>
                <a:lnTo>
                  <a:pt x="4572" y="1523"/>
                </a:lnTo>
                <a:lnTo>
                  <a:pt x="4572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7881251" y="3428238"/>
            <a:ext cx="5080" cy="73660"/>
          </a:xfrm>
          <a:custGeom>
            <a:avLst/>
            <a:gdLst/>
            <a:ahLst/>
            <a:cxnLst/>
            <a:rect l="l" t="t" r="r" b="b"/>
            <a:pathLst>
              <a:path w="5079" h="73660">
                <a:moveTo>
                  <a:pt x="4572" y="3047"/>
                </a:moveTo>
                <a:lnTo>
                  <a:pt x="4572" y="73151"/>
                </a:lnTo>
                <a:lnTo>
                  <a:pt x="0" y="73151"/>
                </a:lnTo>
                <a:lnTo>
                  <a:pt x="0" y="0"/>
                </a:lnTo>
                <a:lnTo>
                  <a:pt x="4572" y="0"/>
                </a:lnTo>
                <a:lnTo>
                  <a:pt x="4572" y="3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7881251" y="3538728"/>
            <a:ext cx="5080" cy="73660"/>
          </a:xfrm>
          <a:custGeom>
            <a:avLst/>
            <a:gdLst/>
            <a:ahLst/>
            <a:cxnLst/>
            <a:rect l="l" t="t" r="r" b="b"/>
            <a:pathLst>
              <a:path w="5079" h="73660">
                <a:moveTo>
                  <a:pt x="4572" y="1523"/>
                </a:moveTo>
                <a:lnTo>
                  <a:pt x="4572" y="73151"/>
                </a:lnTo>
                <a:lnTo>
                  <a:pt x="0" y="73151"/>
                </a:lnTo>
                <a:lnTo>
                  <a:pt x="0" y="0"/>
                </a:lnTo>
                <a:lnTo>
                  <a:pt x="4572" y="0"/>
                </a:lnTo>
                <a:lnTo>
                  <a:pt x="4572" y="1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7881251" y="3649217"/>
            <a:ext cx="5080" cy="73660"/>
          </a:xfrm>
          <a:custGeom>
            <a:avLst/>
            <a:gdLst/>
            <a:ahLst/>
            <a:cxnLst/>
            <a:rect l="l" t="t" r="r" b="b"/>
            <a:pathLst>
              <a:path w="5079" h="73660">
                <a:moveTo>
                  <a:pt x="4572" y="1524"/>
                </a:moveTo>
                <a:lnTo>
                  <a:pt x="4572" y="71628"/>
                </a:lnTo>
                <a:lnTo>
                  <a:pt x="3048" y="73152"/>
                </a:lnTo>
                <a:lnTo>
                  <a:pt x="1524" y="73152"/>
                </a:lnTo>
                <a:lnTo>
                  <a:pt x="0" y="71628"/>
                </a:lnTo>
                <a:lnTo>
                  <a:pt x="0" y="0"/>
                </a:lnTo>
                <a:lnTo>
                  <a:pt x="4572" y="0"/>
                </a:lnTo>
                <a:lnTo>
                  <a:pt x="4572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7881251" y="3758184"/>
            <a:ext cx="5080" cy="48895"/>
          </a:xfrm>
          <a:custGeom>
            <a:avLst/>
            <a:gdLst/>
            <a:ahLst/>
            <a:cxnLst/>
            <a:rect l="l" t="t" r="r" b="b"/>
            <a:pathLst>
              <a:path w="5079" h="48895">
                <a:moveTo>
                  <a:pt x="4572" y="3048"/>
                </a:moveTo>
                <a:lnTo>
                  <a:pt x="4572" y="48768"/>
                </a:lnTo>
                <a:lnTo>
                  <a:pt x="0" y="48768"/>
                </a:lnTo>
                <a:lnTo>
                  <a:pt x="0" y="1524"/>
                </a:lnTo>
                <a:lnTo>
                  <a:pt x="1524" y="0"/>
                </a:lnTo>
                <a:lnTo>
                  <a:pt x="3048" y="0"/>
                </a:lnTo>
                <a:lnTo>
                  <a:pt x="4572" y="1524"/>
                </a:lnTo>
                <a:lnTo>
                  <a:pt x="4572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2532507" y="5874270"/>
            <a:ext cx="1459458" cy="9645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 txBox="1"/>
          <p:nvPr/>
        </p:nvSpPr>
        <p:spPr>
          <a:xfrm>
            <a:off x="2894971" y="6391842"/>
            <a:ext cx="60325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t</a:t>
            </a:r>
            <a:r>
              <a:rPr sz="1200" spc="-10" dirty="0">
                <a:latin typeface="Arial"/>
                <a:cs typeface="Arial"/>
              </a:rPr>
              <a:t>ed exa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-10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5" name="object 215"/>
          <p:cNvSpPr/>
          <p:nvPr/>
        </p:nvSpPr>
        <p:spPr>
          <a:xfrm>
            <a:off x="6856348" y="4209288"/>
            <a:ext cx="2705100" cy="1019810"/>
          </a:xfrm>
          <a:custGeom>
            <a:avLst/>
            <a:gdLst/>
            <a:ahLst/>
            <a:cxnLst/>
            <a:rect l="l" t="t" r="r" b="b"/>
            <a:pathLst>
              <a:path w="2705100" h="1019810">
                <a:moveTo>
                  <a:pt x="0" y="0"/>
                </a:moveTo>
                <a:lnTo>
                  <a:pt x="0" y="1019556"/>
                </a:lnTo>
                <a:lnTo>
                  <a:pt x="2705100" y="1019556"/>
                </a:lnTo>
                <a:lnTo>
                  <a:pt x="2705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 txBox="1"/>
          <p:nvPr/>
        </p:nvSpPr>
        <p:spPr>
          <a:xfrm>
            <a:off x="6856348" y="4209288"/>
            <a:ext cx="2705100" cy="1019810"/>
          </a:xfrm>
          <a:prstGeom prst="rect">
            <a:avLst/>
          </a:prstGeom>
          <a:ln w="42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025">
              <a:lnSpc>
                <a:spcPct val="100000"/>
              </a:lnSpc>
            </a:pPr>
            <a:r>
              <a:rPr sz="1200" i="1" spc="-10" dirty="0">
                <a:latin typeface="Arial"/>
                <a:cs typeface="Arial"/>
              </a:rPr>
              <a:t>L</a:t>
            </a:r>
            <a:r>
              <a:rPr sz="1200" i="1" spc="5" dirty="0">
                <a:latin typeface="Arial"/>
                <a:cs typeface="Arial"/>
              </a:rPr>
              <a:t>i</a:t>
            </a:r>
            <a:r>
              <a:rPr sz="1200" i="1" spc="-10" dirty="0">
                <a:latin typeface="Arial"/>
                <a:cs typeface="Arial"/>
              </a:rPr>
              <a:t>s</a:t>
            </a:r>
            <a:r>
              <a:rPr sz="1200" i="1" dirty="0">
                <a:latin typeface="Arial"/>
                <a:cs typeface="Arial"/>
              </a:rPr>
              <a:t>t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n i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spc="5" dirty="0">
                <a:latin typeface="Arial"/>
                <a:cs typeface="Arial"/>
              </a:rPr>
              <a:t>t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5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ace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250">
              <a:latin typeface="Times New Roman"/>
              <a:cs typeface="Times New Roman"/>
            </a:endParaRPr>
          </a:p>
          <a:p>
            <a:pPr marL="73025" marR="180340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UM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1</a:t>
            </a:r>
            <a:r>
              <a:rPr sz="1200" spc="-5" dirty="0">
                <a:latin typeface="Arial"/>
                <a:cs typeface="Arial"/>
              </a:rPr>
              <a:t>.</a:t>
            </a:r>
            <a:r>
              <a:rPr sz="1200" dirty="0">
                <a:latin typeface="Arial"/>
                <a:cs typeface="Arial"/>
              </a:rPr>
              <a:t>x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e </a:t>
            </a:r>
            <a:r>
              <a:rPr sz="1200" spc="-5" dirty="0">
                <a:latin typeface="Arial"/>
                <a:cs typeface="Arial"/>
              </a:rPr>
              <a:t>cou</a:t>
            </a:r>
            <a:r>
              <a:rPr sz="1200" spc="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no</a:t>
            </a:r>
            <a:r>
              <a:rPr sz="1200" dirty="0">
                <a:latin typeface="Arial"/>
                <a:cs typeface="Arial"/>
              </a:rPr>
              <a:t>t </a:t>
            </a:r>
            <a:r>
              <a:rPr sz="1200" spc="-10" dirty="0">
                <a:latin typeface="Arial"/>
                <a:cs typeface="Arial"/>
              </a:rPr>
              <a:t>u</a:t>
            </a:r>
            <a:r>
              <a:rPr sz="1200" spc="-5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an </a:t>
            </a:r>
            <a:r>
              <a:rPr sz="1200" spc="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te</a:t>
            </a:r>
            <a:r>
              <a:rPr sz="1200" spc="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ac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he</a:t>
            </a:r>
            <a:r>
              <a:rPr sz="1200" spc="5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bu</a:t>
            </a:r>
            <a:r>
              <a:rPr sz="1200" dirty="0">
                <a:latin typeface="Arial"/>
                <a:cs typeface="Arial"/>
              </a:rPr>
              <a:t>t in </a:t>
            </a:r>
            <a:r>
              <a:rPr sz="1200" spc="-10" dirty="0">
                <a:latin typeface="Arial"/>
                <a:cs typeface="Arial"/>
              </a:rPr>
              <a:t>U</a:t>
            </a:r>
            <a:r>
              <a:rPr sz="1200" dirty="0">
                <a:latin typeface="Arial"/>
                <a:cs typeface="Arial"/>
              </a:rPr>
              <a:t>ML</a:t>
            </a:r>
            <a:r>
              <a:rPr sz="1200" spc="-10" dirty="0">
                <a:latin typeface="Arial"/>
                <a:cs typeface="Arial"/>
              </a:rPr>
              <a:t> 2</a:t>
            </a:r>
            <a:r>
              <a:rPr sz="1200" dirty="0">
                <a:latin typeface="Arial"/>
                <a:cs typeface="Arial"/>
              </a:rPr>
              <a:t>, </a:t>
            </a:r>
            <a:r>
              <a:rPr sz="1200" spc="5" dirty="0">
                <a:latin typeface="Arial"/>
                <a:cs typeface="Arial"/>
              </a:rPr>
              <a:t>t</a:t>
            </a:r>
            <a:r>
              <a:rPr sz="1200" spc="-10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(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r 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n </a:t>
            </a:r>
            <a:r>
              <a:rPr sz="1200" spc="-5" dirty="0">
                <a:latin typeface="Arial"/>
                <a:cs typeface="Arial"/>
              </a:rPr>
              <a:t>abst</a:t>
            </a:r>
            <a:r>
              <a:rPr sz="1200" spc="5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ac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5" dirty="0">
                <a:latin typeface="Arial"/>
                <a:cs typeface="Arial"/>
              </a:rPr>
              <a:t>as</a:t>
            </a:r>
            <a:r>
              <a:rPr sz="1200" dirty="0">
                <a:latin typeface="Arial"/>
                <a:cs typeface="Arial"/>
              </a:rPr>
              <a:t>s) is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5" dirty="0">
                <a:latin typeface="Arial"/>
                <a:cs typeface="Arial"/>
              </a:rPr>
              <a:t>egal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7" name="object 217"/>
          <p:cNvSpPr/>
          <p:nvPr/>
        </p:nvSpPr>
        <p:spPr>
          <a:xfrm>
            <a:off x="9367901" y="4209288"/>
            <a:ext cx="193675" cy="193675"/>
          </a:xfrm>
          <a:custGeom>
            <a:avLst/>
            <a:gdLst/>
            <a:ahLst/>
            <a:cxnLst/>
            <a:rect l="l" t="t" r="r" b="b"/>
            <a:pathLst>
              <a:path w="193675" h="193675">
                <a:moveTo>
                  <a:pt x="193548" y="193547"/>
                </a:moveTo>
                <a:lnTo>
                  <a:pt x="193548" y="0"/>
                </a:lnTo>
                <a:lnTo>
                  <a:pt x="0" y="0"/>
                </a:lnTo>
                <a:lnTo>
                  <a:pt x="193548" y="1935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9367901" y="4209288"/>
            <a:ext cx="193675" cy="193675"/>
          </a:xfrm>
          <a:custGeom>
            <a:avLst/>
            <a:gdLst/>
            <a:ahLst/>
            <a:cxnLst/>
            <a:rect l="l" t="t" r="r" b="b"/>
            <a:pathLst>
              <a:path w="193675" h="193675">
                <a:moveTo>
                  <a:pt x="0" y="0"/>
                </a:moveTo>
                <a:lnTo>
                  <a:pt x="193548" y="193547"/>
                </a:lnTo>
                <a:lnTo>
                  <a:pt x="193548" y="0"/>
                </a:lnTo>
                <a:lnTo>
                  <a:pt x="0" y="0"/>
                </a:lnTo>
                <a:close/>
              </a:path>
            </a:pathLst>
          </a:custGeom>
          <a:ln w="42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9367901" y="4209288"/>
            <a:ext cx="193675" cy="193675"/>
          </a:xfrm>
          <a:custGeom>
            <a:avLst/>
            <a:gdLst/>
            <a:ahLst/>
            <a:cxnLst/>
            <a:rect l="l" t="t" r="r" b="b"/>
            <a:pathLst>
              <a:path w="193675" h="193675">
                <a:moveTo>
                  <a:pt x="193548" y="193548"/>
                </a:moveTo>
                <a:lnTo>
                  <a:pt x="0" y="0"/>
                </a:lnTo>
                <a:lnTo>
                  <a:pt x="0" y="193548"/>
                </a:lnTo>
                <a:lnTo>
                  <a:pt x="193548" y="193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9367901" y="4209288"/>
            <a:ext cx="193675" cy="193675"/>
          </a:xfrm>
          <a:custGeom>
            <a:avLst/>
            <a:gdLst/>
            <a:ahLst/>
            <a:cxnLst/>
            <a:rect l="l" t="t" r="r" b="b"/>
            <a:pathLst>
              <a:path w="193675" h="193675">
                <a:moveTo>
                  <a:pt x="193548" y="193548"/>
                </a:moveTo>
                <a:lnTo>
                  <a:pt x="0" y="0"/>
                </a:lnTo>
                <a:lnTo>
                  <a:pt x="0" y="193548"/>
                </a:lnTo>
                <a:lnTo>
                  <a:pt x="193548" y="193548"/>
                </a:lnTo>
                <a:close/>
              </a:path>
            </a:pathLst>
          </a:custGeom>
          <a:ln w="4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204595" y="2706623"/>
            <a:ext cx="1357630" cy="214629"/>
          </a:xfrm>
          <a:custGeom>
            <a:avLst/>
            <a:gdLst/>
            <a:ahLst/>
            <a:cxnLst/>
            <a:rect l="l" t="t" r="r" b="b"/>
            <a:pathLst>
              <a:path w="1357629" h="214630">
                <a:moveTo>
                  <a:pt x="0" y="0"/>
                </a:moveTo>
                <a:lnTo>
                  <a:pt x="0" y="214121"/>
                </a:lnTo>
                <a:lnTo>
                  <a:pt x="1357122" y="214121"/>
                </a:lnTo>
                <a:lnTo>
                  <a:pt x="135712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0502" y="1530486"/>
            <a:ext cx="37807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  <a:tabLst>
                <a:tab pos="268605" algn="l"/>
              </a:tabLst>
            </a:pPr>
            <a:r>
              <a:rPr sz="1350" dirty="0">
                <a:solidFill>
                  <a:srgbClr val="FF388D"/>
                </a:solidFill>
                <a:latin typeface="Wingdings 3"/>
                <a:cs typeface="Wingdings 3"/>
              </a:rPr>
              <a:t></a:t>
            </a:r>
            <a:r>
              <a:rPr sz="1350" dirty="0">
                <a:solidFill>
                  <a:srgbClr val="FF388D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싱글턴 </a:t>
            </a:r>
            <a:r>
              <a:rPr sz="2000" spc="-15" dirty="0">
                <a:solidFill>
                  <a:srgbClr val="002060"/>
                </a:solidFill>
                <a:latin typeface="맑은 고딕"/>
                <a:cs typeface="맑은 고딕"/>
              </a:rPr>
              <a:t>패턴(Single</a:t>
            </a:r>
            <a:r>
              <a:rPr sz="2000" spc="-30" dirty="0">
                <a:solidFill>
                  <a:srgbClr val="002060"/>
                </a:solidFill>
                <a:latin typeface="맑은 고딕"/>
                <a:cs typeface="맑은 고딕"/>
              </a:rPr>
              <a:t>t</a:t>
            </a:r>
            <a:r>
              <a:rPr sz="2000" spc="-15" dirty="0">
                <a:solidFill>
                  <a:srgbClr val="002060"/>
                </a:solidFill>
                <a:latin typeface="맑은 고딕"/>
                <a:cs typeface="맑은 고딕"/>
              </a:rPr>
              <a:t>on</a:t>
            </a:r>
            <a:r>
              <a:rPr sz="2000" dirty="0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sz="2000" spc="-90" dirty="0">
                <a:solidFill>
                  <a:srgbClr val="002060"/>
                </a:solidFill>
                <a:latin typeface="맑은 고딕"/>
                <a:cs typeface="맑은 고딕"/>
              </a:rPr>
              <a:t>P</a:t>
            </a:r>
            <a:r>
              <a:rPr sz="2000" spc="-20" dirty="0">
                <a:solidFill>
                  <a:srgbClr val="002060"/>
                </a:solidFill>
                <a:latin typeface="맑은 고딕"/>
                <a:cs typeface="맑은 고딕"/>
              </a:rPr>
              <a:t>a</a:t>
            </a:r>
            <a:r>
              <a:rPr sz="2000" spc="-10" dirty="0">
                <a:solidFill>
                  <a:srgbClr val="002060"/>
                </a:solidFill>
                <a:latin typeface="맑은 고딕"/>
                <a:cs typeface="맑은 고딕"/>
              </a:rPr>
              <a:t>t</a:t>
            </a:r>
            <a:r>
              <a:rPr sz="2000" spc="-30" dirty="0">
                <a:solidFill>
                  <a:srgbClr val="002060"/>
                </a:solidFill>
                <a:latin typeface="맑은 고딕"/>
                <a:cs typeface="맑은 고딕"/>
              </a:rPr>
              <a:t>t</a:t>
            </a:r>
            <a:r>
              <a:rPr sz="2000" spc="-10" dirty="0">
                <a:solidFill>
                  <a:srgbClr val="002060"/>
                </a:solidFill>
                <a:latin typeface="맑은 고딕"/>
                <a:cs typeface="맑은 고딕"/>
              </a:rPr>
              <a:t>ern)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3965" y="2010024"/>
            <a:ext cx="3859529" cy="231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5"/>
              </a:lnSpc>
              <a:tabLst>
                <a:tab pos="240665" algn="l"/>
              </a:tabLst>
            </a:pPr>
            <a:r>
              <a:rPr sz="1800" dirty="0">
                <a:solidFill>
                  <a:srgbClr val="FF388D"/>
                </a:solidFill>
                <a:latin typeface="Verdana"/>
                <a:cs typeface="Verdana"/>
              </a:rPr>
              <a:t>◦	</a:t>
            </a:r>
            <a:r>
              <a:rPr sz="1800" dirty="0">
                <a:latin typeface="맑은 고딕"/>
                <a:cs typeface="맑은 고딕"/>
              </a:rPr>
              <a:t>한 클래스의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인스턴스가 오직 한 개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5671" y="797813"/>
            <a:ext cx="5221223" cy="299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59284" y="3900678"/>
            <a:ext cx="0" cy="1023619"/>
          </a:xfrm>
          <a:custGeom>
            <a:avLst/>
            <a:gdLst/>
            <a:ahLst/>
            <a:cxnLst/>
            <a:rect l="l" t="t" r="r" b="b"/>
            <a:pathLst>
              <a:path h="1023620">
                <a:moveTo>
                  <a:pt x="0" y="0"/>
                </a:moveTo>
                <a:lnTo>
                  <a:pt x="0" y="1023365"/>
                </a:lnTo>
              </a:path>
            </a:pathLst>
          </a:custGeom>
          <a:ln w="66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56617" y="3900678"/>
            <a:ext cx="5715" cy="88900"/>
          </a:xfrm>
          <a:custGeom>
            <a:avLst/>
            <a:gdLst/>
            <a:ahLst/>
            <a:cxnLst/>
            <a:rect l="l" t="t" r="r" b="b"/>
            <a:pathLst>
              <a:path w="5714" h="88900">
                <a:moveTo>
                  <a:pt x="5334" y="1524"/>
                </a:moveTo>
                <a:lnTo>
                  <a:pt x="5334" y="86868"/>
                </a:lnTo>
                <a:lnTo>
                  <a:pt x="3810" y="86868"/>
                </a:lnTo>
                <a:lnTo>
                  <a:pt x="3810" y="88392"/>
                </a:lnTo>
                <a:lnTo>
                  <a:pt x="2286" y="88392"/>
                </a:lnTo>
                <a:lnTo>
                  <a:pt x="0" y="86868"/>
                </a:lnTo>
                <a:lnTo>
                  <a:pt x="0" y="0"/>
                </a:lnTo>
                <a:lnTo>
                  <a:pt x="3810" y="0"/>
                </a:lnTo>
                <a:lnTo>
                  <a:pt x="5334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56617" y="4034028"/>
            <a:ext cx="5715" cy="89535"/>
          </a:xfrm>
          <a:custGeom>
            <a:avLst/>
            <a:gdLst/>
            <a:ahLst/>
            <a:cxnLst/>
            <a:rect l="l" t="t" r="r" b="b"/>
            <a:pathLst>
              <a:path w="5714" h="89535">
                <a:moveTo>
                  <a:pt x="5334" y="2286"/>
                </a:moveTo>
                <a:lnTo>
                  <a:pt x="5334" y="86868"/>
                </a:lnTo>
                <a:lnTo>
                  <a:pt x="3810" y="86868"/>
                </a:lnTo>
                <a:lnTo>
                  <a:pt x="2286" y="89154"/>
                </a:lnTo>
                <a:lnTo>
                  <a:pt x="0" y="86868"/>
                </a:lnTo>
                <a:lnTo>
                  <a:pt x="0" y="0"/>
                </a:lnTo>
                <a:lnTo>
                  <a:pt x="5334" y="0"/>
                </a:lnTo>
                <a:lnTo>
                  <a:pt x="5334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56617" y="4166615"/>
            <a:ext cx="5715" cy="90170"/>
          </a:xfrm>
          <a:custGeom>
            <a:avLst/>
            <a:gdLst/>
            <a:ahLst/>
            <a:cxnLst/>
            <a:rect l="l" t="t" r="r" b="b"/>
            <a:pathLst>
              <a:path w="5714" h="90170">
                <a:moveTo>
                  <a:pt x="5334" y="3048"/>
                </a:moveTo>
                <a:lnTo>
                  <a:pt x="5334" y="88392"/>
                </a:lnTo>
                <a:lnTo>
                  <a:pt x="3810" y="88392"/>
                </a:lnTo>
                <a:lnTo>
                  <a:pt x="2286" y="89916"/>
                </a:lnTo>
                <a:lnTo>
                  <a:pt x="2286" y="88392"/>
                </a:lnTo>
                <a:lnTo>
                  <a:pt x="0" y="88392"/>
                </a:lnTo>
                <a:lnTo>
                  <a:pt x="0" y="1524"/>
                </a:lnTo>
                <a:lnTo>
                  <a:pt x="2286" y="0"/>
                </a:lnTo>
                <a:lnTo>
                  <a:pt x="3810" y="0"/>
                </a:lnTo>
                <a:lnTo>
                  <a:pt x="3810" y="1524"/>
                </a:lnTo>
                <a:lnTo>
                  <a:pt x="5334" y="1524"/>
                </a:lnTo>
                <a:lnTo>
                  <a:pt x="5334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56617" y="4299965"/>
            <a:ext cx="5715" cy="88900"/>
          </a:xfrm>
          <a:custGeom>
            <a:avLst/>
            <a:gdLst/>
            <a:ahLst/>
            <a:cxnLst/>
            <a:rect l="l" t="t" r="r" b="b"/>
            <a:pathLst>
              <a:path w="5714" h="88900">
                <a:moveTo>
                  <a:pt x="5334" y="3810"/>
                </a:moveTo>
                <a:lnTo>
                  <a:pt x="5334" y="86868"/>
                </a:lnTo>
                <a:lnTo>
                  <a:pt x="3810" y="88392"/>
                </a:lnTo>
                <a:lnTo>
                  <a:pt x="0" y="88392"/>
                </a:lnTo>
                <a:lnTo>
                  <a:pt x="0" y="1524"/>
                </a:lnTo>
                <a:lnTo>
                  <a:pt x="2286" y="0"/>
                </a:lnTo>
                <a:lnTo>
                  <a:pt x="3810" y="0"/>
                </a:lnTo>
                <a:lnTo>
                  <a:pt x="3810" y="1524"/>
                </a:lnTo>
                <a:lnTo>
                  <a:pt x="5334" y="1524"/>
                </a:lnTo>
                <a:lnTo>
                  <a:pt x="5334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56617" y="4434078"/>
            <a:ext cx="5715" cy="88900"/>
          </a:xfrm>
          <a:custGeom>
            <a:avLst/>
            <a:gdLst/>
            <a:ahLst/>
            <a:cxnLst/>
            <a:rect l="l" t="t" r="r" b="b"/>
            <a:pathLst>
              <a:path w="5714" h="88900">
                <a:moveTo>
                  <a:pt x="5334" y="3048"/>
                </a:moveTo>
                <a:lnTo>
                  <a:pt x="5334" y="86868"/>
                </a:lnTo>
                <a:lnTo>
                  <a:pt x="3810" y="88392"/>
                </a:lnTo>
                <a:lnTo>
                  <a:pt x="0" y="88392"/>
                </a:lnTo>
                <a:lnTo>
                  <a:pt x="0" y="0"/>
                </a:lnTo>
                <a:lnTo>
                  <a:pt x="3810" y="0"/>
                </a:lnTo>
                <a:lnTo>
                  <a:pt x="5334" y="1524"/>
                </a:lnTo>
                <a:lnTo>
                  <a:pt x="5334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56617" y="4567428"/>
            <a:ext cx="5715" cy="89535"/>
          </a:xfrm>
          <a:custGeom>
            <a:avLst/>
            <a:gdLst/>
            <a:ahLst/>
            <a:cxnLst/>
            <a:rect l="l" t="t" r="r" b="b"/>
            <a:pathLst>
              <a:path w="5714" h="89535">
                <a:moveTo>
                  <a:pt x="5334" y="2286"/>
                </a:moveTo>
                <a:lnTo>
                  <a:pt x="5334" y="86868"/>
                </a:lnTo>
                <a:lnTo>
                  <a:pt x="3810" y="86868"/>
                </a:lnTo>
                <a:lnTo>
                  <a:pt x="3810" y="89154"/>
                </a:lnTo>
                <a:lnTo>
                  <a:pt x="2286" y="89154"/>
                </a:lnTo>
                <a:lnTo>
                  <a:pt x="0" y="86868"/>
                </a:lnTo>
                <a:lnTo>
                  <a:pt x="0" y="0"/>
                </a:lnTo>
                <a:lnTo>
                  <a:pt x="3810" y="0"/>
                </a:lnTo>
                <a:lnTo>
                  <a:pt x="5334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56617" y="4701540"/>
            <a:ext cx="5715" cy="88900"/>
          </a:xfrm>
          <a:custGeom>
            <a:avLst/>
            <a:gdLst/>
            <a:ahLst/>
            <a:cxnLst/>
            <a:rect l="l" t="t" r="r" b="b"/>
            <a:pathLst>
              <a:path w="5714" h="88900">
                <a:moveTo>
                  <a:pt x="5334" y="1524"/>
                </a:moveTo>
                <a:lnTo>
                  <a:pt x="5334" y="86868"/>
                </a:lnTo>
                <a:lnTo>
                  <a:pt x="3810" y="86868"/>
                </a:lnTo>
                <a:lnTo>
                  <a:pt x="2286" y="88392"/>
                </a:lnTo>
                <a:lnTo>
                  <a:pt x="0" y="86868"/>
                </a:lnTo>
                <a:lnTo>
                  <a:pt x="0" y="0"/>
                </a:lnTo>
                <a:lnTo>
                  <a:pt x="5334" y="0"/>
                </a:lnTo>
                <a:lnTo>
                  <a:pt x="5334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56617" y="4833365"/>
            <a:ext cx="5715" cy="90805"/>
          </a:xfrm>
          <a:custGeom>
            <a:avLst/>
            <a:gdLst/>
            <a:ahLst/>
            <a:cxnLst/>
            <a:rect l="l" t="t" r="r" b="b"/>
            <a:pathLst>
              <a:path w="5714" h="90804">
                <a:moveTo>
                  <a:pt x="5334" y="3810"/>
                </a:moveTo>
                <a:lnTo>
                  <a:pt x="5334" y="88392"/>
                </a:lnTo>
                <a:lnTo>
                  <a:pt x="3810" y="88392"/>
                </a:lnTo>
                <a:lnTo>
                  <a:pt x="2286" y="90678"/>
                </a:lnTo>
                <a:lnTo>
                  <a:pt x="2286" y="88392"/>
                </a:lnTo>
                <a:lnTo>
                  <a:pt x="0" y="88392"/>
                </a:lnTo>
                <a:lnTo>
                  <a:pt x="0" y="1524"/>
                </a:lnTo>
                <a:lnTo>
                  <a:pt x="2286" y="0"/>
                </a:lnTo>
                <a:lnTo>
                  <a:pt x="3810" y="0"/>
                </a:lnTo>
                <a:lnTo>
                  <a:pt x="3810" y="1524"/>
                </a:lnTo>
                <a:lnTo>
                  <a:pt x="5334" y="1524"/>
                </a:lnTo>
                <a:lnTo>
                  <a:pt x="5334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91525" y="3380994"/>
            <a:ext cx="1668145" cy="521334"/>
          </a:xfrm>
          <a:custGeom>
            <a:avLst/>
            <a:gdLst/>
            <a:ahLst/>
            <a:cxnLst/>
            <a:rect l="l" t="t" r="r" b="b"/>
            <a:pathLst>
              <a:path w="1668145" h="521335">
                <a:moveTo>
                  <a:pt x="0" y="0"/>
                </a:moveTo>
                <a:lnTo>
                  <a:pt x="0" y="521208"/>
                </a:lnTo>
                <a:lnTo>
                  <a:pt x="1668018" y="521208"/>
                </a:lnTo>
                <a:lnTo>
                  <a:pt x="1668018" y="0"/>
                </a:lnTo>
                <a:lnTo>
                  <a:pt x="0" y="0"/>
                </a:lnTo>
                <a:close/>
              </a:path>
            </a:pathLst>
          </a:custGeom>
          <a:ln w="52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116969" y="3533887"/>
            <a:ext cx="817244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: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spc="-10" dirty="0">
                <a:latin typeface="Arial"/>
                <a:cs typeface="Arial"/>
              </a:rPr>
              <a:t>R</a:t>
            </a:r>
            <a:r>
              <a:rPr sz="1450" spc="-5" dirty="0">
                <a:latin typeface="Arial"/>
                <a:cs typeface="Arial"/>
              </a:rPr>
              <a:t>e</a:t>
            </a:r>
            <a:r>
              <a:rPr sz="1450" spc="-15" dirty="0">
                <a:latin typeface="Arial"/>
                <a:cs typeface="Arial"/>
              </a:rPr>
              <a:t>g</a:t>
            </a:r>
            <a:r>
              <a:rPr sz="1450" dirty="0">
                <a:latin typeface="Arial"/>
                <a:cs typeface="Arial"/>
              </a:rPr>
              <a:t>i</a:t>
            </a:r>
            <a:r>
              <a:rPr sz="1450" spc="-5" dirty="0">
                <a:latin typeface="Arial"/>
                <a:cs typeface="Arial"/>
              </a:rPr>
              <a:t>ster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24513" y="3380994"/>
            <a:ext cx="1668145" cy="521334"/>
          </a:xfrm>
          <a:custGeom>
            <a:avLst/>
            <a:gdLst/>
            <a:ahLst/>
            <a:cxnLst/>
            <a:rect l="l" t="t" r="r" b="b"/>
            <a:pathLst>
              <a:path w="1668145" h="521335">
                <a:moveTo>
                  <a:pt x="0" y="0"/>
                </a:moveTo>
                <a:lnTo>
                  <a:pt x="0" y="521208"/>
                </a:lnTo>
                <a:lnTo>
                  <a:pt x="1668018" y="521208"/>
                </a:lnTo>
                <a:lnTo>
                  <a:pt x="1668018" y="0"/>
                </a:lnTo>
                <a:lnTo>
                  <a:pt x="0" y="0"/>
                </a:lnTo>
                <a:close/>
              </a:path>
            </a:pathLst>
          </a:custGeom>
          <a:ln w="52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483991" y="3422635"/>
            <a:ext cx="128905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1</a:t>
            </a:r>
            <a:endParaRPr sz="14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73403" y="3645137"/>
            <a:ext cx="572135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:</a:t>
            </a:r>
            <a:r>
              <a:rPr sz="1450" spc="-1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Store</a:t>
            </a:r>
            <a:endParaRPr sz="14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26677" y="3900678"/>
            <a:ext cx="0" cy="1021080"/>
          </a:xfrm>
          <a:custGeom>
            <a:avLst/>
            <a:gdLst/>
            <a:ahLst/>
            <a:cxnLst/>
            <a:rect l="l" t="t" r="r" b="b"/>
            <a:pathLst>
              <a:path h="1021079">
                <a:moveTo>
                  <a:pt x="0" y="0"/>
                </a:moveTo>
                <a:lnTo>
                  <a:pt x="0" y="1021080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24391" y="3900678"/>
            <a:ext cx="5080" cy="88900"/>
          </a:xfrm>
          <a:custGeom>
            <a:avLst/>
            <a:gdLst/>
            <a:ahLst/>
            <a:cxnLst/>
            <a:rect l="l" t="t" r="r" b="b"/>
            <a:pathLst>
              <a:path w="5080" h="88900">
                <a:moveTo>
                  <a:pt x="4572" y="1524"/>
                </a:moveTo>
                <a:lnTo>
                  <a:pt x="4572" y="86868"/>
                </a:lnTo>
                <a:lnTo>
                  <a:pt x="3048" y="88392"/>
                </a:lnTo>
                <a:lnTo>
                  <a:pt x="1524" y="88392"/>
                </a:lnTo>
                <a:lnTo>
                  <a:pt x="0" y="86868"/>
                </a:lnTo>
                <a:lnTo>
                  <a:pt x="0" y="0"/>
                </a:lnTo>
                <a:lnTo>
                  <a:pt x="4572" y="0"/>
                </a:lnTo>
                <a:lnTo>
                  <a:pt x="4572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24391" y="4032503"/>
            <a:ext cx="5080" cy="90805"/>
          </a:xfrm>
          <a:custGeom>
            <a:avLst/>
            <a:gdLst/>
            <a:ahLst/>
            <a:cxnLst/>
            <a:rect l="l" t="t" r="r" b="b"/>
            <a:pathLst>
              <a:path w="5080" h="90804">
                <a:moveTo>
                  <a:pt x="4571" y="3810"/>
                </a:moveTo>
                <a:lnTo>
                  <a:pt x="4571" y="88392"/>
                </a:lnTo>
                <a:lnTo>
                  <a:pt x="1523" y="90678"/>
                </a:lnTo>
                <a:lnTo>
                  <a:pt x="0" y="88392"/>
                </a:lnTo>
                <a:lnTo>
                  <a:pt x="0" y="1524"/>
                </a:lnTo>
                <a:lnTo>
                  <a:pt x="1523" y="0"/>
                </a:lnTo>
                <a:lnTo>
                  <a:pt x="4571" y="1524"/>
                </a:lnTo>
                <a:lnTo>
                  <a:pt x="4571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24391" y="4166615"/>
            <a:ext cx="5080" cy="88900"/>
          </a:xfrm>
          <a:custGeom>
            <a:avLst/>
            <a:gdLst/>
            <a:ahLst/>
            <a:cxnLst/>
            <a:rect l="l" t="t" r="r" b="b"/>
            <a:pathLst>
              <a:path w="5080" h="88900">
                <a:moveTo>
                  <a:pt x="4571" y="3048"/>
                </a:moveTo>
                <a:lnTo>
                  <a:pt x="4571" y="88392"/>
                </a:lnTo>
                <a:lnTo>
                  <a:pt x="0" y="88392"/>
                </a:lnTo>
                <a:lnTo>
                  <a:pt x="0" y="1524"/>
                </a:lnTo>
                <a:lnTo>
                  <a:pt x="1523" y="0"/>
                </a:lnTo>
                <a:lnTo>
                  <a:pt x="3047" y="0"/>
                </a:lnTo>
                <a:lnTo>
                  <a:pt x="4571" y="1524"/>
                </a:lnTo>
                <a:lnTo>
                  <a:pt x="4571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24391" y="4299965"/>
            <a:ext cx="5080" cy="88900"/>
          </a:xfrm>
          <a:custGeom>
            <a:avLst/>
            <a:gdLst/>
            <a:ahLst/>
            <a:cxnLst/>
            <a:rect l="l" t="t" r="r" b="b"/>
            <a:pathLst>
              <a:path w="5080" h="88900">
                <a:moveTo>
                  <a:pt x="4571" y="3810"/>
                </a:moveTo>
                <a:lnTo>
                  <a:pt x="4571" y="88392"/>
                </a:lnTo>
                <a:lnTo>
                  <a:pt x="0" y="88392"/>
                </a:lnTo>
                <a:lnTo>
                  <a:pt x="0" y="1524"/>
                </a:lnTo>
                <a:lnTo>
                  <a:pt x="1523" y="0"/>
                </a:lnTo>
                <a:lnTo>
                  <a:pt x="3047" y="0"/>
                </a:lnTo>
                <a:lnTo>
                  <a:pt x="4571" y="1524"/>
                </a:lnTo>
                <a:lnTo>
                  <a:pt x="4571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24391" y="4434078"/>
            <a:ext cx="5080" cy="88900"/>
          </a:xfrm>
          <a:custGeom>
            <a:avLst/>
            <a:gdLst/>
            <a:ahLst/>
            <a:cxnLst/>
            <a:rect l="l" t="t" r="r" b="b"/>
            <a:pathLst>
              <a:path w="5080" h="88900">
                <a:moveTo>
                  <a:pt x="4571" y="1524"/>
                </a:moveTo>
                <a:lnTo>
                  <a:pt x="4571" y="88392"/>
                </a:lnTo>
                <a:lnTo>
                  <a:pt x="0" y="88392"/>
                </a:lnTo>
                <a:lnTo>
                  <a:pt x="0" y="0"/>
                </a:lnTo>
                <a:lnTo>
                  <a:pt x="4571" y="0"/>
                </a:lnTo>
                <a:lnTo>
                  <a:pt x="4571" y="15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24391" y="4567428"/>
            <a:ext cx="5080" cy="89535"/>
          </a:xfrm>
          <a:custGeom>
            <a:avLst/>
            <a:gdLst/>
            <a:ahLst/>
            <a:cxnLst/>
            <a:rect l="l" t="t" r="r" b="b"/>
            <a:pathLst>
              <a:path w="5080" h="89535">
                <a:moveTo>
                  <a:pt x="4571" y="2286"/>
                </a:moveTo>
                <a:lnTo>
                  <a:pt x="4571" y="86868"/>
                </a:lnTo>
                <a:lnTo>
                  <a:pt x="3047" y="89154"/>
                </a:lnTo>
                <a:lnTo>
                  <a:pt x="1523" y="89154"/>
                </a:lnTo>
                <a:lnTo>
                  <a:pt x="0" y="86868"/>
                </a:lnTo>
                <a:lnTo>
                  <a:pt x="0" y="0"/>
                </a:lnTo>
                <a:lnTo>
                  <a:pt x="4571" y="0"/>
                </a:lnTo>
                <a:lnTo>
                  <a:pt x="4571" y="2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24391" y="4700015"/>
            <a:ext cx="5080" cy="90170"/>
          </a:xfrm>
          <a:custGeom>
            <a:avLst/>
            <a:gdLst/>
            <a:ahLst/>
            <a:cxnLst/>
            <a:rect l="l" t="t" r="r" b="b"/>
            <a:pathLst>
              <a:path w="5080" h="90170">
                <a:moveTo>
                  <a:pt x="4571" y="3048"/>
                </a:moveTo>
                <a:lnTo>
                  <a:pt x="4571" y="88392"/>
                </a:lnTo>
                <a:lnTo>
                  <a:pt x="1523" y="89916"/>
                </a:lnTo>
                <a:lnTo>
                  <a:pt x="0" y="88392"/>
                </a:lnTo>
                <a:lnTo>
                  <a:pt x="0" y="1524"/>
                </a:lnTo>
                <a:lnTo>
                  <a:pt x="1523" y="0"/>
                </a:lnTo>
                <a:lnTo>
                  <a:pt x="4571" y="1524"/>
                </a:lnTo>
                <a:lnTo>
                  <a:pt x="4571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24391" y="4833365"/>
            <a:ext cx="5080" cy="88900"/>
          </a:xfrm>
          <a:custGeom>
            <a:avLst/>
            <a:gdLst/>
            <a:ahLst/>
            <a:cxnLst/>
            <a:rect l="l" t="t" r="r" b="b"/>
            <a:pathLst>
              <a:path w="5080" h="88900">
                <a:moveTo>
                  <a:pt x="4571" y="3810"/>
                </a:moveTo>
                <a:lnTo>
                  <a:pt x="4571" y="88392"/>
                </a:lnTo>
                <a:lnTo>
                  <a:pt x="0" y="88392"/>
                </a:lnTo>
                <a:lnTo>
                  <a:pt x="0" y="1524"/>
                </a:lnTo>
                <a:lnTo>
                  <a:pt x="1523" y="0"/>
                </a:lnTo>
                <a:lnTo>
                  <a:pt x="3047" y="0"/>
                </a:lnTo>
                <a:lnTo>
                  <a:pt x="4571" y="1524"/>
                </a:lnTo>
                <a:lnTo>
                  <a:pt x="4571" y="38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39631" y="4539996"/>
            <a:ext cx="3225800" cy="0"/>
          </a:xfrm>
          <a:custGeom>
            <a:avLst/>
            <a:gdLst/>
            <a:ahLst/>
            <a:cxnLst/>
            <a:rect l="l" t="t" r="r" b="b"/>
            <a:pathLst>
              <a:path w="3225800">
                <a:moveTo>
                  <a:pt x="0" y="0"/>
                </a:moveTo>
                <a:lnTo>
                  <a:pt x="3225546" y="0"/>
                </a:lnTo>
              </a:path>
            </a:pathLst>
          </a:custGeom>
          <a:ln w="5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49175" y="4475226"/>
            <a:ext cx="127000" cy="128905"/>
          </a:xfrm>
          <a:custGeom>
            <a:avLst/>
            <a:gdLst/>
            <a:ahLst/>
            <a:cxnLst/>
            <a:rect l="l" t="t" r="r" b="b"/>
            <a:pathLst>
              <a:path w="127000" h="128904">
                <a:moveTo>
                  <a:pt x="126492" y="64769"/>
                </a:moveTo>
                <a:lnTo>
                  <a:pt x="0" y="0"/>
                </a:lnTo>
                <a:lnTo>
                  <a:pt x="0" y="128778"/>
                </a:lnTo>
                <a:lnTo>
                  <a:pt x="126492" y="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030351" y="4338559"/>
            <a:ext cx="353695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doA</a:t>
            </a:r>
            <a:endParaRPr sz="14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158125" y="4331208"/>
            <a:ext cx="1140460" cy="0"/>
          </a:xfrm>
          <a:custGeom>
            <a:avLst/>
            <a:gdLst/>
            <a:ahLst/>
            <a:cxnLst/>
            <a:rect l="l" t="t" r="r" b="b"/>
            <a:pathLst>
              <a:path w="1140460">
                <a:moveTo>
                  <a:pt x="0" y="0"/>
                </a:moveTo>
                <a:lnTo>
                  <a:pt x="1139952" y="0"/>
                </a:lnTo>
              </a:path>
            </a:pathLst>
          </a:custGeom>
          <a:ln w="5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11643" y="4282440"/>
            <a:ext cx="95250" cy="96520"/>
          </a:xfrm>
          <a:custGeom>
            <a:avLst/>
            <a:gdLst/>
            <a:ahLst/>
            <a:cxnLst/>
            <a:rect l="l" t="t" r="r" b="b"/>
            <a:pathLst>
              <a:path w="95250" h="96520">
                <a:moveTo>
                  <a:pt x="95250" y="52577"/>
                </a:moveTo>
                <a:lnTo>
                  <a:pt x="95250" y="43433"/>
                </a:lnTo>
                <a:lnTo>
                  <a:pt x="93726" y="38861"/>
                </a:lnTo>
                <a:lnTo>
                  <a:pt x="93726" y="33527"/>
                </a:lnTo>
                <a:lnTo>
                  <a:pt x="65532" y="3809"/>
                </a:lnTo>
                <a:lnTo>
                  <a:pt x="62484" y="2285"/>
                </a:lnTo>
                <a:lnTo>
                  <a:pt x="57150" y="2285"/>
                </a:lnTo>
                <a:lnTo>
                  <a:pt x="51816" y="0"/>
                </a:lnTo>
                <a:lnTo>
                  <a:pt x="43434" y="0"/>
                </a:lnTo>
                <a:lnTo>
                  <a:pt x="38100" y="2285"/>
                </a:lnTo>
                <a:lnTo>
                  <a:pt x="32766" y="2285"/>
                </a:lnTo>
                <a:lnTo>
                  <a:pt x="3048" y="29717"/>
                </a:lnTo>
                <a:lnTo>
                  <a:pt x="0" y="38861"/>
                </a:lnTo>
                <a:lnTo>
                  <a:pt x="0" y="57911"/>
                </a:lnTo>
                <a:lnTo>
                  <a:pt x="21998" y="89309"/>
                </a:lnTo>
                <a:lnTo>
                  <a:pt x="46482" y="96011"/>
                </a:lnTo>
                <a:lnTo>
                  <a:pt x="59583" y="95167"/>
                </a:lnTo>
                <a:lnTo>
                  <a:pt x="71350" y="90313"/>
                </a:lnTo>
                <a:lnTo>
                  <a:pt x="81387" y="82250"/>
                </a:lnTo>
                <a:lnTo>
                  <a:pt x="89297" y="71779"/>
                </a:lnTo>
                <a:lnTo>
                  <a:pt x="93726" y="57911"/>
                </a:lnTo>
                <a:lnTo>
                  <a:pt x="95250" y="525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82837" y="4267200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92" y="64007"/>
                </a:moveTo>
                <a:lnTo>
                  <a:pt x="0" y="0"/>
                </a:lnTo>
                <a:lnTo>
                  <a:pt x="0" y="126492"/>
                </a:lnTo>
                <a:lnTo>
                  <a:pt x="126492" y="64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606429" y="4129771"/>
            <a:ext cx="353695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doX</a:t>
            </a:r>
            <a:endParaRPr sz="14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180960" y="3580638"/>
            <a:ext cx="2483485" cy="844550"/>
          </a:xfrm>
          <a:prstGeom prst="rect">
            <a:avLst/>
          </a:prstGeom>
          <a:ln w="520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 marR="367030">
              <a:lnSpc>
                <a:spcPct val="100699"/>
              </a:lnSpc>
            </a:pPr>
            <a:r>
              <a:rPr sz="1450" spc="-5" dirty="0">
                <a:latin typeface="Arial"/>
                <a:cs typeface="Arial"/>
              </a:rPr>
              <a:t>th</a:t>
            </a:r>
            <a:r>
              <a:rPr sz="1450" dirty="0">
                <a:latin typeface="Arial"/>
                <a:cs typeface="Arial"/>
              </a:rPr>
              <a:t>e </a:t>
            </a:r>
            <a:r>
              <a:rPr sz="1450" spc="-505" dirty="0">
                <a:latin typeface="Arial"/>
                <a:cs typeface="Arial"/>
              </a:rPr>
              <a:t>?</a:t>
            </a:r>
            <a:r>
              <a:rPr sz="1450" dirty="0">
                <a:latin typeface="Arial"/>
                <a:cs typeface="Arial"/>
              </a:rPr>
              <a:t>1</a:t>
            </a:r>
            <a:r>
              <a:rPr sz="1450" spc="-80" dirty="0">
                <a:latin typeface="Arial"/>
                <a:cs typeface="Arial"/>
              </a:rPr>
              <a:t>?</a:t>
            </a:r>
            <a:r>
              <a:rPr sz="1450" dirty="0">
                <a:latin typeface="Arial"/>
                <a:cs typeface="Arial"/>
              </a:rPr>
              <a:t>im</a:t>
            </a:r>
            <a:r>
              <a:rPr sz="1450" spc="-15" dirty="0">
                <a:latin typeface="Arial"/>
                <a:cs typeface="Arial"/>
              </a:rPr>
              <a:t>p</a:t>
            </a:r>
            <a:r>
              <a:rPr sz="1450" dirty="0">
                <a:latin typeface="Arial"/>
                <a:cs typeface="Arial"/>
              </a:rPr>
              <a:t>li</a:t>
            </a:r>
            <a:r>
              <a:rPr sz="1450" spc="-15" dirty="0">
                <a:latin typeface="Arial"/>
                <a:cs typeface="Arial"/>
              </a:rPr>
              <a:t>e</a:t>
            </a:r>
            <a:r>
              <a:rPr sz="1450" dirty="0">
                <a:latin typeface="Arial"/>
                <a:cs typeface="Arial"/>
              </a:rPr>
              <a:t>s</a:t>
            </a:r>
            <a:r>
              <a:rPr sz="1450" spc="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h</a:t>
            </a:r>
            <a:r>
              <a:rPr sz="1450" dirty="0">
                <a:latin typeface="Arial"/>
                <a:cs typeface="Arial"/>
              </a:rPr>
              <a:t>is is</a:t>
            </a:r>
            <a:r>
              <a:rPr sz="1450" spc="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a </a:t>
            </a:r>
            <a:r>
              <a:rPr sz="1450" spc="-10" dirty="0">
                <a:latin typeface="Arial"/>
                <a:cs typeface="Arial"/>
              </a:rPr>
              <a:t>S</a:t>
            </a:r>
            <a:r>
              <a:rPr sz="1450" dirty="0">
                <a:latin typeface="Arial"/>
                <a:cs typeface="Arial"/>
              </a:rPr>
              <a:t>i</a:t>
            </a:r>
            <a:r>
              <a:rPr sz="1450" spc="-10" dirty="0">
                <a:latin typeface="Arial"/>
                <a:cs typeface="Arial"/>
              </a:rPr>
              <a:t>ng</a:t>
            </a:r>
            <a:r>
              <a:rPr sz="1450" spc="-5" dirty="0">
                <a:latin typeface="Arial"/>
                <a:cs typeface="Arial"/>
              </a:rPr>
              <a:t>le</a:t>
            </a:r>
            <a:r>
              <a:rPr sz="145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o</a:t>
            </a:r>
            <a:r>
              <a:rPr sz="1450" spc="-10" dirty="0">
                <a:latin typeface="Arial"/>
                <a:cs typeface="Arial"/>
              </a:rPr>
              <a:t>n</a:t>
            </a:r>
            <a:r>
              <a:rPr sz="1450" dirty="0">
                <a:latin typeface="Arial"/>
                <a:cs typeface="Arial"/>
              </a:rPr>
              <a:t>,</a:t>
            </a:r>
            <a:r>
              <a:rPr sz="1450" spc="10" dirty="0">
                <a:latin typeface="Arial"/>
                <a:cs typeface="Arial"/>
              </a:rPr>
              <a:t> </a:t>
            </a:r>
            <a:r>
              <a:rPr sz="1450" spc="-5" dirty="0">
                <a:latin typeface="Arial"/>
                <a:cs typeface="Arial"/>
              </a:rPr>
              <a:t>a</a:t>
            </a:r>
            <a:r>
              <a:rPr sz="1450" spc="-10" dirty="0">
                <a:latin typeface="Arial"/>
                <a:cs typeface="Arial"/>
              </a:rPr>
              <a:t>n</a:t>
            </a:r>
            <a:r>
              <a:rPr sz="1450" dirty="0">
                <a:latin typeface="Arial"/>
                <a:cs typeface="Arial"/>
              </a:rPr>
              <a:t>d</a:t>
            </a:r>
            <a:r>
              <a:rPr sz="1450" spc="-5" dirty="0">
                <a:latin typeface="Arial"/>
                <a:cs typeface="Arial"/>
              </a:rPr>
              <a:t> a</a:t>
            </a:r>
            <a:r>
              <a:rPr sz="1450" spc="-10" dirty="0">
                <a:latin typeface="Arial"/>
                <a:cs typeface="Arial"/>
              </a:rPr>
              <a:t>ccessed </a:t>
            </a:r>
            <a:r>
              <a:rPr sz="1450" spc="-5" dirty="0">
                <a:latin typeface="Arial"/>
                <a:cs typeface="Arial"/>
              </a:rPr>
              <a:t>vi</a:t>
            </a:r>
            <a:r>
              <a:rPr sz="1450" dirty="0">
                <a:latin typeface="Arial"/>
                <a:cs typeface="Arial"/>
              </a:rPr>
              <a:t>a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t</a:t>
            </a:r>
            <a:r>
              <a:rPr sz="1450" spc="-15" dirty="0">
                <a:latin typeface="Arial"/>
                <a:cs typeface="Arial"/>
              </a:rPr>
              <a:t>h</a:t>
            </a:r>
            <a:r>
              <a:rPr sz="1450" dirty="0">
                <a:latin typeface="Arial"/>
                <a:cs typeface="Arial"/>
              </a:rPr>
              <a:t>e</a:t>
            </a:r>
            <a:r>
              <a:rPr sz="1450" spc="-5" dirty="0">
                <a:latin typeface="Arial"/>
                <a:cs typeface="Arial"/>
              </a:rPr>
              <a:t> S</a:t>
            </a:r>
            <a:r>
              <a:rPr sz="1450" dirty="0">
                <a:latin typeface="Arial"/>
                <a:cs typeface="Arial"/>
              </a:rPr>
              <a:t>i</a:t>
            </a:r>
            <a:r>
              <a:rPr sz="1450" spc="-5" dirty="0">
                <a:latin typeface="Arial"/>
                <a:cs typeface="Arial"/>
              </a:rPr>
              <a:t>ng</a:t>
            </a:r>
            <a:r>
              <a:rPr sz="1450" dirty="0">
                <a:latin typeface="Arial"/>
                <a:cs typeface="Arial"/>
              </a:rPr>
              <a:t>l</a:t>
            </a:r>
            <a:r>
              <a:rPr sz="1450" spc="-15" dirty="0">
                <a:latin typeface="Arial"/>
                <a:cs typeface="Arial"/>
              </a:rPr>
              <a:t>e</a:t>
            </a:r>
            <a:r>
              <a:rPr sz="1450" spc="5" dirty="0">
                <a:latin typeface="Arial"/>
                <a:cs typeface="Arial"/>
              </a:rPr>
              <a:t>t</a:t>
            </a:r>
            <a:r>
              <a:rPr sz="1450" spc="-15" dirty="0">
                <a:latin typeface="Arial"/>
                <a:cs typeface="Arial"/>
              </a:rPr>
              <a:t>o</a:t>
            </a:r>
            <a:r>
              <a:rPr sz="1450" dirty="0">
                <a:latin typeface="Arial"/>
                <a:cs typeface="Arial"/>
              </a:rPr>
              <a:t>n</a:t>
            </a:r>
            <a:r>
              <a:rPr sz="1450" spc="-5" dirty="0">
                <a:latin typeface="Arial"/>
                <a:cs typeface="Arial"/>
              </a:rPr>
              <a:t> pa</a:t>
            </a:r>
            <a:r>
              <a:rPr sz="1450" spc="5" dirty="0">
                <a:latin typeface="Arial"/>
                <a:cs typeface="Arial"/>
              </a:rPr>
              <a:t>t</a:t>
            </a:r>
            <a:r>
              <a:rPr sz="145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e</a:t>
            </a:r>
            <a:r>
              <a:rPr sz="1450" dirty="0">
                <a:latin typeface="Arial"/>
                <a:cs typeface="Arial"/>
              </a:rPr>
              <a:t>rn</a:t>
            </a:r>
            <a:endParaRPr sz="14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431146" y="3580638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79">
                <a:moveTo>
                  <a:pt x="233172" y="233172"/>
                </a:moveTo>
                <a:lnTo>
                  <a:pt x="233172" y="0"/>
                </a:lnTo>
                <a:lnTo>
                  <a:pt x="0" y="0"/>
                </a:lnTo>
                <a:lnTo>
                  <a:pt x="233172" y="2331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431159" y="3580638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79">
                <a:moveTo>
                  <a:pt x="233172" y="233172"/>
                </a:moveTo>
                <a:lnTo>
                  <a:pt x="0" y="0"/>
                </a:lnTo>
                <a:lnTo>
                  <a:pt x="0" y="233172"/>
                </a:lnTo>
                <a:lnTo>
                  <a:pt x="233172" y="233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431159" y="3580638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79">
                <a:moveTo>
                  <a:pt x="233172" y="233172"/>
                </a:moveTo>
                <a:lnTo>
                  <a:pt x="0" y="0"/>
                </a:lnTo>
                <a:lnTo>
                  <a:pt x="0" y="233172"/>
                </a:lnTo>
                <a:lnTo>
                  <a:pt x="233172" y="233172"/>
                </a:lnTo>
                <a:close/>
              </a:path>
            </a:pathLst>
          </a:custGeom>
          <a:ln w="5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78218" y="3707891"/>
            <a:ext cx="604520" cy="357505"/>
          </a:xfrm>
          <a:custGeom>
            <a:avLst/>
            <a:gdLst/>
            <a:ahLst/>
            <a:cxnLst/>
            <a:rect l="l" t="t" r="r" b="b"/>
            <a:pathLst>
              <a:path w="604520" h="357504">
                <a:moveTo>
                  <a:pt x="604266" y="357377"/>
                </a:moveTo>
                <a:lnTo>
                  <a:pt x="604266" y="354329"/>
                </a:lnTo>
                <a:lnTo>
                  <a:pt x="602742" y="352805"/>
                </a:lnTo>
                <a:lnTo>
                  <a:pt x="601218" y="352805"/>
                </a:lnTo>
                <a:lnTo>
                  <a:pt x="598932" y="354329"/>
                </a:lnTo>
                <a:lnTo>
                  <a:pt x="598932" y="357377"/>
                </a:lnTo>
                <a:lnTo>
                  <a:pt x="604266" y="357377"/>
                </a:lnTo>
                <a:close/>
              </a:path>
              <a:path w="604520" h="357504">
                <a:moveTo>
                  <a:pt x="579882" y="343661"/>
                </a:moveTo>
                <a:lnTo>
                  <a:pt x="579882" y="340613"/>
                </a:lnTo>
                <a:lnTo>
                  <a:pt x="578358" y="338327"/>
                </a:lnTo>
                <a:lnTo>
                  <a:pt x="576834" y="338327"/>
                </a:lnTo>
                <a:lnTo>
                  <a:pt x="575310" y="340613"/>
                </a:lnTo>
                <a:lnTo>
                  <a:pt x="575310" y="342137"/>
                </a:lnTo>
                <a:lnTo>
                  <a:pt x="576834" y="343661"/>
                </a:lnTo>
                <a:lnTo>
                  <a:pt x="579882" y="343661"/>
                </a:lnTo>
                <a:close/>
              </a:path>
              <a:path w="604520" h="357504">
                <a:moveTo>
                  <a:pt x="555498" y="328421"/>
                </a:moveTo>
                <a:lnTo>
                  <a:pt x="555498" y="324611"/>
                </a:lnTo>
                <a:lnTo>
                  <a:pt x="552450" y="324611"/>
                </a:lnTo>
                <a:lnTo>
                  <a:pt x="550926" y="326135"/>
                </a:lnTo>
                <a:lnTo>
                  <a:pt x="550926" y="328421"/>
                </a:lnTo>
                <a:lnTo>
                  <a:pt x="552450" y="329945"/>
                </a:lnTo>
                <a:lnTo>
                  <a:pt x="553974" y="329945"/>
                </a:lnTo>
                <a:lnTo>
                  <a:pt x="555498" y="328421"/>
                </a:lnTo>
                <a:close/>
              </a:path>
              <a:path w="604520" h="357504">
                <a:moveTo>
                  <a:pt x="533400" y="313943"/>
                </a:moveTo>
                <a:lnTo>
                  <a:pt x="533400" y="312419"/>
                </a:lnTo>
                <a:lnTo>
                  <a:pt x="531876" y="310895"/>
                </a:lnTo>
                <a:lnTo>
                  <a:pt x="529590" y="310895"/>
                </a:lnTo>
                <a:lnTo>
                  <a:pt x="528066" y="312419"/>
                </a:lnTo>
                <a:lnTo>
                  <a:pt x="526542" y="312419"/>
                </a:lnTo>
                <a:lnTo>
                  <a:pt x="526542" y="313943"/>
                </a:lnTo>
                <a:lnTo>
                  <a:pt x="528066" y="313943"/>
                </a:lnTo>
                <a:lnTo>
                  <a:pt x="528066" y="316229"/>
                </a:lnTo>
                <a:lnTo>
                  <a:pt x="529590" y="316229"/>
                </a:lnTo>
                <a:lnTo>
                  <a:pt x="531876" y="313943"/>
                </a:lnTo>
                <a:lnTo>
                  <a:pt x="533400" y="313943"/>
                </a:lnTo>
                <a:close/>
              </a:path>
              <a:path w="604520" h="357504">
                <a:moveTo>
                  <a:pt x="509016" y="300227"/>
                </a:moveTo>
                <a:lnTo>
                  <a:pt x="509016" y="298703"/>
                </a:lnTo>
                <a:lnTo>
                  <a:pt x="507492" y="297179"/>
                </a:lnTo>
                <a:lnTo>
                  <a:pt x="505206" y="297179"/>
                </a:lnTo>
                <a:lnTo>
                  <a:pt x="503682" y="298703"/>
                </a:lnTo>
                <a:lnTo>
                  <a:pt x="503682" y="301751"/>
                </a:lnTo>
                <a:lnTo>
                  <a:pt x="507492" y="301751"/>
                </a:lnTo>
                <a:lnTo>
                  <a:pt x="509016" y="300227"/>
                </a:lnTo>
                <a:close/>
              </a:path>
              <a:path w="604520" h="357504">
                <a:moveTo>
                  <a:pt x="484632" y="286511"/>
                </a:moveTo>
                <a:lnTo>
                  <a:pt x="484632" y="284987"/>
                </a:lnTo>
                <a:lnTo>
                  <a:pt x="483108" y="282701"/>
                </a:lnTo>
                <a:lnTo>
                  <a:pt x="479298" y="282701"/>
                </a:lnTo>
                <a:lnTo>
                  <a:pt x="479298" y="286511"/>
                </a:lnTo>
                <a:lnTo>
                  <a:pt x="480822" y="288035"/>
                </a:lnTo>
                <a:lnTo>
                  <a:pt x="483108" y="288035"/>
                </a:lnTo>
                <a:lnTo>
                  <a:pt x="484632" y="286511"/>
                </a:lnTo>
                <a:close/>
              </a:path>
              <a:path w="604520" h="357504">
                <a:moveTo>
                  <a:pt x="460248" y="272795"/>
                </a:moveTo>
                <a:lnTo>
                  <a:pt x="460248" y="270509"/>
                </a:lnTo>
                <a:lnTo>
                  <a:pt x="458724" y="268985"/>
                </a:lnTo>
                <a:lnTo>
                  <a:pt x="454914" y="268985"/>
                </a:lnTo>
                <a:lnTo>
                  <a:pt x="454914" y="272795"/>
                </a:lnTo>
                <a:lnTo>
                  <a:pt x="456438" y="274319"/>
                </a:lnTo>
                <a:lnTo>
                  <a:pt x="458724" y="274319"/>
                </a:lnTo>
                <a:lnTo>
                  <a:pt x="460248" y="272795"/>
                </a:lnTo>
                <a:close/>
              </a:path>
              <a:path w="604520" h="357504">
                <a:moveTo>
                  <a:pt x="435864" y="258317"/>
                </a:moveTo>
                <a:lnTo>
                  <a:pt x="435864" y="255269"/>
                </a:lnTo>
                <a:lnTo>
                  <a:pt x="434340" y="253745"/>
                </a:lnTo>
                <a:lnTo>
                  <a:pt x="432816" y="253745"/>
                </a:lnTo>
                <a:lnTo>
                  <a:pt x="430530" y="255269"/>
                </a:lnTo>
                <a:lnTo>
                  <a:pt x="430530" y="256793"/>
                </a:lnTo>
                <a:lnTo>
                  <a:pt x="432816" y="258317"/>
                </a:lnTo>
                <a:lnTo>
                  <a:pt x="434340" y="260603"/>
                </a:lnTo>
                <a:lnTo>
                  <a:pt x="435864" y="258317"/>
                </a:lnTo>
                <a:close/>
              </a:path>
              <a:path w="604520" h="357504">
                <a:moveTo>
                  <a:pt x="413004" y="243077"/>
                </a:moveTo>
                <a:lnTo>
                  <a:pt x="413004" y="241553"/>
                </a:lnTo>
                <a:lnTo>
                  <a:pt x="411480" y="241553"/>
                </a:lnTo>
                <a:lnTo>
                  <a:pt x="409956" y="239267"/>
                </a:lnTo>
                <a:lnTo>
                  <a:pt x="408432" y="241553"/>
                </a:lnTo>
                <a:lnTo>
                  <a:pt x="408432" y="244601"/>
                </a:lnTo>
                <a:lnTo>
                  <a:pt x="411480" y="244601"/>
                </a:lnTo>
                <a:lnTo>
                  <a:pt x="413004" y="243077"/>
                </a:lnTo>
                <a:close/>
              </a:path>
              <a:path w="604520" h="357504">
                <a:moveTo>
                  <a:pt x="389382" y="230885"/>
                </a:moveTo>
                <a:lnTo>
                  <a:pt x="389382" y="227075"/>
                </a:lnTo>
                <a:lnTo>
                  <a:pt x="387096" y="225551"/>
                </a:lnTo>
                <a:lnTo>
                  <a:pt x="384048" y="225551"/>
                </a:lnTo>
                <a:lnTo>
                  <a:pt x="384048" y="230885"/>
                </a:lnTo>
                <a:lnTo>
                  <a:pt x="389382" y="230885"/>
                </a:lnTo>
                <a:close/>
              </a:path>
              <a:path w="604520" h="357504">
                <a:moveTo>
                  <a:pt x="364998" y="214883"/>
                </a:moveTo>
                <a:lnTo>
                  <a:pt x="364998" y="213359"/>
                </a:lnTo>
                <a:lnTo>
                  <a:pt x="362712" y="211835"/>
                </a:lnTo>
                <a:lnTo>
                  <a:pt x="359664" y="211835"/>
                </a:lnTo>
                <a:lnTo>
                  <a:pt x="359664" y="214883"/>
                </a:lnTo>
                <a:lnTo>
                  <a:pt x="361188" y="217169"/>
                </a:lnTo>
                <a:lnTo>
                  <a:pt x="362712" y="217169"/>
                </a:lnTo>
                <a:lnTo>
                  <a:pt x="364998" y="214883"/>
                </a:lnTo>
                <a:close/>
              </a:path>
              <a:path w="604520" h="357504">
                <a:moveTo>
                  <a:pt x="340614" y="201167"/>
                </a:moveTo>
                <a:lnTo>
                  <a:pt x="340614" y="198119"/>
                </a:lnTo>
                <a:lnTo>
                  <a:pt x="336804" y="198119"/>
                </a:lnTo>
                <a:lnTo>
                  <a:pt x="335280" y="199643"/>
                </a:lnTo>
                <a:lnTo>
                  <a:pt x="335280" y="201167"/>
                </a:lnTo>
                <a:lnTo>
                  <a:pt x="336804" y="202691"/>
                </a:lnTo>
                <a:lnTo>
                  <a:pt x="338328" y="202691"/>
                </a:lnTo>
                <a:lnTo>
                  <a:pt x="340614" y="201167"/>
                </a:lnTo>
                <a:close/>
              </a:path>
              <a:path w="604520" h="357504">
                <a:moveTo>
                  <a:pt x="312420" y="187451"/>
                </a:moveTo>
                <a:lnTo>
                  <a:pt x="312420" y="185927"/>
                </a:lnTo>
                <a:lnTo>
                  <a:pt x="310896" y="185927"/>
                </a:lnTo>
                <a:lnTo>
                  <a:pt x="310896" y="187451"/>
                </a:lnTo>
                <a:lnTo>
                  <a:pt x="312420" y="187451"/>
                </a:lnTo>
                <a:close/>
              </a:path>
              <a:path w="604520" h="357504">
                <a:moveTo>
                  <a:pt x="316230" y="187451"/>
                </a:moveTo>
                <a:lnTo>
                  <a:pt x="316230" y="183641"/>
                </a:lnTo>
                <a:lnTo>
                  <a:pt x="312420" y="183641"/>
                </a:lnTo>
                <a:lnTo>
                  <a:pt x="312420" y="188975"/>
                </a:lnTo>
                <a:lnTo>
                  <a:pt x="313944" y="188975"/>
                </a:lnTo>
                <a:lnTo>
                  <a:pt x="316230" y="187451"/>
                </a:lnTo>
                <a:close/>
              </a:path>
              <a:path w="604520" h="357504">
                <a:moveTo>
                  <a:pt x="293370" y="173735"/>
                </a:moveTo>
                <a:lnTo>
                  <a:pt x="293370" y="171449"/>
                </a:lnTo>
                <a:lnTo>
                  <a:pt x="291846" y="169925"/>
                </a:lnTo>
                <a:lnTo>
                  <a:pt x="290322" y="169925"/>
                </a:lnTo>
                <a:lnTo>
                  <a:pt x="288036" y="171449"/>
                </a:lnTo>
                <a:lnTo>
                  <a:pt x="288036" y="175259"/>
                </a:lnTo>
                <a:lnTo>
                  <a:pt x="290322" y="175259"/>
                </a:lnTo>
                <a:lnTo>
                  <a:pt x="293370" y="173735"/>
                </a:lnTo>
                <a:close/>
              </a:path>
              <a:path w="604520" h="357504">
                <a:moveTo>
                  <a:pt x="268986" y="159257"/>
                </a:moveTo>
                <a:lnTo>
                  <a:pt x="268986" y="157733"/>
                </a:lnTo>
                <a:lnTo>
                  <a:pt x="267462" y="156209"/>
                </a:lnTo>
                <a:lnTo>
                  <a:pt x="263652" y="156209"/>
                </a:lnTo>
                <a:lnTo>
                  <a:pt x="263652" y="159257"/>
                </a:lnTo>
                <a:lnTo>
                  <a:pt x="265938" y="161543"/>
                </a:lnTo>
                <a:lnTo>
                  <a:pt x="267462" y="161543"/>
                </a:lnTo>
                <a:lnTo>
                  <a:pt x="267462" y="159257"/>
                </a:lnTo>
                <a:lnTo>
                  <a:pt x="268986" y="159257"/>
                </a:lnTo>
                <a:close/>
              </a:path>
              <a:path w="604520" h="357504">
                <a:moveTo>
                  <a:pt x="244602" y="145541"/>
                </a:moveTo>
                <a:lnTo>
                  <a:pt x="244602" y="144017"/>
                </a:lnTo>
                <a:lnTo>
                  <a:pt x="243078" y="142493"/>
                </a:lnTo>
                <a:lnTo>
                  <a:pt x="239268" y="142493"/>
                </a:lnTo>
                <a:lnTo>
                  <a:pt x="239268" y="145541"/>
                </a:lnTo>
                <a:lnTo>
                  <a:pt x="241554" y="145541"/>
                </a:lnTo>
                <a:lnTo>
                  <a:pt x="241554" y="147827"/>
                </a:lnTo>
                <a:lnTo>
                  <a:pt x="243078" y="147827"/>
                </a:lnTo>
                <a:lnTo>
                  <a:pt x="244602" y="145541"/>
                </a:lnTo>
                <a:close/>
              </a:path>
              <a:path w="604520" h="357504">
                <a:moveTo>
                  <a:pt x="220218" y="131825"/>
                </a:moveTo>
                <a:lnTo>
                  <a:pt x="220218" y="128015"/>
                </a:lnTo>
                <a:lnTo>
                  <a:pt x="217170" y="126491"/>
                </a:lnTo>
                <a:lnTo>
                  <a:pt x="215646" y="128015"/>
                </a:lnTo>
                <a:lnTo>
                  <a:pt x="215646" y="130301"/>
                </a:lnTo>
                <a:lnTo>
                  <a:pt x="218694" y="133349"/>
                </a:lnTo>
                <a:lnTo>
                  <a:pt x="218694" y="131825"/>
                </a:lnTo>
                <a:lnTo>
                  <a:pt x="220218" y="131825"/>
                </a:lnTo>
                <a:close/>
              </a:path>
              <a:path w="604520" h="357504">
                <a:moveTo>
                  <a:pt x="198120" y="115823"/>
                </a:moveTo>
                <a:lnTo>
                  <a:pt x="195834" y="114299"/>
                </a:lnTo>
                <a:lnTo>
                  <a:pt x="195834" y="112775"/>
                </a:lnTo>
                <a:lnTo>
                  <a:pt x="194310" y="112775"/>
                </a:lnTo>
                <a:lnTo>
                  <a:pt x="191262" y="115823"/>
                </a:lnTo>
                <a:lnTo>
                  <a:pt x="192786" y="118109"/>
                </a:lnTo>
                <a:lnTo>
                  <a:pt x="195834" y="118109"/>
                </a:lnTo>
                <a:lnTo>
                  <a:pt x="198120" y="115823"/>
                </a:lnTo>
                <a:close/>
              </a:path>
              <a:path w="604520" h="357504">
                <a:moveTo>
                  <a:pt x="173736" y="104393"/>
                </a:moveTo>
                <a:lnTo>
                  <a:pt x="173736" y="100583"/>
                </a:lnTo>
                <a:lnTo>
                  <a:pt x="172212" y="99059"/>
                </a:lnTo>
                <a:lnTo>
                  <a:pt x="169926" y="99059"/>
                </a:lnTo>
                <a:lnTo>
                  <a:pt x="168402" y="100583"/>
                </a:lnTo>
                <a:lnTo>
                  <a:pt x="168402" y="104393"/>
                </a:lnTo>
                <a:lnTo>
                  <a:pt x="173736" y="104393"/>
                </a:lnTo>
                <a:close/>
              </a:path>
              <a:path w="604520" h="357504">
                <a:moveTo>
                  <a:pt x="149352" y="88391"/>
                </a:moveTo>
                <a:lnTo>
                  <a:pt x="149352" y="86867"/>
                </a:lnTo>
                <a:lnTo>
                  <a:pt x="147828" y="84581"/>
                </a:lnTo>
                <a:lnTo>
                  <a:pt x="145542" y="84581"/>
                </a:lnTo>
                <a:lnTo>
                  <a:pt x="144018" y="86867"/>
                </a:lnTo>
                <a:lnTo>
                  <a:pt x="144018" y="88391"/>
                </a:lnTo>
                <a:lnTo>
                  <a:pt x="145542" y="89915"/>
                </a:lnTo>
                <a:lnTo>
                  <a:pt x="147828" y="89915"/>
                </a:lnTo>
                <a:lnTo>
                  <a:pt x="149352" y="88391"/>
                </a:lnTo>
                <a:close/>
              </a:path>
              <a:path w="604520" h="357504">
                <a:moveTo>
                  <a:pt x="129590" y="71729"/>
                </a:moveTo>
                <a:lnTo>
                  <a:pt x="118351" y="67132"/>
                </a:lnTo>
                <a:lnTo>
                  <a:pt x="119634" y="74675"/>
                </a:lnTo>
                <a:lnTo>
                  <a:pt x="121158" y="76199"/>
                </a:lnTo>
                <a:lnTo>
                  <a:pt x="123444" y="76199"/>
                </a:lnTo>
                <a:lnTo>
                  <a:pt x="129590" y="71729"/>
                </a:lnTo>
                <a:close/>
              </a:path>
              <a:path w="604520" h="357504">
                <a:moveTo>
                  <a:pt x="100584" y="60959"/>
                </a:moveTo>
                <a:lnTo>
                  <a:pt x="100584" y="57149"/>
                </a:lnTo>
                <a:lnTo>
                  <a:pt x="96774" y="57149"/>
                </a:lnTo>
                <a:lnTo>
                  <a:pt x="95250" y="58673"/>
                </a:lnTo>
                <a:lnTo>
                  <a:pt x="95250" y="60959"/>
                </a:lnTo>
                <a:lnTo>
                  <a:pt x="96774" y="62483"/>
                </a:lnTo>
                <a:lnTo>
                  <a:pt x="99060" y="62483"/>
                </a:lnTo>
                <a:lnTo>
                  <a:pt x="100584" y="60959"/>
                </a:lnTo>
                <a:close/>
              </a:path>
              <a:path w="604520" h="357504">
                <a:moveTo>
                  <a:pt x="77724" y="44957"/>
                </a:moveTo>
                <a:lnTo>
                  <a:pt x="76200" y="43433"/>
                </a:lnTo>
                <a:lnTo>
                  <a:pt x="73152" y="43433"/>
                </a:lnTo>
                <a:lnTo>
                  <a:pt x="70866" y="46481"/>
                </a:lnTo>
                <a:lnTo>
                  <a:pt x="73152" y="48767"/>
                </a:lnTo>
                <a:lnTo>
                  <a:pt x="74676" y="48767"/>
                </a:lnTo>
                <a:lnTo>
                  <a:pt x="76200" y="46481"/>
                </a:lnTo>
                <a:lnTo>
                  <a:pt x="77724" y="44957"/>
                </a:lnTo>
                <a:close/>
              </a:path>
              <a:path w="604520" h="357504">
                <a:moveTo>
                  <a:pt x="53340" y="32765"/>
                </a:moveTo>
                <a:lnTo>
                  <a:pt x="53340" y="31241"/>
                </a:lnTo>
                <a:lnTo>
                  <a:pt x="51816" y="28955"/>
                </a:lnTo>
                <a:lnTo>
                  <a:pt x="48768" y="28955"/>
                </a:lnTo>
                <a:lnTo>
                  <a:pt x="48768" y="34289"/>
                </a:lnTo>
                <a:lnTo>
                  <a:pt x="51816" y="34289"/>
                </a:lnTo>
                <a:lnTo>
                  <a:pt x="53340" y="32765"/>
                </a:lnTo>
                <a:close/>
              </a:path>
              <a:path w="604520" h="357504">
                <a:moveTo>
                  <a:pt x="29718" y="19049"/>
                </a:moveTo>
                <a:lnTo>
                  <a:pt x="29718" y="17525"/>
                </a:lnTo>
                <a:lnTo>
                  <a:pt x="25908" y="13715"/>
                </a:lnTo>
                <a:lnTo>
                  <a:pt x="24384" y="15239"/>
                </a:lnTo>
                <a:lnTo>
                  <a:pt x="24384" y="17525"/>
                </a:lnTo>
                <a:lnTo>
                  <a:pt x="27432" y="20573"/>
                </a:lnTo>
                <a:lnTo>
                  <a:pt x="29718" y="19049"/>
                </a:lnTo>
                <a:close/>
              </a:path>
              <a:path w="604520" h="357504">
                <a:moveTo>
                  <a:pt x="5334" y="5333"/>
                </a:moveTo>
                <a:lnTo>
                  <a:pt x="5334" y="1523"/>
                </a:lnTo>
                <a:lnTo>
                  <a:pt x="3048" y="1523"/>
                </a:lnTo>
                <a:lnTo>
                  <a:pt x="3048" y="0"/>
                </a:lnTo>
                <a:lnTo>
                  <a:pt x="1524" y="0"/>
                </a:lnTo>
                <a:lnTo>
                  <a:pt x="0" y="1523"/>
                </a:lnTo>
                <a:lnTo>
                  <a:pt x="0" y="3047"/>
                </a:lnTo>
                <a:lnTo>
                  <a:pt x="1524" y="5333"/>
                </a:lnTo>
                <a:lnTo>
                  <a:pt x="5334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77151" y="406069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79">
                <a:moveTo>
                  <a:pt x="2285" y="4572"/>
                </a:moveTo>
                <a:lnTo>
                  <a:pt x="0" y="4572"/>
                </a:lnTo>
                <a:lnTo>
                  <a:pt x="0" y="1524"/>
                </a:lnTo>
                <a:lnTo>
                  <a:pt x="2285" y="0"/>
                </a:lnTo>
                <a:lnTo>
                  <a:pt x="3809" y="0"/>
                </a:lnTo>
                <a:lnTo>
                  <a:pt x="5333" y="1524"/>
                </a:lnTo>
                <a:lnTo>
                  <a:pt x="5333" y="4572"/>
                </a:lnTo>
                <a:lnTo>
                  <a:pt x="2285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53529" y="4046220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1523" y="5334"/>
                </a:moveTo>
                <a:lnTo>
                  <a:pt x="0" y="3810"/>
                </a:lnTo>
                <a:lnTo>
                  <a:pt x="0" y="2286"/>
                </a:lnTo>
                <a:lnTo>
                  <a:pt x="1523" y="0"/>
                </a:lnTo>
                <a:lnTo>
                  <a:pt x="3047" y="0"/>
                </a:lnTo>
                <a:lnTo>
                  <a:pt x="4571" y="2285"/>
                </a:lnTo>
                <a:lnTo>
                  <a:pt x="4571" y="5333"/>
                </a:lnTo>
                <a:lnTo>
                  <a:pt x="1523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129144" y="4032503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1524" y="5333"/>
                </a:moveTo>
                <a:lnTo>
                  <a:pt x="0" y="3809"/>
                </a:lnTo>
                <a:lnTo>
                  <a:pt x="0" y="1523"/>
                </a:lnTo>
                <a:lnTo>
                  <a:pt x="1524" y="0"/>
                </a:lnTo>
                <a:lnTo>
                  <a:pt x="4572" y="0"/>
                </a:lnTo>
                <a:lnTo>
                  <a:pt x="4572" y="3809"/>
                </a:lnTo>
                <a:lnTo>
                  <a:pt x="3048" y="5333"/>
                </a:lnTo>
                <a:lnTo>
                  <a:pt x="1524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04760" y="4018788"/>
            <a:ext cx="6985" cy="5715"/>
          </a:xfrm>
          <a:custGeom>
            <a:avLst/>
            <a:gdLst/>
            <a:ahLst/>
            <a:cxnLst/>
            <a:rect l="l" t="t" r="r" b="b"/>
            <a:pathLst>
              <a:path w="6984" h="5714">
                <a:moveTo>
                  <a:pt x="1523" y="5334"/>
                </a:moveTo>
                <a:lnTo>
                  <a:pt x="1523" y="3048"/>
                </a:lnTo>
                <a:lnTo>
                  <a:pt x="0" y="3048"/>
                </a:lnTo>
                <a:lnTo>
                  <a:pt x="0" y="1524"/>
                </a:lnTo>
                <a:lnTo>
                  <a:pt x="1523" y="1524"/>
                </a:lnTo>
                <a:lnTo>
                  <a:pt x="3047" y="0"/>
                </a:lnTo>
                <a:lnTo>
                  <a:pt x="5333" y="0"/>
                </a:lnTo>
                <a:lnTo>
                  <a:pt x="6857" y="1524"/>
                </a:lnTo>
                <a:lnTo>
                  <a:pt x="6857" y="3048"/>
                </a:lnTo>
                <a:lnTo>
                  <a:pt x="5333" y="3048"/>
                </a:lnTo>
                <a:lnTo>
                  <a:pt x="3047" y="5334"/>
                </a:lnTo>
                <a:lnTo>
                  <a:pt x="1523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81901" y="400507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79">
                <a:moveTo>
                  <a:pt x="0" y="4572"/>
                </a:moveTo>
                <a:lnTo>
                  <a:pt x="0" y="1524"/>
                </a:lnTo>
                <a:lnTo>
                  <a:pt x="1523" y="0"/>
                </a:lnTo>
                <a:lnTo>
                  <a:pt x="3809" y="0"/>
                </a:lnTo>
                <a:lnTo>
                  <a:pt x="5333" y="1524"/>
                </a:lnTo>
                <a:lnTo>
                  <a:pt x="5333" y="3048"/>
                </a:lnTo>
                <a:lnTo>
                  <a:pt x="3809" y="4572"/>
                </a:lnTo>
                <a:lnTo>
                  <a:pt x="0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057517" y="399059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524" y="5333"/>
                </a:moveTo>
                <a:lnTo>
                  <a:pt x="0" y="3809"/>
                </a:lnTo>
                <a:lnTo>
                  <a:pt x="0" y="0"/>
                </a:lnTo>
                <a:lnTo>
                  <a:pt x="3810" y="0"/>
                </a:lnTo>
                <a:lnTo>
                  <a:pt x="5334" y="2285"/>
                </a:lnTo>
                <a:lnTo>
                  <a:pt x="5334" y="3809"/>
                </a:lnTo>
                <a:lnTo>
                  <a:pt x="3810" y="5333"/>
                </a:lnTo>
                <a:lnTo>
                  <a:pt x="1524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33132" y="397687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523" y="5333"/>
                </a:moveTo>
                <a:lnTo>
                  <a:pt x="0" y="3809"/>
                </a:lnTo>
                <a:lnTo>
                  <a:pt x="0" y="0"/>
                </a:lnTo>
                <a:lnTo>
                  <a:pt x="3809" y="0"/>
                </a:lnTo>
                <a:lnTo>
                  <a:pt x="5333" y="1523"/>
                </a:lnTo>
                <a:lnTo>
                  <a:pt x="5333" y="3809"/>
                </a:lnTo>
                <a:lnTo>
                  <a:pt x="3809" y="5333"/>
                </a:lnTo>
                <a:lnTo>
                  <a:pt x="1523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08748" y="3961638"/>
            <a:ext cx="5715" cy="6985"/>
          </a:xfrm>
          <a:custGeom>
            <a:avLst/>
            <a:gdLst/>
            <a:ahLst/>
            <a:cxnLst/>
            <a:rect l="l" t="t" r="r" b="b"/>
            <a:pathLst>
              <a:path w="5715" h="6985">
                <a:moveTo>
                  <a:pt x="2286" y="4572"/>
                </a:moveTo>
                <a:lnTo>
                  <a:pt x="0" y="3048"/>
                </a:lnTo>
                <a:lnTo>
                  <a:pt x="0" y="1524"/>
                </a:lnTo>
                <a:lnTo>
                  <a:pt x="2286" y="0"/>
                </a:lnTo>
                <a:lnTo>
                  <a:pt x="3810" y="0"/>
                </a:lnTo>
                <a:lnTo>
                  <a:pt x="5334" y="1524"/>
                </a:lnTo>
                <a:lnTo>
                  <a:pt x="5334" y="4572"/>
                </a:lnTo>
                <a:lnTo>
                  <a:pt x="3810" y="6858"/>
                </a:lnTo>
                <a:lnTo>
                  <a:pt x="2286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86651" y="3947159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0" y="5334"/>
                </a:moveTo>
                <a:lnTo>
                  <a:pt x="0" y="2286"/>
                </a:lnTo>
                <a:lnTo>
                  <a:pt x="1523" y="0"/>
                </a:lnTo>
                <a:lnTo>
                  <a:pt x="3047" y="2286"/>
                </a:lnTo>
                <a:lnTo>
                  <a:pt x="4571" y="2286"/>
                </a:lnTo>
                <a:lnTo>
                  <a:pt x="4571" y="3810"/>
                </a:lnTo>
                <a:lnTo>
                  <a:pt x="3047" y="5334"/>
                </a:lnTo>
                <a:lnTo>
                  <a:pt x="0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62267" y="393344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524" y="5333"/>
                </a:moveTo>
                <a:lnTo>
                  <a:pt x="0" y="5333"/>
                </a:lnTo>
                <a:lnTo>
                  <a:pt x="0" y="0"/>
                </a:lnTo>
                <a:lnTo>
                  <a:pt x="3048" y="0"/>
                </a:lnTo>
                <a:lnTo>
                  <a:pt x="5334" y="1523"/>
                </a:lnTo>
                <a:lnTo>
                  <a:pt x="5334" y="5333"/>
                </a:lnTo>
                <a:lnTo>
                  <a:pt x="1524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37882" y="391972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523" y="5333"/>
                </a:moveTo>
                <a:lnTo>
                  <a:pt x="0" y="3047"/>
                </a:lnTo>
                <a:lnTo>
                  <a:pt x="0" y="0"/>
                </a:lnTo>
                <a:lnTo>
                  <a:pt x="3047" y="0"/>
                </a:lnTo>
                <a:lnTo>
                  <a:pt x="5333" y="1523"/>
                </a:lnTo>
                <a:lnTo>
                  <a:pt x="5333" y="3047"/>
                </a:lnTo>
                <a:lnTo>
                  <a:pt x="3047" y="5333"/>
                </a:lnTo>
                <a:lnTo>
                  <a:pt x="1523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13498" y="390601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79">
                <a:moveTo>
                  <a:pt x="1524" y="4572"/>
                </a:moveTo>
                <a:lnTo>
                  <a:pt x="0" y="3048"/>
                </a:lnTo>
                <a:lnTo>
                  <a:pt x="0" y="1524"/>
                </a:lnTo>
                <a:lnTo>
                  <a:pt x="1524" y="0"/>
                </a:lnTo>
                <a:lnTo>
                  <a:pt x="5334" y="0"/>
                </a:lnTo>
                <a:lnTo>
                  <a:pt x="5334" y="3048"/>
                </a:lnTo>
                <a:lnTo>
                  <a:pt x="3048" y="4572"/>
                </a:lnTo>
                <a:lnTo>
                  <a:pt x="1524" y="45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889115" y="389153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524" y="5334"/>
                </a:moveTo>
                <a:lnTo>
                  <a:pt x="1524" y="3810"/>
                </a:lnTo>
                <a:lnTo>
                  <a:pt x="0" y="3810"/>
                </a:lnTo>
                <a:lnTo>
                  <a:pt x="0" y="2286"/>
                </a:lnTo>
                <a:lnTo>
                  <a:pt x="1524" y="2286"/>
                </a:lnTo>
                <a:lnTo>
                  <a:pt x="1524" y="0"/>
                </a:lnTo>
                <a:lnTo>
                  <a:pt x="5334" y="0"/>
                </a:lnTo>
                <a:lnTo>
                  <a:pt x="5334" y="3810"/>
                </a:lnTo>
                <a:lnTo>
                  <a:pt x="3048" y="5334"/>
                </a:lnTo>
                <a:lnTo>
                  <a:pt x="1524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66255" y="387781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33"/>
                </a:moveTo>
                <a:lnTo>
                  <a:pt x="0" y="1523"/>
                </a:lnTo>
                <a:lnTo>
                  <a:pt x="2285" y="0"/>
                </a:lnTo>
                <a:lnTo>
                  <a:pt x="3809" y="0"/>
                </a:lnTo>
                <a:lnTo>
                  <a:pt x="5333" y="1523"/>
                </a:lnTo>
                <a:lnTo>
                  <a:pt x="5333" y="3809"/>
                </a:lnTo>
                <a:lnTo>
                  <a:pt x="2285" y="5333"/>
                </a:lnTo>
                <a:lnTo>
                  <a:pt x="0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841870" y="386410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286" y="5333"/>
                </a:moveTo>
                <a:lnTo>
                  <a:pt x="0" y="3047"/>
                </a:lnTo>
                <a:lnTo>
                  <a:pt x="0" y="0"/>
                </a:lnTo>
                <a:lnTo>
                  <a:pt x="3810" y="0"/>
                </a:lnTo>
                <a:lnTo>
                  <a:pt x="5334" y="1523"/>
                </a:lnTo>
                <a:lnTo>
                  <a:pt x="5334" y="3047"/>
                </a:lnTo>
                <a:lnTo>
                  <a:pt x="3810" y="3047"/>
                </a:lnTo>
                <a:lnTo>
                  <a:pt x="3810" y="5333"/>
                </a:lnTo>
                <a:lnTo>
                  <a:pt x="2286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817486" y="385038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285" y="3048"/>
                </a:moveTo>
                <a:lnTo>
                  <a:pt x="0" y="3048"/>
                </a:lnTo>
                <a:lnTo>
                  <a:pt x="0" y="0"/>
                </a:lnTo>
                <a:lnTo>
                  <a:pt x="3810" y="0"/>
                </a:lnTo>
                <a:lnTo>
                  <a:pt x="5334" y="1524"/>
                </a:lnTo>
                <a:lnTo>
                  <a:pt x="5334" y="3048"/>
                </a:lnTo>
                <a:lnTo>
                  <a:pt x="3810" y="5334"/>
                </a:lnTo>
                <a:lnTo>
                  <a:pt x="2285" y="5334"/>
                </a:lnTo>
                <a:lnTo>
                  <a:pt x="2285" y="3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793865" y="3834384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5">
                <a:moveTo>
                  <a:pt x="1524" y="5334"/>
                </a:moveTo>
                <a:lnTo>
                  <a:pt x="0" y="3810"/>
                </a:lnTo>
                <a:lnTo>
                  <a:pt x="0" y="1524"/>
                </a:lnTo>
                <a:lnTo>
                  <a:pt x="1524" y="0"/>
                </a:lnTo>
                <a:lnTo>
                  <a:pt x="4572" y="1524"/>
                </a:lnTo>
                <a:lnTo>
                  <a:pt x="4572" y="5334"/>
                </a:lnTo>
                <a:lnTo>
                  <a:pt x="3048" y="5334"/>
                </a:lnTo>
                <a:lnTo>
                  <a:pt x="3048" y="6858"/>
                </a:lnTo>
                <a:lnTo>
                  <a:pt x="1524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769481" y="3820667"/>
            <a:ext cx="6985" cy="5715"/>
          </a:xfrm>
          <a:custGeom>
            <a:avLst/>
            <a:gdLst/>
            <a:ahLst/>
            <a:cxnLst/>
            <a:rect l="l" t="t" r="r" b="b"/>
            <a:pathLst>
              <a:path w="6984" h="5714">
                <a:moveTo>
                  <a:pt x="1523" y="5333"/>
                </a:moveTo>
                <a:lnTo>
                  <a:pt x="0" y="3047"/>
                </a:lnTo>
                <a:lnTo>
                  <a:pt x="3047" y="0"/>
                </a:lnTo>
                <a:lnTo>
                  <a:pt x="4571" y="0"/>
                </a:lnTo>
                <a:lnTo>
                  <a:pt x="4571" y="1523"/>
                </a:lnTo>
                <a:lnTo>
                  <a:pt x="6857" y="3047"/>
                </a:lnTo>
                <a:lnTo>
                  <a:pt x="4571" y="5333"/>
                </a:lnTo>
                <a:lnTo>
                  <a:pt x="1523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746620" y="380695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33"/>
                </a:moveTo>
                <a:lnTo>
                  <a:pt x="0" y="1523"/>
                </a:lnTo>
                <a:lnTo>
                  <a:pt x="1524" y="0"/>
                </a:lnTo>
                <a:lnTo>
                  <a:pt x="3810" y="0"/>
                </a:lnTo>
                <a:lnTo>
                  <a:pt x="5334" y="1523"/>
                </a:lnTo>
                <a:lnTo>
                  <a:pt x="5334" y="5333"/>
                </a:lnTo>
                <a:lnTo>
                  <a:pt x="0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722236" y="379247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523" y="5334"/>
                </a:moveTo>
                <a:lnTo>
                  <a:pt x="0" y="3810"/>
                </a:lnTo>
                <a:lnTo>
                  <a:pt x="0" y="2286"/>
                </a:lnTo>
                <a:lnTo>
                  <a:pt x="1523" y="0"/>
                </a:lnTo>
                <a:lnTo>
                  <a:pt x="3809" y="0"/>
                </a:lnTo>
                <a:lnTo>
                  <a:pt x="5334" y="2286"/>
                </a:lnTo>
                <a:lnTo>
                  <a:pt x="5334" y="3810"/>
                </a:lnTo>
                <a:lnTo>
                  <a:pt x="3809" y="5334"/>
                </a:lnTo>
                <a:lnTo>
                  <a:pt x="1523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96570" y="3775024"/>
            <a:ext cx="11430" cy="9525"/>
          </a:xfrm>
          <a:custGeom>
            <a:avLst/>
            <a:gdLst/>
            <a:ahLst/>
            <a:cxnLst/>
            <a:rect l="l" t="t" r="r" b="b"/>
            <a:pathLst>
              <a:path w="11429" h="9525">
                <a:moveTo>
                  <a:pt x="2806" y="9067"/>
                </a:moveTo>
                <a:lnTo>
                  <a:pt x="1282" y="7543"/>
                </a:lnTo>
                <a:lnTo>
                  <a:pt x="0" y="0"/>
                </a:lnTo>
                <a:lnTo>
                  <a:pt x="11239" y="4597"/>
                </a:lnTo>
                <a:lnTo>
                  <a:pt x="5092" y="9067"/>
                </a:lnTo>
                <a:lnTo>
                  <a:pt x="2806" y="906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673468" y="376504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524" y="5333"/>
                </a:moveTo>
                <a:lnTo>
                  <a:pt x="0" y="3809"/>
                </a:lnTo>
                <a:lnTo>
                  <a:pt x="0" y="1523"/>
                </a:lnTo>
                <a:lnTo>
                  <a:pt x="1524" y="0"/>
                </a:lnTo>
                <a:lnTo>
                  <a:pt x="5334" y="0"/>
                </a:lnTo>
                <a:lnTo>
                  <a:pt x="5334" y="3809"/>
                </a:lnTo>
                <a:lnTo>
                  <a:pt x="3810" y="5333"/>
                </a:lnTo>
                <a:lnTo>
                  <a:pt x="1524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649084" y="3751326"/>
            <a:ext cx="6985" cy="5715"/>
          </a:xfrm>
          <a:custGeom>
            <a:avLst/>
            <a:gdLst/>
            <a:ahLst/>
            <a:cxnLst/>
            <a:rect l="l" t="t" r="r" b="b"/>
            <a:pathLst>
              <a:path w="6984" h="5714">
                <a:moveTo>
                  <a:pt x="2285" y="5333"/>
                </a:moveTo>
                <a:lnTo>
                  <a:pt x="0" y="3047"/>
                </a:lnTo>
                <a:lnTo>
                  <a:pt x="2285" y="0"/>
                </a:lnTo>
                <a:lnTo>
                  <a:pt x="5333" y="0"/>
                </a:lnTo>
                <a:lnTo>
                  <a:pt x="6857" y="1523"/>
                </a:lnTo>
                <a:lnTo>
                  <a:pt x="5333" y="3047"/>
                </a:lnTo>
                <a:lnTo>
                  <a:pt x="3809" y="5333"/>
                </a:lnTo>
                <a:lnTo>
                  <a:pt x="2285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626986" y="3736847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0" y="5334"/>
                </a:moveTo>
                <a:lnTo>
                  <a:pt x="0" y="0"/>
                </a:lnTo>
                <a:lnTo>
                  <a:pt x="3048" y="0"/>
                </a:lnTo>
                <a:lnTo>
                  <a:pt x="4571" y="2286"/>
                </a:lnTo>
                <a:lnTo>
                  <a:pt x="4571" y="3810"/>
                </a:lnTo>
                <a:lnTo>
                  <a:pt x="3048" y="5334"/>
                </a:lnTo>
                <a:lnTo>
                  <a:pt x="0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602603" y="3721608"/>
            <a:ext cx="5715" cy="6985"/>
          </a:xfrm>
          <a:custGeom>
            <a:avLst/>
            <a:gdLst/>
            <a:ahLst/>
            <a:cxnLst/>
            <a:rect l="l" t="t" r="r" b="b"/>
            <a:pathLst>
              <a:path w="5715" h="6985">
                <a:moveTo>
                  <a:pt x="1523" y="5334"/>
                </a:moveTo>
                <a:lnTo>
                  <a:pt x="0" y="3810"/>
                </a:lnTo>
                <a:lnTo>
                  <a:pt x="0" y="1524"/>
                </a:lnTo>
                <a:lnTo>
                  <a:pt x="1523" y="0"/>
                </a:lnTo>
                <a:lnTo>
                  <a:pt x="5333" y="3810"/>
                </a:lnTo>
                <a:lnTo>
                  <a:pt x="5333" y="5334"/>
                </a:lnTo>
                <a:lnTo>
                  <a:pt x="3047" y="6858"/>
                </a:lnTo>
                <a:lnTo>
                  <a:pt x="1523" y="53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578218" y="370789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524" y="5333"/>
                </a:moveTo>
                <a:lnTo>
                  <a:pt x="0" y="3047"/>
                </a:lnTo>
                <a:lnTo>
                  <a:pt x="0" y="1523"/>
                </a:lnTo>
                <a:lnTo>
                  <a:pt x="1524" y="0"/>
                </a:lnTo>
                <a:lnTo>
                  <a:pt x="3048" y="0"/>
                </a:lnTo>
                <a:lnTo>
                  <a:pt x="3048" y="1523"/>
                </a:lnTo>
                <a:lnTo>
                  <a:pt x="5334" y="1523"/>
                </a:lnTo>
                <a:lnTo>
                  <a:pt x="5334" y="5333"/>
                </a:lnTo>
                <a:lnTo>
                  <a:pt x="1524" y="53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88436" y="3636264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4" h="97154">
                <a:moveTo>
                  <a:pt x="89795" y="73151"/>
                </a:moveTo>
                <a:lnTo>
                  <a:pt x="91319" y="67817"/>
                </a:lnTo>
                <a:lnTo>
                  <a:pt x="92843" y="64769"/>
                </a:lnTo>
                <a:lnTo>
                  <a:pt x="95129" y="59435"/>
                </a:lnTo>
                <a:lnTo>
                  <a:pt x="95129" y="55625"/>
                </a:lnTo>
                <a:lnTo>
                  <a:pt x="96653" y="50291"/>
                </a:lnTo>
                <a:lnTo>
                  <a:pt x="96653" y="45719"/>
                </a:lnTo>
                <a:lnTo>
                  <a:pt x="95129" y="41909"/>
                </a:lnTo>
                <a:lnTo>
                  <a:pt x="95129" y="36575"/>
                </a:lnTo>
                <a:lnTo>
                  <a:pt x="91319" y="28193"/>
                </a:lnTo>
                <a:lnTo>
                  <a:pt x="58553" y="2285"/>
                </a:lnTo>
                <a:lnTo>
                  <a:pt x="54743" y="2285"/>
                </a:lnTo>
                <a:lnTo>
                  <a:pt x="49409" y="0"/>
                </a:lnTo>
                <a:lnTo>
                  <a:pt x="44075" y="0"/>
                </a:lnTo>
                <a:lnTo>
                  <a:pt x="41027" y="2285"/>
                </a:lnTo>
                <a:lnTo>
                  <a:pt x="35693" y="2285"/>
                </a:lnTo>
                <a:lnTo>
                  <a:pt x="27311" y="5333"/>
                </a:lnTo>
                <a:lnTo>
                  <a:pt x="20453" y="10667"/>
                </a:lnTo>
                <a:lnTo>
                  <a:pt x="12833" y="16001"/>
                </a:lnTo>
                <a:lnTo>
                  <a:pt x="5975" y="24383"/>
                </a:lnTo>
                <a:lnTo>
                  <a:pt x="4451" y="28193"/>
                </a:lnTo>
                <a:lnTo>
                  <a:pt x="1019" y="38927"/>
                </a:lnTo>
                <a:lnTo>
                  <a:pt x="0" y="49291"/>
                </a:lnTo>
                <a:lnTo>
                  <a:pt x="1150" y="59100"/>
                </a:lnTo>
                <a:lnTo>
                  <a:pt x="31009" y="93340"/>
                </a:lnTo>
                <a:lnTo>
                  <a:pt x="49691" y="96664"/>
                </a:lnTo>
                <a:lnTo>
                  <a:pt x="59510" y="95362"/>
                </a:lnTo>
                <a:lnTo>
                  <a:pt x="69325" y="91836"/>
                </a:lnTo>
                <a:lnTo>
                  <a:pt x="84461" y="80009"/>
                </a:lnTo>
                <a:lnTo>
                  <a:pt x="89795" y="73151"/>
                </a:lnTo>
              </a:path>
            </a:pathLst>
          </a:custGeom>
          <a:ln w="5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1643</Words>
  <Application>Microsoft Office PowerPoint</Application>
  <PresentationFormat>사용자 지정</PresentationFormat>
  <Paragraphs>547</Paragraphs>
  <Slides>43</Slides>
  <Notes>43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3" baseType="lpstr">
      <vt:lpstr>맑은 고딕</vt:lpstr>
      <vt:lpstr>Arial</vt:lpstr>
      <vt:lpstr>Calibri</vt:lpstr>
      <vt:lpstr>Courier New</vt:lpstr>
      <vt:lpstr>Lucida Sans Unicode</vt:lpstr>
      <vt:lpstr>Times New Roman</vt:lpstr>
      <vt:lpstr>Verdana</vt:lpstr>
      <vt:lpstr>Wingdings 2</vt:lpstr>
      <vt:lpstr>Wingdings 3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park jaehyun</cp:lastModifiedBy>
  <cp:revision>1</cp:revision>
  <dcterms:created xsi:type="dcterms:W3CDTF">2019-10-25T06:49:34Z</dcterms:created>
  <dcterms:modified xsi:type="dcterms:W3CDTF">2019-10-24T21:51:05Z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2016-09-28T00:00:00Z</vt:filetime>
  </property>
  <property fmtid="{D5CDD505-2E9C-101B-9397-08002B2CF9AE}" pid="3" name="LastSaved">
    <vt:filetime>2019-10-24T00:00:00Z</vt:filetime>
  </property>
</Properties>
</file>