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0"/>
  </p:notesMasterIdLst>
  <p:handoutMasterIdLst>
    <p:handoutMasterId r:id="rId11"/>
  </p:handoutMasterIdLst>
  <p:sldIdLst>
    <p:sldId id="256" r:id="rId2"/>
    <p:sldId id="610" r:id="rId3"/>
    <p:sldId id="611" r:id="rId4"/>
    <p:sldId id="612" r:id="rId5"/>
    <p:sldId id="614" r:id="rId6"/>
    <p:sldId id="613" r:id="rId7"/>
    <p:sldId id="615" r:id="rId8"/>
    <p:sldId id="616" r:id="rId9"/>
  </p:sldIdLst>
  <p:sldSz cx="9144000" cy="6858000" type="screen4x3"/>
  <p:notesSz cx="6797675" cy="9874250"/>
  <p:embeddedFontLst>
    <p:embeddedFont>
      <p:font typeface="HY견고딕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HY헤드라인M" panose="02030600000101010101" pitchFamily="18" charset="-127"/>
      <p:regular r:id="rId1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ED1"/>
    <a:srgbClr val="660033"/>
    <a:srgbClr val="F4DF90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94711" autoAdjust="0"/>
  </p:normalViewPr>
  <p:slideViewPr>
    <p:cSldViewPr showGuides="1">
      <p:cViewPr varScale="1">
        <p:scale>
          <a:sx n="89" d="100"/>
          <a:sy n="89" d="100"/>
        </p:scale>
        <p:origin x="108" y="522"/>
      </p:cViewPr>
      <p:guideLst>
        <p:guide orient="horz" pos="326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2017-10-20</a:t>
            </a:fld>
            <a:endParaRPr lang="en-US" altLang="ko-KR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2017-10-20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함수로 코드 간추리기</a:t>
            </a:r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1588" y="0"/>
            <a:ext cx="9142412" cy="684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04800"/>
            <a:ext cx="7659686" cy="838201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dirty="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dirty="0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dirty="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 dirty="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 dirty="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Module &amp;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리모컨의 동작을 수행하는 </a:t>
            </a:r>
            <a:r>
              <a:rPr lang="en-US" altLang="ko-KR" dirty="0"/>
              <a:t>remote.py</a:t>
            </a:r>
            <a:r>
              <a:rPr lang="ko-KR" altLang="en-US" dirty="0"/>
              <a:t>모듈을 작성해 </a:t>
            </a:r>
            <a:r>
              <a:rPr lang="ko-KR" altLang="en-US" dirty="0" smtClean="0"/>
              <a:t>보자</a:t>
            </a:r>
            <a:endParaRPr lang="en-US" altLang="ko-KR" dirty="0" smtClean="0"/>
          </a:p>
          <a:p>
            <a:r>
              <a:rPr lang="en-US" altLang="ko-KR" dirty="0"/>
              <a:t>remote</a:t>
            </a:r>
            <a:r>
              <a:rPr lang="ko-KR" altLang="en-US" dirty="0"/>
              <a:t>는 볼륨 </a:t>
            </a:r>
            <a:r>
              <a:rPr lang="en-US" altLang="ko-KR" dirty="0"/>
              <a:t>up, down</a:t>
            </a:r>
            <a:r>
              <a:rPr lang="ko-KR" altLang="en-US" dirty="0"/>
              <a:t>을 지원하며 </a:t>
            </a:r>
            <a:r>
              <a:rPr lang="ko-KR" altLang="en-US" dirty="0" smtClean="0"/>
              <a:t>채널을 조정할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요구사항은 </a:t>
            </a:r>
            <a:r>
              <a:rPr lang="ko-KR" altLang="en-US" dirty="0"/>
              <a:t>다음과 같다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1. input</a:t>
            </a:r>
            <a:r>
              <a:rPr lang="ko-KR" altLang="en-US" dirty="0"/>
              <a:t>으로 입력을 받아 ‘</a:t>
            </a:r>
            <a:r>
              <a:rPr lang="en-US" altLang="ko-KR" dirty="0"/>
              <a:t>u’</a:t>
            </a:r>
            <a:r>
              <a:rPr lang="ko-KR" altLang="en-US" dirty="0"/>
              <a:t>이면 볼륨을 증가</a:t>
            </a:r>
            <a:r>
              <a:rPr lang="en-US" altLang="ko-KR" dirty="0"/>
              <a:t>, ‘d’</a:t>
            </a:r>
            <a:r>
              <a:rPr lang="ko-KR" altLang="en-US" dirty="0"/>
              <a:t>이면 볼륨을 감소시켰다는 메시지를 출력한다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 smtClean="0"/>
              <a:t>만약 </a:t>
            </a:r>
            <a:r>
              <a:rPr lang="ko-KR" altLang="en-US" dirty="0"/>
              <a:t>숫자가 입력되면 채널을 이동하였다는 메시지를 출력한다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위 코드의 *로 표시된 부분을 완성하고 작성한 모듈을 테스트해보자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7620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도형의 면적을 구하는 </a:t>
            </a:r>
            <a:r>
              <a:rPr lang="en-US" altLang="ko-KR" dirty="0"/>
              <a:t>area.py</a:t>
            </a:r>
            <a:r>
              <a:rPr lang="ko-KR" altLang="en-US" dirty="0"/>
              <a:t>모듈을 작성해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area</a:t>
            </a:r>
            <a:r>
              <a:rPr lang="ko-KR" altLang="en-US" dirty="0"/>
              <a:t>모듈은 원</a:t>
            </a:r>
            <a:r>
              <a:rPr lang="en-US" altLang="ko-KR" dirty="0"/>
              <a:t>, </a:t>
            </a:r>
            <a:r>
              <a:rPr lang="ko-KR" altLang="en-US" dirty="0"/>
              <a:t>삼각형</a:t>
            </a:r>
            <a:r>
              <a:rPr lang="en-US" altLang="ko-KR" dirty="0"/>
              <a:t>, </a:t>
            </a:r>
            <a:r>
              <a:rPr lang="ko-KR" altLang="en-US" dirty="0"/>
              <a:t>사각형의 면적을 계산하는 함수가 아래와 같이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circle(r): </a:t>
            </a:r>
            <a:r>
              <a:rPr lang="ko-KR" altLang="en-US" dirty="0"/>
              <a:t>반지름을 입력받아 원의 넓이를 반환한다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tri(b, h): </a:t>
            </a:r>
            <a:r>
              <a:rPr lang="ko-KR" altLang="en-US" dirty="0"/>
              <a:t>밑변의 길이와 높이를 입력받아 삼각형의 넓이를 반환한다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rect(w, h): </a:t>
            </a:r>
            <a:r>
              <a:rPr lang="ko-KR" altLang="en-US" dirty="0"/>
              <a:t>넓이와 높이를 입력받아 사각형의 넓이를 반환한다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원의 넓이를 계산할 때 필요한 파이 값을 저장하는 변수 </a:t>
            </a:r>
            <a:r>
              <a:rPr lang="en-US" altLang="ko-KR" dirty="0"/>
              <a:t>PI</a:t>
            </a:r>
            <a:r>
              <a:rPr lang="ko-KR" altLang="en-US" dirty="0"/>
              <a:t>를 포함하고 있으며 </a:t>
            </a:r>
            <a:r>
              <a:rPr lang="en-US" altLang="ko-KR" dirty="0"/>
              <a:t>PI</a:t>
            </a:r>
            <a:r>
              <a:rPr lang="ko-KR" altLang="en-US" dirty="0"/>
              <a:t>에는 </a:t>
            </a:r>
            <a:r>
              <a:rPr lang="en-US" altLang="ko-KR" dirty="0"/>
              <a:t>3.14</a:t>
            </a:r>
            <a:r>
              <a:rPr lang="ko-KR" altLang="en-US" dirty="0"/>
              <a:t>가 </a:t>
            </a:r>
            <a:r>
              <a:rPr lang="ko-KR" altLang="en-US" dirty="0" smtClean="0"/>
              <a:t>할당된다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61817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7013" y="914400"/>
            <a:ext cx="8686800" cy="5715000"/>
          </a:xfrm>
        </p:spPr>
        <p:txBody>
          <a:bodyPr/>
          <a:lstStyle/>
          <a:p>
            <a:r>
              <a:rPr lang="ko-KR" altLang="en-US" dirty="0"/>
              <a:t>버스카드 단말기 모듈인 </a:t>
            </a:r>
            <a:r>
              <a:rPr lang="en-US" altLang="ko-KR" dirty="0"/>
              <a:t>bus_pay.py</a:t>
            </a:r>
            <a:r>
              <a:rPr lang="ko-KR" altLang="en-US" dirty="0"/>
              <a:t>모듈을 작성해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승객이 </a:t>
            </a:r>
            <a:r>
              <a:rPr lang="ko-KR" altLang="en-US" dirty="0"/>
              <a:t>자신의 카드를 단말기에 밀착시키면 단말기는 카드의 정보를 입력받는다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ko-KR" altLang="en-US" dirty="0" smtClean="0"/>
              <a:t>사용자의 신분과 </a:t>
            </a:r>
            <a:r>
              <a:rPr lang="ko-KR" altLang="en-US" dirty="0"/>
              <a:t>환승여부를 입력받는다고 가정한다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사용자의 신분</a:t>
            </a:r>
            <a:r>
              <a:rPr lang="en-US" altLang="ko-KR" dirty="0"/>
              <a:t>: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어른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환승여부</a:t>
            </a:r>
            <a:r>
              <a:rPr lang="en-US" altLang="ko-KR" dirty="0"/>
              <a:t>: 1(</a:t>
            </a:r>
            <a:r>
              <a:rPr lang="ko-KR" altLang="en-US" dirty="0"/>
              <a:t>환승</a:t>
            </a:r>
            <a:r>
              <a:rPr lang="en-US" altLang="ko-KR" dirty="0"/>
              <a:t>), 0(</a:t>
            </a:r>
            <a:r>
              <a:rPr lang="ko-KR" altLang="en-US" dirty="0"/>
              <a:t>환승아님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bus_pay</a:t>
            </a:r>
            <a:r>
              <a:rPr lang="ko-KR" altLang="en-US" dirty="0"/>
              <a:t>모듈은 두 개의 변수를 포함한다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환승이 아닐 경우 요금</a:t>
            </a:r>
            <a:r>
              <a:rPr lang="en-US" altLang="ko-KR" dirty="0"/>
              <a:t>: no_trans=[900, 1200](no_trans[0]</a:t>
            </a:r>
            <a:r>
              <a:rPr lang="ko-KR" altLang="en-US" dirty="0"/>
              <a:t>은 청소년 </a:t>
            </a:r>
            <a:r>
              <a:rPr lang="en-US" altLang="ko-KR" dirty="0"/>
              <a:t>[1]</a:t>
            </a:r>
            <a:r>
              <a:rPr lang="ko-KR" altLang="en-US" dirty="0"/>
              <a:t>은 성인요금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환승일 경우 요금</a:t>
            </a:r>
            <a:r>
              <a:rPr lang="en-US" altLang="ko-KR" dirty="0"/>
              <a:t>: trans=[300, 500](trans[0]</a:t>
            </a:r>
            <a:r>
              <a:rPr lang="ko-KR" altLang="en-US" dirty="0"/>
              <a:t>은 청소년 </a:t>
            </a:r>
            <a:r>
              <a:rPr lang="en-US" altLang="ko-KR" dirty="0"/>
              <a:t>[1]</a:t>
            </a:r>
            <a:r>
              <a:rPr lang="ko-KR" altLang="en-US" dirty="0"/>
              <a:t>은 성인요금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또한 </a:t>
            </a:r>
            <a:r>
              <a:rPr lang="en-US" altLang="ko-KR" dirty="0"/>
              <a:t>bus_pay</a:t>
            </a:r>
            <a:r>
              <a:rPr lang="ko-KR" altLang="en-US" dirty="0"/>
              <a:t>모듈은 입력된 정보를 이용하여 요금을 계산하는 함수를 포함한다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cal_fare(person, isTrans): </a:t>
            </a:r>
            <a:r>
              <a:rPr lang="ko-KR" altLang="en-US" dirty="0"/>
              <a:t>신분을 나타내는 </a:t>
            </a:r>
            <a:r>
              <a:rPr lang="en-US" altLang="ko-KR" dirty="0"/>
              <a:t>person</a:t>
            </a:r>
            <a:r>
              <a:rPr lang="ko-KR" altLang="en-US" dirty="0"/>
              <a:t>과 </a:t>
            </a:r>
            <a:r>
              <a:rPr lang="en-US" altLang="ko-KR" dirty="0"/>
              <a:t>isTrans</a:t>
            </a:r>
            <a:r>
              <a:rPr lang="ko-KR" altLang="en-US" dirty="0"/>
              <a:t>환승여부를 나타내는 </a:t>
            </a:r>
            <a:r>
              <a:rPr lang="en-US" altLang="ko-KR" dirty="0"/>
              <a:t>isTrans</a:t>
            </a:r>
            <a:r>
              <a:rPr lang="ko-KR" altLang="en-US" dirty="0"/>
              <a:t>를 </a:t>
            </a:r>
            <a:r>
              <a:rPr lang="ko-KR" altLang="en-US" dirty="0" smtClean="0"/>
              <a:t>매개변수로 </a:t>
            </a:r>
            <a:r>
              <a:rPr lang="ko-KR" altLang="en-US" dirty="0"/>
              <a:t>입력받아 요금을 계산하여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-317500"/>
            <a:ext cx="22098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1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아래와 같은 실행결과를 화면에 보여주는 </a:t>
            </a:r>
            <a:r>
              <a:rPr lang="en-US" altLang="ko-KR" dirty="0"/>
              <a:t>bus_pay</a:t>
            </a:r>
            <a:r>
              <a:rPr lang="ko-KR" altLang="en-US" dirty="0"/>
              <a:t>모듈을 완성하여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874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최근 쏘카와 같이 카쉐어링 서비스를 이용하는 사람들이 점차 증가하고 있다</a:t>
            </a:r>
            <a:r>
              <a:rPr lang="en-US" altLang="ko-KR" dirty="0"/>
              <a:t>. </a:t>
            </a:r>
            <a:r>
              <a:rPr lang="ko-KR" altLang="en-US" dirty="0"/>
              <a:t>차량관리 </a:t>
            </a:r>
            <a:r>
              <a:rPr lang="ko-KR" altLang="en-US" dirty="0" smtClean="0"/>
              <a:t>모듈인 </a:t>
            </a:r>
            <a:r>
              <a:rPr lang="en-US" altLang="ko-KR" dirty="0" smtClean="0"/>
              <a:t>car_control.py</a:t>
            </a:r>
            <a:r>
              <a:rPr lang="ko-KR" altLang="en-US" dirty="0"/>
              <a:t>와 결제 모듈인 </a:t>
            </a:r>
            <a:r>
              <a:rPr lang="en-US" altLang="ko-KR" dirty="0"/>
              <a:t>pay.py</a:t>
            </a:r>
            <a:r>
              <a:rPr lang="ko-KR" altLang="en-US" dirty="0"/>
              <a:t>를 작성하여 보자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car_control.py</a:t>
            </a:r>
            <a:r>
              <a:rPr lang="ko-KR" altLang="en-US" dirty="0"/>
              <a:t>는 현재 렌트 가능한 차량의 정보를 유지하고 있다</a:t>
            </a:r>
            <a:r>
              <a:rPr lang="en-US" altLang="ko-KR" dirty="0"/>
              <a:t>. </a:t>
            </a:r>
            <a:r>
              <a:rPr lang="ko-KR" altLang="en-US" dirty="0"/>
              <a:t>현재 렌트할 수 있는 차의 </a:t>
            </a:r>
            <a:r>
              <a:rPr lang="ko-KR" altLang="en-US" dirty="0" smtClean="0"/>
              <a:t>종류는 스파크 </a:t>
            </a:r>
            <a:r>
              <a:rPr lang="en-US" altLang="ko-KR" dirty="0"/>
              <a:t>2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쏘나타 </a:t>
            </a:r>
            <a:r>
              <a:rPr lang="en-US" altLang="ko-KR" dirty="0"/>
              <a:t>1</a:t>
            </a:r>
            <a:r>
              <a:rPr lang="ko-KR" altLang="en-US" dirty="0"/>
              <a:t>대로 가정한다</a:t>
            </a:r>
            <a:r>
              <a:rPr lang="en-US" altLang="ko-KR" dirty="0"/>
              <a:t>. key</a:t>
            </a:r>
            <a:r>
              <a:rPr lang="ko-KR" altLang="en-US" dirty="0"/>
              <a:t>는 차량 이름</a:t>
            </a:r>
            <a:r>
              <a:rPr lang="en-US" altLang="ko-KR" dirty="0"/>
              <a:t>, value</a:t>
            </a:r>
            <a:r>
              <a:rPr lang="ko-KR" altLang="en-US" dirty="0"/>
              <a:t>는 가능한 차의 대수로 짝을 지어 </a:t>
            </a:r>
            <a:r>
              <a:rPr lang="ko-KR" altLang="en-US" dirty="0" smtClean="0"/>
              <a:t>딕셔너리로 </a:t>
            </a:r>
            <a:r>
              <a:rPr lang="ko-KR" altLang="en-US" dirty="0"/>
              <a:t>차량정보를 유지하자</a:t>
            </a:r>
            <a:r>
              <a:rPr lang="en-US" altLang="ko-KR" dirty="0"/>
              <a:t>. </a:t>
            </a:r>
            <a:r>
              <a:rPr lang="ko-KR" altLang="en-US" dirty="0"/>
              <a:t>아래는 </a:t>
            </a:r>
            <a:r>
              <a:rPr lang="en-US" altLang="ko-KR" dirty="0"/>
              <a:t>car_control.py</a:t>
            </a:r>
            <a:r>
              <a:rPr lang="ko-KR" altLang="en-US" dirty="0"/>
              <a:t>의 구조 및 각 함수에서 구현되어야 할 기능을 </a:t>
            </a:r>
            <a:r>
              <a:rPr lang="ko-KR" altLang="en-US" dirty="0" smtClean="0"/>
              <a:t>나열하고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0"/>
            <a:ext cx="3144683" cy="761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4" y="2971799"/>
            <a:ext cx="6723063" cy="391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작성한 모듈을 이용하여 아래의 코드가 동작하는지 </a:t>
            </a:r>
            <a:r>
              <a:rPr lang="ko-KR" altLang="en-US" dirty="0" smtClean="0"/>
              <a:t>확인해보자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렌탈을 시도할 때 차량의 이름이 올바르지 않은 경우도 검사해보자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6904892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47433"/>
            <a:ext cx="6872288" cy="6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pay.py</a:t>
            </a:r>
            <a:r>
              <a:rPr lang="ko-KR" altLang="en-US" dirty="0"/>
              <a:t>는 차량의 종류와 빌린 시간을 토대로 결제를 수행하는 모듈이다</a:t>
            </a:r>
            <a:r>
              <a:rPr lang="en-US" altLang="ko-KR" dirty="0"/>
              <a:t>. </a:t>
            </a:r>
            <a:r>
              <a:rPr lang="ko-KR" altLang="en-US" dirty="0"/>
              <a:t>간단한 </a:t>
            </a:r>
            <a:r>
              <a:rPr lang="en-US" altLang="ko-KR" dirty="0"/>
              <a:t>pay.py</a:t>
            </a:r>
            <a:r>
              <a:rPr lang="ko-KR" altLang="en-US" dirty="0"/>
              <a:t>는 아래와 </a:t>
            </a:r>
            <a:r>
              <a:rPr lang="ko-KR" altLang="en-US" dirty="0" smtClean="0"/>
              <a:t>같다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작성된 두 개의 모듈 </a:t>
            </a:r>
            <a:r>
              <a:rPr lang="en-US" altLang="ko-KR" dirty="0"/>
              <a:t>car_control</a:t>
            </a:r>
            <a:r>
              <a:rPr lang="ko-KR" altLang="en-US" dirty="0"/>
              <a:t>와 </a:t>
            </a:r>
            <a:r>
              <a:rPr lang="en-US" altLang="ko-KR" dirty="0"/>
              <a:t>pay</a:t>
            </a:r>
            <a:r>
              <a:rPr lang="ko-KR" altLang="en-US" dirty="0"/>
              <a:t>를 이용하여 </a:t>
            </a:r>
            <a:r>
              <a:rPr lang="en-US" altLang="ko-KR" dirty="0"/>
              <a:t>car_share</a:t>
            </a:r>
            <a:r>
              <a:rPr lang="ko-KR" altLang="en-US" dirty="0"/>
              <a:t>패키지를 작성하여 보자</a:t>
            </a:r>
            <a:r>
              <a:rPr lang="en-US" altLang="ko-KR" dirty="0"/>
              <a:t>. </a:t>
            </a:r>
            <a:r>
              <a:rPr lang="ko-KR" altLang="en-US" dirty="0"/>
              <a:t>패키지의 </a:t>
            </a:r>
            <a:r>
              <a:rPr lang="ko-KR" altLang="en-US" dirty="0" smtClean="0"/>
              <a:t>구조및 </a:t>
            </a:r>
            <a:r>
              <a:rPr lang="ko-KR" altLang="en-US" dirty="0"/>
              <a:t>폴더명은 아래와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작성한 패키지가 잘 동작하는지 확인해보자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600200"/>
            <a:ext cx="6376737" cy="152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13" y="3962400"/>
            <a:ext cx="4393312" cy="23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49284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17382</TotalTime>
  <Words>435</Words>
  <Application>Microsoft Office PowerPoint</Application>
  <PresentationFormat>화면 슬라이드 쇼(4:3)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맑은 고딕</vt:lpstr>
      <vt:lpstr>나눔고딕</vt:lpstr>
      <vt:lpstr>HY헤드라인M</vt:lpstr>
      <vt:lpstr>Wingdings</vt:lpstr>
      <vt:lpstr>굴림</vt:lpstr>
      <vt:lpstr>Arial</vt:lpstr>
      <vt:lpstr>돋움</vt:lpstr>
      <vt:lpstr>2_디자인 사용자 지정</vt:lpstr>
      <vt:lpstr>Module &amp; Package 연습문제</vt:lpstr>
      <vt:lpstr>연습문제1</vt:lpstr>
      <vt:lpstr>연습문제2</vt:lpstr>
      <vt:lpstr>연습문제3</vt:lpstr>
      <vt:lpstr>연습문제3</vt:lpstr>
      <vt:lpstr>연습문제4</vt:lpstr>
      <vt:lpstr>연습문제4</vt:lpstr>
      <vt:lpstr>연습문제4</vt:lpstr>
    </vt:vector>
  </TitlesOfParts>
  <Company>GuildDesign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k3</cp:lastModifiedBy>
  <cp:revision>2654</cp:revision>
  <dcterms:created xsi:type="dcterms:W3CDTF">2004-07-21T02:43:03Z</dcterms:created>
  <dcterms:modified xsi:type="dcterms:W3CDTF">2017-10-19T16:41:52Z</dcterms:modified>
</cp:coreProperties>
</file>