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102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8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98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09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2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6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54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6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21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5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tkinter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4000" dirty="0" smtClean="0"/>
              <a:t>문제 풀어 봅시다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하나의 레이블과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버튼을 가지는 프로그램 작성</a:t>
            </a:r>
            <a:endParaRPr lang="en-US" altLang="ko-KR" dirty="0" smtClean="0"/>
          </a:p>
          <a:p>
            <a:r>
              <a:rPr lang="en-US" altLang="ko-KR" dirty="0" smtClean="0"/>
              <a:t>Hint)</a:t>
            </a:r>
          </a:p>
          <a:p>
            <a:pPr lvl="1"/>
            <a:r>
              <a:rPr lang="ko-KR" altLang="en-US" dirty="0" smtClean="0"/>
              <a:t>텍스트는 </a:t>
            </a:r>
            <a:r>
              <a:rPr lang="en-US" altLang="ko-KR" dirty="0" smtClean="0"/>
              <a:t>Label()</a:t>
            </a:r>
            <a:r>
              <a:rPr lang="ko-KR" altLang="en-US" dirty="0" smtClean="0"/>
              <a:t>로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Button()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배치관리자는 </a:t>
            </a:r>
            <a:r>
              <a:rPr lang="en-US" altLang="ko-KR" dirty="0" smtClean="0"/>
              <a:t>pack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3" y="3848100"/>
            <a:ext cx="5429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숫자를 입력하고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누르면 합계에 더해지고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누르면 합계에서 빼지는 계산기를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Hint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사용자가 입력한 값을 </a:t>
            </a:r>
            <a:r>
              <a:rPr lang="en-US" altLang="ko-KR" dirty="0" smtClean="0"/>
              <a:t>entry.get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읽어서 정수로 변환한 후에 변수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에 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값을 레이블에 표시하면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label[‘text’]=</a:t>
            </a:r>
            <a:r>
              <a:rPr lang="en-US" altLang="ko-KR" dirty="0" smtClean="0"/>
              <a:t>str</a:t>
            </a:r>
            <a:r>
              <a:rPr lang="en-US" altLang="ko-KR" dirty="0" smtClean="0"/>
              <a:t>(total)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94" y="4473222"/>
            <a:ext cx="2476854" cy="14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우리가 앞에서 텍스트 버전으로 제작하였던 숫자 맞추기 게임을  그래픽 사용자 인터페이스 버전으로 작성해보자</a:t>
            </a:r>
            <a:endParaRPr lang="en-US" altLang="ko-KR" dirty="0" smtClean="0"/>
          </a:p>
          <a:p>
            <a:r>
              <a:rPr lang="en-US" altLang="ko-KR" dirty="0"/>
              <a:t>Hint)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숫자를 입력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버튼이 눌러지면 </a:t>
            </a:r>
            <a:r>
              <a:rPr lang="ko-KR" altLang="en-US" dirty="0" smtClean="0"/>
              <a:t>엔트리에</a:t>
            </a:r>
            <a:r>
              <a:rPr lang="ko-KR" altLang="en-US" dirty="0" smtClean="0"/>
              <a:t> 입력된 값을 가져와서 </a:t>
            </a:r>
            <a:r>
              <a:rPr lang="en-US" altLang="ko-KR" dirty="0" smtClean="0"/>
              <a:t>guess </a:t>
            </a:r>
            <a:r>
              <a:rPr lang="ko-KR" altLang="en-US" dirty="0" smtClean="0"/>
              <a:t>변수에 저장한다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get=</a:t>
            </a:r>
            <a:r>
              <a:rPr lang="en-US" altLang="ko-KR" dirty="0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smtClean="0"/>
              <a:t>entry.get</a:t>
            </a:r>
            <a:r>
              <a:rPr lang="en-US" altLang="ko-KR" dirty="0" smtClean="0"/>
              <a:t>())</a:t>
            </a:r>
          </a:p>
          <a:p>
            <a:pPr lvl="1"/>
            <a:r>
              <a:rPr lang="ko-KR" altLang="en-US" dirty="0" smtClean="0"/>
              <a:t>이 변수와 비교하여서 적절한 메시지를 레이블을 통하여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label[‘text</a:t>
            </a:r>
            <a:r>
              <a:rPr lang="en-US" altLang="ko-KR" dirty="0" smtClean="0"/>
              <a:t>’]=message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23" y="5022144"/>
            <a:ext cx="1847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센티미터로 변환하는 다음과 같은 프로그램을 작성해보자</a:t>
            </a:r>
            <a:endParaRPr lang="en-US" altLang="ko-KR" dirty="0" smtClean="0"/>
          </a:p>
          <a:p>
            <a:r>
              <a:rPr lang="en-US" altLang="ko-KR" dirty="0" smtClean="0"/>
              <a:t>Hint)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눌려지면 </a:t>
            </a:r>
            <a:r>
              <a:rPr lang="ko-KR" altLang="en-US" dirty="0" smtClean="0"/>
              <a:t>엔트리에</a:t>
            </a:r>
            <a:r>
              <a:rPr lang="ko-KR" altLang="en-US" dirty="0" smtClean="0"/>
              <a:t> 입력된 값을 가져와서 </a:t>
            </a:r>
            <a:r>
              <a:rPr lang="en-US" altLang="ko-KR" dirty="0" smtClean="0"/>
              <a:t>inch_val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변수에 </a:t>
            </a:r>
            <a:r>
              <a:rPr lang="en-US" altLang="ko-KR" dirty="0" smtClean="0"/>
              <a:t>2.54</a:t>
            </a:r>
            <a:r>
              <a:rPr lang="ko-KR" altLang="en-US" dirty="0" smtClean="0"/>
              <a:t>를 곱하여 </a:t>
            </a:r>
            <a:r>
              <a:rPr lang="ko-KR" altLang="en-US" dirty="0" smtClean="0"/>
              <a:t>센티미터값을</a:t>
            </a:r>
            <a:r>
              <a:rPr lang="ko-KR" altLang="en-US" dirty="0" smtClean="0"/>
              <a:t> 얻은 후에 이 값을 레이블에 텍스트로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배치 관리자는 </a:t>
            </a:r>
            <a:r>
              <a:rPr lang="ko-KR" altLang="en-US" dirty="0" smtClean="0"/>
              <a:t>그리드</a:t>
            </a:r>
            <a:r>
              <a:rPr lang="ko-KR" altLang="en-US" dirty="0" smtClean="0"/>
              <a:t> 배치 관리자를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53" y="4506207"/>
            <a:ext cx="2562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데이터를 입력 받을 때 사용할 수 있는 다음과 같은 애플리케이션을 작성해보자</a:t>
            </a:r>
            <a:endParaRPr lang="en-US" altLang="ko-KR" dirty="0" smtClean="0"/>
          </a:p>
          <a:p>
            <a:r>
              <a:rPr lang="en-US" altLang="ko-KR" dirty="0"/>
              <a:t>Hint)</a:t>
            </a:r>
          </a:p>
          <a:p>
            <a:pPr lvl="1"/>
            <a:r>
              <a:rPr lang="ko-KR" altLang="en-US" dirty="0" smtClean="0"/>
              <a:t>격자 배치 관리자를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3668357"/>
            <a:ext cx="2993345" cy="1513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760" y="3859212"/>
            <a:ext cx="345757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391378" y="4165600"/>
            <a:ext cx="587022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5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제5장 조건문(강의)</Template>
  <TotalTime>2431</TotalTime>
  <Words>196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10장 tkinter로 GUI 만들기</vt:lpstr>
      <vt:lpstr>Ex1</vt:lpstr>
      <vt:lpstr>Ex2</vt:lpstr>
      <vt:lpstr>Ex3</vt:lpstr>
      <vt:lpstr>Ex4</vt:lpstr>
      <vt:lpstr>Ex5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k3</cp:lastModifiedBy>
  <cp:revision>461</cp:revision>
  <dcterms:created xsi:type="dcterms:W3CDTF">2007-06-29T06:43:39Z</dcterms:created>
  <dcterms:modified xsi:type="dcterms:W3CDTF">2017-10-26T15:57:11Z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