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1"/>
  </p:notesMasterIdLst>
  <p:handoutMasterIdLst>
    <p:handoutMasterId r:id="rId22"/>
  </p:handoutMasterIdLst>
  <p:sldIdLst>
    <p:sldId id="256" r:id="rId2"/>
    <p:sldId id="496" r:id="rId3"/>
    <p:sldId id="511" r:id="rId4"/>
    <p:sldId id="497" r:id="rId5"/>
    <p:sldId id="498" r:id="rId6"/>
    <p:sldId id="499" r:id="rId7"/>
    <p:sldId id="500" r:id="rId8"/>
    <p:sldId id="495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2" r:id="rId19"/>
    <p:sldId id="513" r:id="rId2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CFFCC"/>
    <a:srgbClr val="FFFFCC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3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12</a:t>
            </a:r>
            <a:r>
              <a:rPr lang="ko-KR" altLang="en-US" dirty="0" smtClean="0"/>
              <a:t>장 다양한 라이브러리를 사용하자</a:t>
            </a:r>
            <a:endParaRPr lang="ko-KR" altLang="en-US" dirty="0">
              <a:effectLst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89" y="43033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434910"/>
            <a:ext cx="7927382" cy="47705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PIL import Image, ImageTk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tkinter as tk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 = tk.Tk()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canvas = tk.Canvas(window, width=500, height=500)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canvas.pack()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 파일을 연다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 = Image.open("d:\\lenna.png")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회전한다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 = im.rotate(45) 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tkinter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형식으로 변환한다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tk_img = ImageTk.PhotoImage(out)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화면에 표시한다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canvas.create_image(250, 250, image=tk_img)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window.mainloop()</a:t>
            </a:r>
          </a:p>
        </p:txBody>
      </p:sp>
    </p:spTree>
    <p:extLst>
      <p:ext uri="{BB962C8B-B14F-4D97-AF65-F5344CB8AC3E}">
        <p14:creationId xmlns:p14="http://schemas.microsoft.com/office/powerpoint/2010/main" val="416320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effectLst/>
              </a:rPr>
              <a:t>영상 흐리게 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이번에는 영상을 읽어서 </a:t>
            </a:r>
            <a:r>
              <a:rPr lang="ko-KR" altLang="en-US" dirty="0" smtClean="0"/>
              <a:t>흐리게 한 후에 화면에 </a:t>
            </a:r>
            <a:r>
              <a:rPr lang="ko-KR" altLang="en-US" dirty="0"/>
              <a:t>표시해본다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073" name="_x335459800" descr="EMB0000067844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966" y="2418481"/>
            <a:ext cx="3952067" cy="412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69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418" y="1497054"/>
            <a:ext cx="7927382" cy="47705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PIL import Image, ImageTk, ImageFilter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tkinter as tk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 = tk.Tk()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canvas = tk.Canvas(window, width=500, height=500)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canvas.pack()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 파일을 연다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 = Image.open("d:\\lenna.png")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영상을 흐리게 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 = im.filter(ImageFilter.BLUR)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tkinter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형식으로 변환한다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tk_img = ImageTk.PhotoImage(out)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화면에 표시한다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canvas.create_image(250, 250, image=tk_img)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window.mainloop()</a:t>
            </a:r>
          </a:p>
        </p:txBody>
      </p:sp>
    </p:spTree>
    <p:extLst>
      <p:ext uri="{BB962C8B-B14F-4D97-AF65-F5344CB8AC3E}">
        <p14:creationId xmlns:p14="http://schemas.microsoft.com/office/powerpoint/2010/main" val="401930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메뉴 </a:t>
            </a:r>
            <a:r>
              <a:rPr lang="ko-KR" altLang="en-US" dirty="0" smtClean="0">
                <a:effectLst/>
              </a:rPr>
              <a:t>만들기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" y="1384739"/>
            <a:ext cx="7927382" cy="526955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tkinter as tk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open():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pass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quit():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window.quit()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window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tk.Tk()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menubar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tk.Menu(window)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filemenu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tk.Menu(menubar)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filemenu.add_command(label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열기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command=open)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filemenu.add_command(label="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종료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command=quit)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menubar.add_cascade(label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menu=filemenu)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window.config(menu=menubar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window.mainloop()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5" name="_x373077824" descr="EMB0000480c3c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98" y="2343927"/>
            <a:ext cx="2120089" cy="253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27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effectLst/>
              </a:rPr>
              <a:t>영상 처리 기능을 메뉴로 연결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" y="1384739"/>
            <a:ext cx="7927382" cy="48383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PIL import Image, ImageTk, ImageFilter 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tkinter as tk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tkinter import filedialog as fd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 = None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tk_img = None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파일 메뉴에서 “열기”를 선택하였을 때 호출되는 함수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 open():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global im, tk_img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fname = fd.askopenfilename()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im = Image.open(fname)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tk_img = ImageTk.PhotoImage(im)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canvas.create_image(250, 250, image=tk_img)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window.update()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파일 메뉴에서 “종료”를 선택하였을 때 호출되는 함수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 quit():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window.quit()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59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effectLst/>
              </a:rPr>
              <a:t>영상 처리 기능을 메뉴로 연결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453" y="1384739"/>
            <a:ext cx="7927382" cy="51518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영상처리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메뉴에서 “열기”를 선택하였을 때 호출되는 함수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 image_rotate():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global im, tk_img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out = im.rotate(45)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tk_img = ImageTk.PhotoImage(out)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canvas.create_image(250, 250, image=tk_img)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window.update()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영상처리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메뉴에서 “열기”를 선택하였을 때 호출되는 함수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 image_blur():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global im, tk_img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out = im.filter(ImageFilter.BLUR)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tk_img = ImageTk.PhotoImage(out)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canvas.create_image(250, 250, image=tk_img)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window.update()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윈도우를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 = tk.Tk()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canvas = tk.Canvas(window, width=500, height=500)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canvas.pack()</a:t>
            </a:r>
          </a:p>
        </p:txBody>
      </p:sp>
    </p:spTree>
    <p:extLst>
      <p:ext uri="{BB962C8B-B14F-4D97-AF65-F5344CB8AC3E}">
        <p14:creationId xmlns:p14="http://schemas.microsoft.com/office/powerpoint/2010/main" val="606252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effectLst/>
              </a:rPr>
              <a:t>영상 처리 기능을 메뉴로 연결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9418" y="1766479"/>
            <a:ext cx="7927382" cy="32494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메뉴를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menubar = tk.Menu(window)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filemenu = tk.Menu(menubar)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ipmenu = tk.Menu(menubar)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filemenu.add_command(label="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열기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command=open)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filemenu.add_command(label="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종료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command=quit)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ipmenu.add_command(label="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영상회전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command=image_rotate)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ipmenu.add_command(label="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영상흐리게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command=image_blur)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menubar.add_cascade(label="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menu=filemenu)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menubar.add_cascade(label="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영상처리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menu=ipmenu)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window.config(menu=menubar)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window.mainloop()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327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2052" name="_x373077504" descr="EMB0000480c3c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68" y="1143000"/>
            <a:ext cx="2476500" cy="26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373077664" descr="EMB0000480c3c3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11" y="1143001"/>
            <a:ext cx="2476500" cy="267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_x373078224" descr="EMB0000480c3c3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68" y="3945888"/>
            <a:ext cx="2476500" cy="26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373077104" descr="EMB0000480c3c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11" y="3906900"/>
            <a:ext cx="2476500" cy="267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101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r>
              <a:rPr lang="en-US" altLang="ko-KR" sz="2000" i="1" dirty="0" smtClean="0">
                <a:solidFill>
                  <a:srgbClr val="FFFF00"/>
                </a:solidFill>
              </a:rPr>
              <a:t>pip</a:t>
            </a:r>
            <a:r>
              <a:rPr lang="ko-KR" altLang="en-US" sz="2000" i="1" dirty="0" smtClean="0">
                <a:solidFill>
                  <a:srgbClr val="FFFF00"/>
                </a:solidFill>
              </a:rPr>
              <a:t>를</a:t>
            </a:r>
            <a:r>
              <a:rPr lang="en-US" altLang="ko-KR" sz="2000" i="1" dirty="0" smtClean="0">
                <a:solidFill>
                  <a:srgbClr val="FFFF00"/>
                </a:solidFill>
              </a:rPr>
              <a:t> </a:t>
            </a:r>
            <a:r>
              <a:rPr lang="ko-KR" altLang="en-US" sz="2000" i="1" dirty="0" smtClean="0">
                <a:solidFill>
                  <a:srgbClr val="FFFF00"/>
                </a:solidFill>
              </a:rPr>
              <a:t>사용하여 외부 라이브러리르 설치해보았다</a:t>
            </a:r>
            <a:r>
              <a:rPr lang="en-US" altLang="ko-KR" sz="2000" i="1" dirty="0" smtClean="0">
                <a:solidFill>
                  <a:srgbClr val="FFFF00"/>
                </a:solidFill>
              </a:rPr>
              <a:t>. </a:t>
            </a:r>
          </a:p>
          <a:p>
            <a:r>
              <a:rPr lang="ko-KR" altLang="en-US" sz="2000" i="1" dirty="0" smtClean="0">
                <a:solidFill>
                  <a:srgbClr val="FFFF00"/>
                </a:solidFill>
              </a:rPr>
              <a:t>필로우 라이브러리를 이용하여 영상을 처리해보았다</a:t>
            </a:r>
            <a:r>
              <a:rPr lang="en-US" altLang="ko-KR" sz="2000" i="1" dirty="0" smtClean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 smtClean="0">
                <a:solidFill>
                  <a:srgbClr val="FFFF00"/>
                </a:solidFill>
              </a:rPr>
              <a:t>메뉴를 사용해보았다</a:t>
            </a:r>
            <a:r>
              <a:rPr lang="en-US" altLang="ko-KR" sz="2000" i="1" dirty="0" smtClean="0">
                <a:solidFill>
                  <a:srgbClr val="FFFF00"/>
                </a:solidFill>
              </a:rPr>
              <a:t>. </a:t>
            </a:r>
            <a:endParaRPr lang="en-US" altLang="ko-KR" sz="2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1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파이썬의 </a:t>
            </a:r>
            <a:r>
              <a:rPr lang="ko-KR" altLang="en-US" dirty="0"/>
              <a:t>외부 라이브러리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altLang="ko-KR" dirty="0"/>
              <a:t>PIL(Python Imaging Library) </a:t>
            </a:r>
            <a:r>
              <a:rPr lang="ko-KR" altLang="en-US" dirty="0"/>
              <a:t>또는 필로우</a:t>
            </a:r>
            <a:r>
              <a:rPr lang="en-US" altLang="ko-KR" dirty="0"/>
              <a:t>(Pillow)</a:t>
            </a:r>
            <a:endParaRPr lang="ko-KR" altLang="en-US" dirty="0"/>
          </a:p>
          <a:p>
            <a:pPr lvl="1" fontAlgn="base"/>
            <a:r>
              <a:rPr lang="ko-KR" altLang="en-US" dirty="0"/>
              <a:t>파이썬에서 영상 처리 라이브러리를 찾는다면 누구나 </a:t>
            </a:r>
            <a:r>
              <a:rPr lang="en-US" altLang="ko-KR" dirty="0"/>
              <a:t>PIL(Python Imaging Library)</a:t>
            </a:r>
            <a:r>
              <a:rPr lang="ko-KR" altLang="en-US" dirty="0"/>
              <a:t>이라고 할 것이다</a:t>
            </a:r>
            <a:r>
              <a:rPr lang="en-US" altLang="ko-KR" dirty="0"/>
              <a:t>. </a:t>
            </a:r>
            <a:r>
              <a:rPr lang="ko-KR" altLang="en-US" dirty="0"/>
              <a:t>하지만 최근에는 업데이트가 잦지 않다는 단점이 있다</a:t>
            </a:r>
            <a:r>
              <a:rPr lang="en-US" altLang="ko-KR" dirty="0"/>
              <a:t>. </a:t>
            </a:r>
            <a:r>
              <a:rPr lang="ko-KR" altLang="en-US" dirty="0"/>
              <a:t>필로우는 </a:t>
            </a:r>
            <a:r>
              <a:rPr lang="en-US" altLang="ko-KR" dirty="0"/>
              <a:t>PIL</a:t>
            </a:r>
            <a:r>
              <a:rPr lang="ko-KR" altLang="en-US" dirty="0"/>
              <a:t>와 호환성을 유지하면서 쉽게 사용할 수 있도록 한 라이브러리이다</a:t>
            </a:r>
            <a:r>
              <a:rPr lang="en-US" altLang="ko-KR" dirty="0"/>
              <a:t>. </a:t>
            </a:r>
            <a:r>
              <a:rPr lang="ko-KR" altLang="en-US" dirty="0"/>
              <a:t>파이썬의 </a:t>
            </a:r>
            <a:r>
              <a:rPr lang="en-US" altLang="ko-KR" dirty="0"/>
              <a:t>Tkinter </a:t>
            </a:r>
            <a:r>
              <a:rPr lang="ko-KR" altLang="en-US" dirty="0"/>
              <a:t>모듈과의 호환성도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파이게임</a:t>
            </a:r>
            <a:r>
              <a:rPr lang="en-US" altLang="ko-KR" dirty="0"/>
              <a:t>(Pygame) </a:t>
            </a:r>
            <a:endParaRPr lang="ko-KR" altLang="en-US" dirty="0"/>
          </a:p>
          <a:p>
            <a:pPr lvl="1" fontAlgn="base"/>
            <a:r>
              <a:rPr lang="ko-KR" altLang="en-US" dirty="0"/>
              <a:t>파이썬으로 게임을 제작하기 위한 프레임워크이다</a:t>
            </a:r>
            <a:r>
              <a:rPr lang="en-US" altLang="ko-KR" dirty="0"/>
              <a:t>. </a:t>
            </a:r>
            <a:r>
              <a:rPr lang="ko-KR" altLang="en-US" dirty="0"/>
              <a:t>파이게임</a:t>
            </a:r>
            <a:r>
              <a:rPr lang="en-US" altLang="ko-KR" dirty="0"/>
              <a:t>(Pygame)</a:t>
            </a:r>
            <a:r>
              <a:rPr lang="ko-KR" altLang="en-US" dirty="0"/>
              <a:t>은 캔버스와 그래픽 그리기</a:t>
            </a:r>
            <a:r>
              <a:rPr lang="en-US" altLang="ko-KR" dirty="0"/>
              <a:t>, </a:t>
            </a:r>
            <a:r>
              <a:rPr lang="ko-KR" altLang="en-US" dirty="0"/>
              <a:t>다채널 사운드 처리</a:t>
            </a:r>
            <a:r>
              <a:rPr lang="en-US" altLang="ko-KR" dirty="0"/>
              <a:t>, </a:t>
            </a:r>
            <a:r>
              <a:rPr lang="ko-KR" altLang="en-US" dirty="0"/>
              <a:t>클릭 이벤트 처리</a:t>
            </a:r>
            <a:r>
              <a:rPr lang="en-US" altLang="ko-KR" dirty="0"/>
              <a:t>, </a:t>
            </a:r>
            <a:r>
              <a:rPr lang="ko-KR" altLang="en-US" dirty="0"/>
              <a:t>충돌 감지 등의 작업을 지원한다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넘파이</a:t>
            </a:r>
            <a:r>
              <a:rPr lang="en-US" altLang="ko-KR" dirty="0"/>
              <a:t>(NumPy) </a:t>
            </a:r>
            <a:endParaRPr lang="ko-KR" altLang="en-US" dirty="0"/>
          </a:p>
          <a:p>
            <a:pPr lvl="1" fontAlgn="base"/>
            <a:r>
              <a:rPr lang="ko-KR" altLang="en-US" dirty="0"/>
              <a:t>넘파이는 통계</a:t>
            </a:r>
            <a:r>
              <a:rPr lang="en-US" altLang="ko-KR" dirty="0"/>
              <a:t>, </a:t>
            </a:r>
            <a:r>
              <a:rPr lang="ko-KR" altLang="en-US" dirty="0"/>
              <a:t>선형 대수</a:t>
            </a:r>
            <a:r>
              <a:rPr lang="en-US" altLang="ko-KR" dirty="0"/>
              <a:t>, </a:t>
            </a:r>
            <a:r>
              <a:rPr lang="ko-KR" altLang="en-US" dirty="0"/>
              <a:t>행렬 계산</a:t>
            </a:r>
            <a:r>
              <a:rPr lang="en-US" altLang="ko-KR" dirty="0"/>
              <a:t>, </a:t>
            </a:r>
            <a:r>
              <a:rPr lang="ko-KR" altLang="en-US" dirty="0"/>
              <a:t>금융 운용 등을 포함한 과학 계산과 수학 작업에 많이 사용되는 라이브러리이다</a:t>
            </a:r>
            <a:r>
              <a:rPr lang="en-US" altLang="ko-KR" dirty="0"/>
              <a:t>. </a:t>
            </a:r>
            <a:r>
              <a:rPr lang="ko-KR" altLang="en-US" dirty="0"/>
              <a:t>금융 시장 분석가나 회계 담당자는 넘파이</a:t>
            </a:r>
            <a:r>
              <a:rPr lang="en-US" altLang="ko-KR" dirty="0"/>
              <a:t>(NumPy)</a:t>
            </a:r>
            <a:r>
              <a:rPr lang="ko-KR" altLang="en-US" dirty="0"/>
              <a:t>을 사용하면 좋다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사이파이</a:t>
            </a:r>
            <a:r>
              <a:rPr lang="en-US" altLang="ko-KR" dirty="0"/>
              <a:t>(SciPy)</a:t>
            </a:r>
            <a:endParaRPr lang="ko-KR" altLang="en-US" dirty="0"/>
          </a:p>
          <a:p>
            <a:pPr lvl="1" fontAlgn="base"/>
            <a:r>
              <a:rPr lang="ko-KR" altLang="en-US" dirty="0"/>
              <a:t>거의 완벽한 파이썬 ‘과학</a:t>
            </a:r>
            <a:r>
              <a:rPr lang="en-US" altLang="ko-KR" dirty="0"/>
              <a:t>-</a:t>
            </a:r>
            <a:r>
              <a:rPr lang="ko-KR" altLang="en-US" dirty="0"/>
              <a:t>수학’ 기능을 지원한다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89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파이썬의 라이브러리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23" y="1302284"/>
            <a:ext cx="50101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46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필로우 </a:t>
            </a:r>
            <a:r>
              <a:rPr lang="ko-KR" altLang="en-US" dirty="0"/>
              <a:t>설치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파이썬 패키지를 설치할 때 가장 많이 사용하는 도구가 바로 </a:t>
            </a:r>
            <a:r>
              <a:rPr lang="en-US" altLang="ko-KR" dirty="0"/>
              <a:t>pip</a:t>
            </a:r>
            <a:r>
              <a:rPr lang="ko-KR" altLang="en-US" dirty="0"/>
              <a:t>이다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488" y="2594648"/>
            <a:ext cx="8220456" cy="341632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d:\&gt;pip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Usage:</a:t>
            </a:r>
          </a:p>
          <a:p>
            <a:pPr latinLnBrk="1"/>
            <a:r>
              <a:rPr lang="en-US" altLang="ko-KR" dirty="0"/>
              <a:t>  pip &lt;command&gt; [options]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Commands:</a:t>
            </a:r>
          </a:p>
          <a:p>
            <a:pPr latinLnBrk="1"/>
            <a:r>
              <a:rPr lang="en-US" altLang="ko-KR" dirty="0"/>
              <a:t>  install                     Install packages.</a:t>
            </a:r>
          </a:p>
          <a:p>
            <a:pPr latinLnBrk="1"/>
            <a:r>
              <a:rPr lang="en-US" altLang="ko-KR" dirty="0"/>
              <a:t>  download                    Download packages</a:t>
            </a:r>
            <a:r>
              <a:rPr lang="en-US" altLang="ko-KR" dirty="0" smtClean="0"/>
              <a:t>.</a:t>
            </a:r>
          </a:p>
          <a:p>
            <a:pPr latinLnBrk="1"/>
            <a:r>
              <a:rPr lang="en-US" altLang="ko-KR" dirty="0"/>
              <a:t> uninstall                   Uninstall packages.</a:t>
            </a:r>
          </a:p>
          <a:p>
            <a:pPr latinLnBrk="1"/>
            <a:r>
              <a:rPr lang="en-US" altLang="ko-KR" dirty="0"/>
              <a:t>  freeze                      Output installed packages in requirements format.</a:t>
            </a:r>
          </a:p>
          <a:p>
            <a:pPr latinLnBrk="1"/>
            <a:r>
              <a:rPr lang="en-US" altLang="ko-KR" dirty="0"/>
              <a:t>...</a:t>
            </a:r>
          </a:p>
          <a:p>
            <a:pPr latinLnBrk="1"/>
            <a:r>
              <a:rPr lang="en-US" altLang="ko-KR" dirty="0"/>
              <a:t>d:\&gt;</a:t>
            </a:r>
          </a:p>
        </p:txBody>
      </p:sp>
    </p:spTree>
    <p:extLst>
      <p:ext uri="{BB962C8B-B14F-4D97-AF65-F5344CB8AC3E}">
        <p14:creationId xmlns:p14="http://schemas.microsoft.com/office/powerpoint/2010/main" val="232812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필로우 </a:t>
            </a:r>
            <a:r>
              <a:rPr lang="ko-KR" altLang="en-US" dirty="0"/>
              <a:t>설치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이제 </a:t>
            </a:r>
            <a:r>
              <a:rPr lang="en-US" altLang="ko-KR" dirty="0"/>
              <a:t>pip</a:t>
            </a:r>
            <a:r>
              <a:rPr lang="ko-KR" altLang="en-US" dirty="0"/>
              <a:t>를 이용하여 필로우 라이브러리를 설치해보자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488" y="2594648"/>
            <a:ext cx="8220456" cy="341632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d:\&gt;pip install Pillow</a:t>
            </a:r>
          </a:p>
          <a:p>
            <a:pPr latinLnBrk="1"/>
            <a:r>
              <a:rPr lang="en-US" altLang="ko-KR" dirty="0"/>
              <a:t>Collecting Pillow</a:t>
            </a:r>
          </a:p>
          <a:p>
            <a:pPr latinLnBrk="1"/>
            <a:r>
              <a:rPr lang="en-US" altLang="ko-KR" dirty="0"/>
              <a:t>  Downloading Pillow-3.3.0-cp35-cp35m-win32.whl (1.3MB)</a:t>
            </a:r>
          </a:p>
          <a:p>
            <a:pPr latinLnBrk="1"/>
            <a:r>
              <a:rPr lang="en-US" altLang="ko-KR" dirty="0"/>
              <a:t>    100% |################################| 1.3MB 867kB/s</a:t>
            </a:r>
          </a:p>
          <a:p>
            <a:pPr latinLnBrk="1"/>
            <a:r>
              <a:rPr lang="en-US" altLang="ko-KR" dirty="0"/>
              <a:t>Installing collected packages: Pillow</a:t>
            </a:r>
          </a:p>
          <a:p>
            <a:pPr latinLnBrk="1"/>
            <a:r>
              <a:rPr lang="en-US" altLang="ko-KR" dirty="0"/>
              <a:t>Successfully installed Pillow-3.3.0</a:t>
            </a:r>
          </a:p>
          <a:p>
            <a:pPr latinLnBrk="1"/>
            <a:r>
              <a:rPr lang="en-US" altLang="ko-KR" dirty="0"/>
              <a:t>You are using pip version 8.1.1, however version 8.1.2 is available.</a:t>
            </a:r>
          </a:p>
          <a:p>
            <a:pPr latinLnBrk="1"/>
            <a:r>
              <a:rPr lang="en-US" altLang="ko-KR" dirty="0"/>
              <a:t>You should consider upgrading via the 'python -m pip install --upgrade pip' comm</a:t>
            </a:r>
          </a:p>
          <a:p>
            <a:pPr latinLnBrk="1"/>
            <a:r>
              <a:rPr lang="en-US" altLang="ko-KR" dirty="0"/>
              <a:t>and.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d:\&gt;</a:t>
            </a:r>
          </a:p>
        </p:txBody>
      </p:sp>
    </p:spTree>
    <p:extLst>
      <p:ext uri="{BB962C8B-B14F-4D97-AF65-F5344CB8AC3E}">
        <p14:creationId xmlns:p14="http://schemas.microsoft.com/office/powerpoint/2010/main" val="120156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</a:t>
            </a:r>
            <a:r>
              <a:rPr lang="ko-KR" altLang="en-US" dirty="0" smtClean="0"/>
              <a:t> 버전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업그레이드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pip </a:t>
            </a:r>
            <a:r>
              <a:rPr lang="ko-KR" altLang="en-US" dirty="0" smtClean="0"/>
              <a:t>버전 업그레이드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488" y="2594648"/>
            <a:ext cx="8220456" cy="2308324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D:\&gt;python -m pip install --upgrade pip</a:t>
            </a:r>
          </a:p>
          <a:p>
            <a:pPr latinLnBrk="1"/>
            <a:r>
              <a:rPr lang="en-US" altLang="ko-KR" dirty="0"/>
              <a:t>Collecting pip</a:t>
            </a:r>
          </a:p>
          <a:p>
            <a:pPr latinLnBrk="1"/>
            <a:r>
              <a:rPr lang="en-US" altLang="ko-KR" dirty="0"/>
              <a:t>  Using cached pip-8.1.2-py2.py3-none-any.whl</a:t>
            </a:r>
          </a:p>
          <a:p>
            <a:pPr latinLnBrk="1"/>
            <a:r>
              <a:rPr lang="en-US" altLang="ko-KR" dirty="0"/>
              <a:t>Installing collected packages: pip</a:t>
            </a:r>
          </a:p>
          <a:p>
            <a:pPr latinLnBrk="1"/>
            <a:r>
              <a:rPr lang="en-US" altLang="ko-KR" dirty="0"/>
              <a:t>  Found existing installation: pip 7.1.2</a:t>
            </a:r>
          </a:p>
          <a:p>
            <a:pPr latinLnBrk="1"/>
            <a:r>
              <a:rPr lang="en-US" altLang="ko-KR" dirty="0"/>
              <a:t>    Uninstalling pip-7.1.2:</a:t>
            </a:r>
          </a:p>
          <a:p>
            <a:pPr latinLnBrk="1"/>
            <a:r>
              <a:rPr lang="en-US" altLang="ko-KR" dirty="0"/>
              <a:t>      Successfully uninstalled pip-7.1.2</a:t>
            </a:r>
          </a:p>
          <a:p>
            <a:pPr latinLnBrk="1"/>
            <a:r>
              <a:rPr lang="en-US" altLang="ko-KR" dirty="0"/>
              <a:t>Successfully installed pip-8.1.2</a:t>
            </a:r>
          </a:p>
        </p:txBody>
      </p:sp>
    </p:spTree>
    <p:extLst>
      <p:ext uri="{BB962C8B-B14F-4D97-AF65-F5344CB8AC3E}">
        <p14:creationId xmlns:p14="http://schemas.microsoft.com/office/powerpoint/2010/main" val="172769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필로우를 </a:t>
            </a:r>
            <a:r>
              <a:rPr lang="ko-KR" altLang="en-US" dirty="0"/>
              <a:t>이용한 영상 표시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필로우는 많은 영상 포맷을 지원한다</a:t>
            </a:r>
            <a:r>
              <a:rPr lang="en-US" altLang="ko-KR" dirty="0"/>
              <a:t>. BMP, EPS, GIF, IM, JPEG, MSP, PCX, PNG, PPM, TIFF, WebP, ICO, PSD, PDF </a:t>
            </a:r>
            <a:r>
              <a:rPr lang="ko-KR" altLang="en-US" dirty="0"/>
              <a:t>등의 형식을 </a:t>
            </a:r>
            <a:r>
              <a:rPr lang="ko-KR" altLang="en-US" dirty="0" smtClean="0"/>
              <a:t>지원한다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5" name="_x399658032" descr="EMB0000067844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053166"/>
            <a:ext cx="3130657" cy="32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88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283989"/>
            <a:ext cx="7927382" cy="526297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PIL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모듈에서 몇 개의 클래스를 포함시킨다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PIL import Image, ImageTk 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tkinter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모듈을 포함시킨다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tkinter as tk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윈도우를 생성하고 윈도우 안에 캔버스를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 = tk.Tk()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canvas = tk.Canvas(window, width=500, height=500)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canvas.pack()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윈도우를 생성하고 윈도우 안에 캔버스를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img = Image.open("D:\\lenna.png")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tk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형식으로 영상을 변환한다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tk_img = ImageTk.PhotoImage(img)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tkinter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캔버스에 영상을 표시한다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canvas.create_image(250, 250, image=tk_img)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window.mainloop()</a:t>
            </a:r>
          </a:p>
        </p:txBody>
      </p:sp>
    </p:spTree>
    <p:extLst>
      <p:ext uri="{BB962C8B-B14F-4D97-AF65-F5344CB8AC3E}">
        <p14:creationId xmlns:p14="http://schemas.microsoft.com/office/powerpoint/2010/main" val="346800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필로우를 </a:t>
            </a:r>
            <a:r>
              <a:rPr lang="ko-KR" altLang="en-US" dirty="0"/>
              <a:t>이용한 영상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이번에는 영상을 읽어서 </a:t>
            </a:r>
            <a:r>
              <a:rPr lang="en-US" altLang="ko-KR" dirty="0"/>
              <a:t>45</a:t>
            </a:r>
            <a:r>
              <a:rPr lang="ko-KR" altLang="en-US" dirty="0"/>
              <a:t>도 회전한 후에 화면에 표시해본다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49" name="_x399665376" descr="EMB0000067844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470" y="2557220"/>
            <a:ext cx="3448373" cy="359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818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제9장 리스트와 딕셔너리(강의)</Template>
  <TotalTime>2534</TotalTime>
  <Words>945</Words>
  <Application>Microsoft Office PowerPoint</Application>
  <PresentationFormat>화면 슬라이드 쇼(4:3)</PresentationFormat>
  <Paragraphs>197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HY얕은샘물M</vt:lpstr>
      <vt:lpstr>굴림</vt:lpstr>
      <vt:lpstr>Arial</vt:lpstr>
      <vt:lpstr>Tw Cen MT</vt:lpstr>
      <vt:lpstr>Wingdings</vt:lpstr>
      <vt:lpstr>Wingdings 2</vt:lpstr>
      <vt:lpstr>가을</vt:lpstr>
      <vt:lpstr>12장 다양한 라이브러리를 사용하자</vt:lpstr>
      <vt:lpstr>파이썬의 외부 라이브러리</vt:lpstr>
      <vt:lpstr>파이썬의 라이브러리</vt:lpstr>
      <vt:lpstr>필로우 설치</vt:lpstr>
      <vt:lpstr>필로우 설치</vt:lpstr>
      <vt:lpstr>pip 버전 업그레이드</vt:lpstr>
      <vt:lpstr>필로우를 이용한 영상 표시</vt:lpstr>
      <vt:lpstr>예제</vt:lpstr>
      <vt:lpstr>필로우를 이용한 영상 처리</vt:lpstr>
      <vt:lpstr>예제</vt:lpstr>
      <vt:lpstr>영상 흐리게 하기</vt:lpstr>
      <vt:lpstr>예제</vt:lpstr>
      <vt:lpstr>메뉴 만들기</vt:lpstr>
      <vt:lpstr>영상 처리 기능을 메뉴로 연결</vt:lpstr>
      <vt:lpstr>영상 처리 기능을 메뉴로 연결</vt:lpstr>
      <vt:lpstr>영상 처리 기능을 메뉴로 연결</vt:lpstr>
      <vt:lpstr>실행 결과</vt:lpstr>
      <vt:lpstr>이번 장에서 배운 것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736</cp:revision>
  <dcterms:created xsi:type="dcterms:W3CDTF">2007-06-29T06:43:39Z</dcterms:created>
  <dcterms:modified xsi:type="dcterms:W3CDTF">2018-07-04T07:22:53Z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