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23"/>
  </p:notesMasterIdLst>
  <p:handoutMasterIdLst>
    <p:handoutMasterId r:id="rId24"/>
  </p:handoutMasterIdLst>
  <p:sldIdLst>
    <p:sldId id="256" r:id="rId2"/>
    <p:sldId id="306" r:id="rId3"/>
    <p:sldId id="406" r:id="rId4"/>
    <p:sldId id="405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23" r:id="rId22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FFCC"/>
    <a:srgbClr val="FFFFCC"/>
    <a:srgbClr val="CCFFFF"/>
    <a:srgbClr val="CCCC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93514" autoAdjust="0"/>
  </p:normalViewPr>
  <p:slideViewPr>
    <p:cSldViewPr snapToGrid="0">
      <p:cViewPr varScale="1">
        <p:scale>
          <a:sx n="108" d="100"/>
          <a:sy n="108" d="100"/>
        </p:scale>
        <p:origin x="150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0127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3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8872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4548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68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9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9413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62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884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0940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5508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360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14</a:t>
            </a:r>
            <a:r>
              <a:rPr lang="ko-KR" altLang="en-US" dirty="0" smtClean="0"/>
              <a:t>장 프로젝트</a:t>
            </a:r>
            <a:r>
              <a:rPr lang="en-US" altLang="ko-KR" dirty="0" smtClean="0"/>
              <a:t> II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Picture 2" descr="Image result for computer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989" y="430332"/>
            <a:ext cx="6721412" cy="440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공을 움직여보자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069674"/>
            <a:ext cx="8229600" cy="562442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tkinter import *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class Ball:				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def __init__(self, canvas, color, size, x, y, xspeed, yspeed):	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self.canvas = canvas	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캔버스 객체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self.color = color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색상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self.size = size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크기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self.x = x	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</a:p>
          <a:p>
            <a:pPr latinLnBrk="1"/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self.y = y	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self.xspeed = xspeed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수평방향 속도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self.yspeed = yspeed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수직방향 속도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self.id = canvas.create_oval(x, y, x+size, y+size, fill=color)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def move(self):	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을 이동시키는 함수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self.canvas.move(self.id, self.xpseed, self.yspeed)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WIDTH = 800	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윈도우의 가로 크기를 저장한다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HEIGHT = 400	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윈도우의 세로 크기를 저장한다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window = Tk()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canvas = Canvas(window, width=WIDTH, height=HEIGHT)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canvas.pack()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ballA = Ball(canvas, "red", 30, 0, 0, 0, 0)</a:t>
            </a:r>
          </a:p>
        </p:txBody>
      </p:sp>
    </p:spTree>
    <p:extLst>
      <p:ext uri="{BB962C8B-B14F-4D97-AF65-F5344CB8AC3E}">
        <p14:creationId xmlns:p14="http://schemas.microsoft.com/office/powerpoint/2010/main" val="291265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공을 움직여보자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388851"/>
            <a:ext cx="8229600" cy="17425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무한 루프이다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while True:		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ball.move()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window.update()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time.sleep(0.03)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154" y="3256472"/>
            <a:ext cx="53816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81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공을 화면에서 </a:t>
            </a:r>
            <a:r>
              <a:rPr lang="ko-KR" altLang="en-US" dirty="0" smtClean="0">
                <a:effectLst/>
              </a:rPr>
              <a:t>반사시키자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공이 오른쪽 벽에 충돌하면 반사되도록 만들어보자</a:t>
            </a:r>
            <a:r>
              <a:rPr lang="en-US" altLang="ko-KR" dirty="0"/>
              <a:t>. Ball </a:t>
            </a:r>
            <a:r>
              <a:rPr lang="ko-KR" altLang="en-US" dirty="0"/>
              <a:t>클래스에 공이 한 번에 움직이는 거리를 나타내는 변수 </a:t>
            </a:r>
            <a:r>
              <a:rPr lang="en-US" altLang="ko-KR" dirty="0"/>
              <a:t>xspeed, yspeed</a:t>
            </a:r>
            <a:r>
              <a:rPr lang="ko-KR" altLang="en-US" dirty="0"/>
              <a:t>가 있다</a:t>
            </a:r>
            <a:r>
              <a:rPr lang="en-US" altLang="ko-KR" dirty="0"/>
              <a:t>. </a:t>
            </a:r>
            <a:r>
              <a:rPr lang="ko-KR" altLang="en-US" dirty="0"/>
              <a:t>한번 반복할 때마다 공을 </a:t>
            </a:r>
            <a:r>
              <a:rPr lang="en-US" altLang="ko-KR" dirty="0"/>
              <a:t>(xspeed, xspeed) </a:t>
            </a:r>
            <a:r>
              <a:rPr lang="ko-KR" altLang="en-US" dirty="0"/>
              <a:t>만큼 움직이는 것으로 하자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304636"/>
            <a:ext cx="5181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113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공을 움직여보자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5222" y="1552753"/>
            <a:ext cx="8229600" cy="222561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def move(self):	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을 이동시키는 함수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self.canvas.move(self.id, self.xspeed, self.yspeed)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(x1, y1, x2, y2) = self.canvas.coords(self.id)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현재 위치를 얻는다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(self.x, self.y) = (x1, y1)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if x1 &lt;= 0 or x2 &gt;= WIDTH:  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좌표가 음수이거나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오른쪽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경계를 넘으면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self.xspeed = - self.xspeed	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속도의 부호를 반전시킨다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3621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움직이는 볼을 여러 개 만들어 보자</a:t>
            </a:r>
            <a:r>
              <a:rPr lang="en-US" altLang="ko-KR" dirty="0">
                <a:effectLst/>
              </a:rPr>
              <a:t>. 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앞 절에서 작업한 내용을 가지고 화면에 공을 여러 개를 만들고 움직여 보자</a:t>
            </a:r>
            <a:r>
              <a:rPr lang="en-US" altLang="ko-KR" dirty="0"/>
              <a:t>. </a:t>
            </a:r>
            <a:r>
              <a:rPr lang="ko-KR" altLang="en-US" dirty="0"/>
              <a:t>이번에는 공의 크기와 색상도 다양하게 변경하여 본다</a:t>
            </a:r>
            <a:r>
              <a:rPr lang="en-US" altLang="ko-KR" dirty="0"/>
              <a:t>. </a:t>
            </a:r>
            <a:r>
              <a:rPr lang="ko-KR" altLang="en-US" dirty="0"/>
              <a:t>공의 속도도 난수로 설정된다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265" name="_x274012056" descr="EMB0000539061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612" y="3036497"/>
            <a:ext cx="5900936" cy="318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33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공을 움직여보자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5222" y="1552753"/>
            <a:ext cx="8229600" cy="465792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color_list = [ "yellow", "green", "blue", "red", "orange", "pink", "grey", "black" ]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공들이 저장되는 리스트를 만든다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balls_list = []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 10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번 반복하면서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Ball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클래스의 객체를 생성하여 리스트에 저장한다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for i in range(10):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color = random.choice(color_list)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size = random.randrange(10, 100)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xspeed = random.randrange(1, 10)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yspeed = random.randrange(1, 10)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balls_list.append(Ball(canvas, color, size, 0, 0, xspeed, yspeed))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리스트에 저장된 각각의 공들을 이동시킨다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while True: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for ball in balls_list: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ball.move()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window.update()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time.sleep(0.03)</a:t>
            </a:r>
          </a:p>
        </p:txBody>
      </p:sp>
    </p:spTree>
    <p:extLst>
      <p:ext uri="{BB962C8B-B14F-4D97-AF65-F5344CB8AC3E}">
        <p14:creationId xmlns:p14="http://schemas.microsoft.com/office/powerpoint/2010/main" val="69469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간단한 게임 작성 </a:t>
            </a:r>
            <a:r>
              <a:rPr lang="en-US" altLang="ko-KR" dirty="0">
                <a:effectLst/>
              </a:rPr>
              <a:t>#</a:t>
            </a:r>
            <a:r>
              <a:rPr lang="en-US" altLang="ko-KR" dirty="0" smtClean="0">
                <a:effectLst/>
              </a:rPr>
              <a:t>1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tkinter</a:t>
            </a:r>
            <a:r>
              <a:rPr lang="ko-KR" altLang="en-US" dirty="0"/>
              <a:t>만을 사용하여 </a:t>
            </a:r>
            <a:r>
              <a:rPr lang="ko-KR" altLang="en-US" dirty="0" smtClean="0"/>
              <a:t>간단한 </a:t>
            </a:r>
            <a:r>
              <a:rPr lang="ko-KR" altLang="en-US" dirty="0"/>
              <a:t>게임을 제작해보자</a:t>
            </a:r>
            <a:r>
              <a:rPr lang="en-US" altLang="ko-KR" dirty="0"/>
              <a:t>. </a:t>
            </a:r>
            <a:r>
              <a:rPr lang="ko-KR" altLang="en-US" dirty="0"/>
              <a:t>왼쪽에 녹색 원이 있고 오른쪽에 빨강색 원이 있다</a:t>
            </a:r>
            <a:r>
              <a:rPr lang="en-US" altLang="ko-KR" dirty="0"/>
              <a:t>. </a:t>
            </a:r>
            <a:r>
              <a:rPr lang="ko-KR" altLang="en-US" dirty="0"/>
              <a:t>녹색원에서 포를 쏘아서 빨강색 원을 맞추는 게임이다</a:t>
            </a:r>
            <a:r>
              <a:rPr lang="en-US" altLang="ko-KR" dirty="0"/>
              <a:t>. </a:t>
            </a:r>
            <a:r>
              <a:rPr lang="ko-KR" altLang="en-US" dirty="0"/>
              <a:t>빨강색 원은 위아래로 움직인다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076" y="3139566"/>
            <a:ext cx="5628377" cy="3095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65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간단한 게임 작성 </a:t>
            </a:r>
            <a:r>
              <a:rPr lang="en-US" altLang="ko-KR" dirty="0" smtClean="0">
                <a:effectLst/>
              </a:rPr>
              <a:t>#1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5222" y="819510"/>
            <a:ext cx="8229600" cy="603849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tkinter import *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import time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import random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class Ball:				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def __init__(self, canvas, color, size, x, y, xspeed, yspeed):	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self.canvas = canvas	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캔버스 객체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self.color = color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색상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self.size = size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크기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self.x = x	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self.y = y	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self.xspeed = xspeed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수평방향 속도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self.yspeed = yspeed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수직방향 속도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self.id = canvas.create_oval(x, y, x+size, y+size, fill=color)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def move(self):	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을 이동시키는 함수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self.canvas.move(self.id, self.xspeed, self.yspeed)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(x1, y1, x2, y2) = self.canvas.coords(self.id)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현재 위치를 얻는다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(self.x, self.y) = (x1, y1)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if x1 &lt;= 0 or x2 &gt;= WIDTH:  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좌표가 음수이거나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좌표가 오른쪽 경계를 넘으면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self.xspeed = - self.xspeed	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속도의 부호를 반전시킨다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if y1 &lt;= 0 or y2 &gt;= HEIGHT:  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좌표가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음수이거나오른쪽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경계를 넘으면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self.yspeed = - self.yspeed	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속도의 부호를 반전시킨다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990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ko-KR" altLang="en-US" dirty="0">
                <a:effectLst/>
              </a:rPr>
              <a:t>간단한 게임 작성 </a:t>
            </a:r>
            <a:r>
              <a:rPr lang="en-US" altLang="ko-KR" dirty="0">
                <a:effectLst/>
              </a:rPr>
              <a:t>#2</a:t>
            </a:r>
            <a:endParaRPr lang="ko-KR" altLang="en-US" dirty="0">
              <a:effectLst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마우스 버튼이 눌리면 포를 발사하도록 하자</a:t>
            </a:r>
            <a:r>
              <a:rPr lang="en-US" altLang="ko-KR" dirty="0"/>
              <a:t>. </a:t>
            </a:r>
            <a:r>
              <a:rPr lang="ko-KR" altLang="en-US" dirty="0"/>
              <a:t>포탄도 </a:t>
            </a:r>
            <a:r>
              <a:rPr lang="en-US" altLang="ko-KR" dirty="0"/>
              <a:t>Ball </a:t>
            </a:r>
            <a:r>
              <a:rPr lang="ko-KR" altLang="en-US" dirty="0"/>
              <a:t>클래스를 이용하여 생성한다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422674"/>
            <a:ext cx="67627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87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간단한 게임 작성 </a:t>
            </a:r>
            <a:r>
              <a:rPr lang="en-US" altLang="ko-KR" dirty="0">
                <a:effectLst/>
              </a:rPr>
              <a:t>#2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5222" y="1613140"/>
            <a:ext cx="8229600" cy="19064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bullets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 []</a:t>
            </a:r>
          </a:p>
          <a:p>
            <a:pPr latinLnBrk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def fire(event):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bullets.append(Ball(canvas, 10, "red", 100, 200, 10, 0))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...    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canvas.bind("&lt;Button-1&gt;", fire)</a:t>
            </a:r>
          </a:p>
        </p:txBody>
      </p:sp>
    </p:spTree>
    <p:extLst>
      <p:ext uri="{BB962C8B-B14F-4D97-AF65-F5344CB8AC3E}">
        <p14:creationId xmlns:p14="http://schemas.microsoft.com/office/powerpoint/2010/main" val="67044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만들 프로그램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7764" y="1509077"/>
            <a:ext cx="7566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이번 장에서 클래스를 사용하여서 간단한 게임을 작성해보자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화면의 왼쪽 공에서 포를 쏘아서 오른쪽 공을 맞추는 게임이다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오른쪽 공은 상하로 움직인다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녹색공을 우리 우주선이라고 생각하고 빨강색공을 외계 우주선이라고 생각하자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566" y="2971172"/>
            <a:ext cx="517207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71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배운 것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8218" y="1761612"/>
            <a:ext cx="8437830" cy="4291343"/>
          </a:xfrm>
          <a:prstGeom prst="rect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04" y="5356445"/>
            <a:ext cx="1542003" cy="139744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795478" y="1911127"/>
            <a:ext cx="7011427" cy="4037163"/>
          </a:xfrm>
        </p:spPr>
        <p:txBody>
          <a:bodyPr>
            <a:normAutofit/>
          </a:bodyPr>
          <a:lstStyle/>
          <a:p>
            <a:r>
              <a:rPr lang="en-US" altLang="ko-KR" sz="2000" i="1" dirty="0" smtClean="0">
                <a:solidFill>
                  <a:srgbClr val="FFFF00"/>
                </a:solidFill>
              </a:rPr>
              <a:t>tkinter</a:t>
            </a:r>
            <a:r>
              <a:rPr lang="ko-KR" altLang="en-US" sz="2000" i="1" dirty="0" smtClean="0">
                <a:solidFill>
                  <a:srgbClr val="FFFF00"/>
                </a:solidFill>
              </a:rPr>
              <a:t>를 이용하여 간단한 게임을 작성해보았다</a:t>
            </a:r>
            <a:r>
              <a:rPr lang="en-US" altLang="ko-KR" sz="2000" i="1" dirty="0" smtClean="0">
                <a:solidFill>
                  <a:srgbClr val="FFFF00"/>
                </a:solidFill>
              </a:rPr>
              <a:t>..</a:t>
            </a:r>
            <a:endParaRPr lang="en-US" altLang="ko-KR" sz="2000" i="1" dirty="0">
              <a:solidFill>
                <a:srgbClr val="FFFF00"/>
              </a:solidFill>
            </a:endParaRPr>
          </a:p>
          <a:p>
            <a:r>
              <a:rPr lang="ko-KR" altLang="en-US" sz="2000" i="1" dirty="0" smtClean="0">
                <a:solidFill>
                  <a:srgbClr val="FFFF00"/>
                </a:solidFill>
              </a:rPr>
              <a:t>클래스를 이용하여 공을 표현하였다</a:t>
            </a:r>
            <a:r>
              <a:rPr lang="en-US" altLang="ko-KR" sz="2000" i="1" dirty="0" smtClean="0">
                <a:solidFill>
                  <a:srgbClr val="FFFF00"/>
                </a:solidFill>
              </a:rPr>
              <a:t>. </a:t>
            </a:r>
            <a:endParaRPr lang="en-US" altLang="ko-KR" sz="2000" i="1" dirty="0">
              <a:solidFill>
                <a:srgbClr val="FFFF00"/>
              </a:solidFill>
            </a:endParaRPr>
          </a:p>
          <a:p>
            <a:r>
              <a:rPr lang="ko-KR" altLang="en-US" sz="2000" i="1" dirty="0" smtClean="0">
                <a:solidFill>
                  <a:srgbClr val="FFFF00"/>
                </a:solidFill>
              </a:rPr>
              <a:t>이벤트를 사용하여 사용자의 입력을 처리하였다</a:t>
            </a:r>
            <a:r>
              <a:rPr lang="en-US" altLang="ko-KR" sz="2000" i="1" dirty="0" smtClean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sz="2000" i="1" dirty="0" smtClean="0">
                <a:solidFill>
                  <a:srgbClr val="FFFF00"/>
                </a:solidFill>
              </a:rPr>
              <a:t>리스트를 사용하여 포탄을 저장하였다</a:t>
            </a:r>
            <a:r>
              <a:rPr lang="en-US" altLang="ko-KR" sz="2000" i="1" dirty="0" smtClean="0">
                <a:solidFill>
                  <a:srgbClr val="FFFF00"/>
                </a:solidFill>
              </a:rPr>
              <a:t>. </a:t>
            </a:r>
          </a:p>
          <a:p>
            <a:endParaRPr lang="en-US" altLang="ko-KR" sz="20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37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Q &amp; A</a:t>
            </a:r>
          </a:p>
        </p:txBody>
      </p:sp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536" y="2467423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그림 73" descr="Male Teacher Cartoon Free Stock Photo - Public Domain Pictu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15" y="1974162"/>
            <a:ext cx="3668245" cy="26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공을 클래스로 표현하자</a:t>
            </a:r>
            <a:r>
              <a:rPr lang="en-US" altLang="ko-KR" dirty="0">
                <a:effectLst/>
              </a:rPr>
              <a:t>. 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객체 </a:t>
            </a:r>
            <a:r>
              <a:rPr lang="en-US" altLang="ko-KR" dirty="0"/>
              <a:t>= </a:t>
            </a:r>
            <a:r>
              <a:rPr lang="ko-KR" altLang="en-US" dirty="0"/>
              <a:t>속성</a:t>
            </a:r>
            <a:r>
              <a:rPr lang="en-US" altLang="ko-KR" dirty="0"/>
              <a:t>(ATTRIBUTE) + </a:t>
            </a:r>
            <a:r>
              <a:rPr lang="ko-KR" altLang="en-US" dirty="0"/>
              <a:t>메소드</a:t>
            </a:r>
            <a:r>
              <a:rPr lang="en-US" altLang="ko-KR" dirty="0"/>
              <a:t>(METHOD)</a:t>
            </a:r>
          </a:p>
          <a:p>
            <a:r>
              <a:rPr lang="ko-KR" altLang="en-US" dirty="0" smtClean="0"/>
              <a:t>공의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 fontAlgn="base"/>
            <a:r>
              <a:rPr lang="en-US" altLang="ko-KR" dirty="0"/>
              <a:t>ball.color</a:t>
            </a:r>
          </a:p>
          <a:p>
            <a:pPr lvl="1" fontAlgn="base"/>
            <a:r>
              <a:rPr lang="en-US" altLang="ko-KR" dirty="0"/>
              <a:t>ball.size</a:t>
            </a:r>
          </a:p>
          <a:p>
            <a:pPr lvl="1" fontAlgn="base"/>
            <a:r>
              <a:rPr lang="en-US" altLang="ko-KR" dirty="0"/>
              <a:t>ball.x </a:t>
            </a:r>
          </a:p>
          <a:p>
            <a:r>
              <a:rPr lang="ko-KR" altLang="en-US" dirty="0" smtClean="0"/>
              <a:t>공의 동작</a:t>
            </a:r>
            <a:endParaRPr lang="en-US" altLang="ko-KR" dirty="0" smtClean="0"/>
          </a:p>
          <a:p>
            <a:pPr lvl="1"/>
            <a:r>
              <a:rPr lang="en-US" altLang="ko-KR" dirty="0"/>
              <a:t>ball.move()</a:t>
            </a:r>
          </a:p>
          <a:p>
            <a:pPr lvl="1"/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4295955" y="3519577"/>
            <a:ext cx="1604513" cy="1604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74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Ball</a:t>
            </a:r>
            <a:r>
              <a:rPr lang="ko-KR" altLang="en-US" dirty="0" smtClean="0"/>
              <a:t> 클래스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06438"/>
            <a:ext cx="8229600" cy="303842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class Ball:				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def __init__(self):		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생성자</a:t>
            </a:r>
          </a:p>
          <a:p>
            <a:pPr latinLnBrk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self.color="red"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self.size=30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self.x = 0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self.y = 0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self.xspeed = 0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self.yspeed = 0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def move(self):		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Ball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을 이동시키는 함수</a:t>
            </a:r>
          </a:p>
          <a:p>
            <a:pPr latinLnBrk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53849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069675"/>
            <a:ext cx="8229600" cy="398540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class Ball:				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def __init__(self):	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생성자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self.color="red"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self.size=30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self.x = 0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self.y = 0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self.xspeed = 0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self.yspeed = 0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def move(self):	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을 이동시키는 함수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pass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ball = Ball()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색상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=", ball.color)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크기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=", ball.size)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=", ball.x)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4068" y="5175848"/>
            <a:ext cx="8272732" cy="1276710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공의 색상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 red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공의 크기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 30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공의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36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다양한 공을 만들어보자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069674"/>
            <a:ext cx="8229600" cy="562442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class Ball:				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def __init__(self, color, size, x, y, xspeed, yspeed):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생성자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self.color = color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색상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self.size = size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크기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self.x = x	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중심점의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self.y = y	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중심점의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self.xspeed = xspeed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수평방향 속도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self.yspeed = yspeed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수직방향 속도</a:t>
            </a:r>
          </a:p>
          <a:p>
            <a:pPr latinLnBrk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def move(self):	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을 이동시키는 함수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pass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ballA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 Ball("red", 30, 0, 0, 0, 0)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색상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=", ballA.color)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크기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=", ballA.size)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=", ballA.x)</a:t>
            </a:r>
          </a:p>
          <a:p>
            <a:pPr latinLnBrk="1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("")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ballB = Ball("blue", 100, 50, 50, 10, 10)</a:t>
            </a:r>
          </a:p>
          <a:p>
            <a:pPr latinLnBrk="1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색상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=", ballB.color)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크기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=", ballB.size)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=", ballB.x)</a:t>
            </a:r>
          </a:p>
        </p:txBody>
      </p:sp>
    </p:spTree>
    <p:extLst>
      <p:ext uri="{BB962C8B-B14F-4D97-AF65-F5344CB8AC3E}">
        <p14:creationId xmlns:p14="http://schemas.microsoft.com/office/powerpoint/2010/main" val="374798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다양한 공을 만들어보자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0717" y="1613139"/>
            <a:ext cx="8272732" cy="2027208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공의 색상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 red</a:t>
            </a: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공의 크기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 30</a:t>
            </a: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공의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공의 색상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 blue</a:t>
            </a: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공의 크기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 100</a:t>
            </a: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공의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 50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6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>
                <a:effectLst/>
              </a:rPr>
              <a:t>Ball </a:t>
            </a:r>
            <a:r>
              <a:rPr lang="ko-KR" altLang="en-US" dirty="0">
                <a:effectLst/>
              </a:rPr>
              <a:t>클래스에서 원 그리기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069674"/>
            <a:ext cx="8229600" cy="562442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tkinter import *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class Ball:				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def __init__(self, canvas, color, size, x, y, xspeed, yspeed):	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self.canvas = canvas	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캔버스 객체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self.color = color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색상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self.size = size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크기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self.x = x	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</a:p>
          <a:p>
            <a:pPr latinLnBrk="1"/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self.y = y	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self.xspeed = xspeed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수평방향 속도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self.yspeed = yspeed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수직방향 속도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self.id = canvas.create_oval(x, y, x+size, y+size, fill=color)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def move(self):	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을 이동시키는 함수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pass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WIDTH = 800	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윈도우의 가로 크기를 저장한다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HEIGHT = 400	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윈도우의 세로 크기를 저장한다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window = Tk()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canvas = Canvas(window, width=WIDTH, height=HEIGHT)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canvas.pack()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ballA = Ball(canvas, "red", 30, 0, 0, 0, 0)</a:t>
            </a:r>
          </a:p>
        </p:txBody>
      </p:sp>
    </p:spTree>
    <p:extLst>
      <p:ext uri="{BB962C8B-B14F-4D97-AF65-F5344CB8AC3E}">
        <p14:creationId xmlns:p14="http://schemas.microsoft.com/office/powerpoint/2010/main" val="219142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공이 화면에서 보이지만 움직이지 않는다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7169" name="_x274502880" descr="EMB0000539061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105" y="2510287"/>
            <a:ext cx="4520242" cy="243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52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제9장 리스트와 딕셔너리(강의)</Template>
  <TotalTime>2043</TotalTime>
  <Words>496</Words>
  <Application>Microsoft Office PowerPoint</Application>
  <PresentationFormat>화면 슬라이드 쇼(4:3)</PresentationFormat>
  <Paragraphs>200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HY얕은샘물M</vt:lpstr>
      <vt:lpstr>굴림</vt:lpstr>
      <vt:lpstr>Arial</vt:lpstr>
      <vt:lpstr>Tw Cen MT</vt:lpstr>
      <vt:lpstr>Wingdings</vt:lpstr>
      <vt:lpstr>Wingdings 2</vt:lpstr>
      <vt:lpstr>가을</vt:lpstr>
      <vt:lpstr>14장 프로젝트 II</vt:lpstr>
      <vt:lpstr>이번 장에서 만들 프로그램</vt:lpstr>
      <vt:lpstr>공을 클래스로 표현하자. </vt:lpstr>
      <vt:lpstr>Ball 클래스 </vt:lpstr>
      <vt:lpstr>객체 생성</vt:lpstr>
      <vt:lpstr>다양한 공을 만들어보자. </vt:lpstr>
      <vt:lpstr>다양한 공을 만들어보자.</vt:lpstr>
      <vt:lpstr>Ball 클래스에서 원 그리기</vt:lpstr>
      <vt:lpstr>실행결과</vt:lpstr>
      <vt:lpstr>공을 움직여보자. </vt:lpstr>
      <vt:lpstr>공을 움직여보자. </vt:lpstr>
      <vt:lpstr>공을 화면에서 반사시키자</vt:lpstr>
      <vt:lpstr>공을 움직여보자. </vt:lpstr>
      <vt:lpstr>움직이는 볼을 여러 개 만들어 보자. </vt:lpstr>
      <vt:lpstr>공을 움직여보자. </vt:lpstr>
      <vt:lpstr>간단한 게임 작성 #1</vt:lpstr>
      <vt:lpstr>간단한 게임 작성 #1</vt:lpstr>
      <vt:lpstr>간단한 게임 작성 #2</vt:lpstr>
      <vt:lpstr>간단한 게임 작성 #2</vt:lpstr>
      <vt:lpstr>이번 장에서 배운 것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Windows 사용자</cp:lastModifiedBy>
  <cp:revision>492</cp:revision>
  <dcterms:created xsi:type="dcterms:W3CDTF">2007-06-29T06:43:39Z</dcterms:created>
  <dcterms:modified xsi:type="dcterms:W3CDTF">2018-07-04T07:44:12Z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