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9"/>
  </p:notesMasterIdLst>
  <p:handoutMasterIdLst>
    <p:handoutMasterId r:id="rId30"/>
  </p:handoutMasterIdLst>
  <p:sldIdLst>
    <p:sldId id="440" r:id="rId2"/>
    <p:sldId id="441" r:id="rId3"/>
    <p:sldId id="442" r:id="rId4"/>
    <p:sldId id="443" r:id="rId5"/>
    <p:sldId id="444" r:id="rId6"/>
    <p:sldId id="445" r:id="rId7"/>
    <p:sldId id="256" r:id="rId8"/>
    <p:sldId id="306" r:id="rId9"/>
    <p:sldId id="403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벌집 만들기 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6</a:t>
            </a:r>
            <a:r>
              <a:rPr lang="ko-KR" altLang="en-US" sz="2000" dirty="0" smtClean="0"/>
              <a:t>각형을 그리는 </a:t>
            </a:r>
            <a:r>
              <a:rPr lang="en-US" altLang="ko-KR" sz="2000" dirty="0" smtClean="0"/>
              <a:t>draw_hexa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함수를 작성하고 이 함수를 호출하여서 다음과 같은 벌집 일부 모양을 화면에 그려보자</a:t>
            </a: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2610538"/>
            <a:ext cx="3635374" cy="34854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56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리스트에서 랜덤하게 선택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863305"/>
            <a:ext cx="8229600" cy="1733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random.choice('abcdefghij')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하나의 랜덤한 항목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'c'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7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736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터틀 그래픽 함수들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9" y="707365"/>
            <a:ext cx="7784435" cy="60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6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거북이 경주 게임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 </a:t>
            </a:r>
            <a:r>
              <a:rPr lang="en-US" altLang="ko-KR" dirty="0"/>
              <a:t>2</a:t>
            </a:r>
            <a:r>
              <a:rPr lang="ko-KR" altLang="en-US" dirty="0"/>
              <a:t>마리를 만들려면 다음과 같이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t1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turtle.Turtle()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turtle.Turtle()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61" y="3979293"/>
            <a:ext cx="3543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1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거북이들을 구별하기 위하여 색상을 다르게 하고 모양도 다르게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3786997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t1.color("pink")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t1.shape("turtle")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t1.shapesize(5)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t1.pensize(5)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t2.color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t2.shape("turtle")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t1.shapesize(5)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t2.pensize(5)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68" y="1978610"/>
            <a:ext cx="4711461" cy="174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7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출발점에 세우기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5" y="2156605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t1.penup()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t1.goto(-300, 0)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t2.goto(-300, -100)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9" y="2218421"/>
            <a:ext cx="3402492" cy="257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2008" y="4493744"/>
            <a:ext cx="764953" cy="27699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(0, -500)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4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번 정도 반복하면서 한 번 반복할 </a:t>
            </a:r>
            <a:r>
              <a:rPr lang="ko-KR" altLang="en-US" dirty="0" smtClean="0"/>
              <a:t>때마다 난수만큼 </a:t>
            </a:r>
            <a:r>
              <a:rPr lang="ko-KR" altLang="en-US" dirty="0"/>
              <a:t>이동하도록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943" y="2589548"/>
            <a:ext cx="8229600" cy="17080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i in range(100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):	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 반복한다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d1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random.randint(1, 60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난수를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t1.forward(d1)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난수만큼 이동한다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d2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random.randint(1, 60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난수를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t2.forward(d2)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난수만큼 이동한다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71" y="4403515"/>
            <a:ext cx="4702834" cy="17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67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이미지를 사용하자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451394"/>
            <a:ext cx="8229600" cy="46151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터틀 그래픽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난수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turtle.Screen()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image1 = "d:\\rabbit.gif"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image2 = "d:\\turtle.gif"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screen.addshape(image1)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screen.addshape(image2)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t1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turtle.Turtle()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t1.shape(image1)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turtle.Turtle()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t2.shape(image2)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65" y="2096846"/>
            <a:ext cx="18764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2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451394"/>
            <a:ext cx="8229600" cy="46151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터틀 그래픽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난수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turtle.Screen()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image1 = "d:\\rabbit.gif"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image2 = "d:\\turtle.gif"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screen.addshape(image1)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screen.addshape(image2)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t1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turtle.Turtle()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t1.shape(image1)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t1.pensize(5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팬의 두께를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t1.penup()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t1.goto(-300, 0) # (-300, 0)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위치로 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44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90" y="1849748"/>
            <a:ext cx="8229600" cy="34635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 = turtle.Turtle()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t2.shape(image2)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t2.pensize(5)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팬의 두께를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t2.penup()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t2.goto(-300, -200) # (-300, -100)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위치로 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t1.pendown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거북이의 펜을 내린다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t2.pendown()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거북이의 펜을 내린다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t1.speed(1)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t2.speed(1)</a:t>
            </a:r>
          </a:p>
        </p:txBody>
      </p:sp>
    </p:spTree>
    <p:extLst>
      <p:ext uri="{BB962C8B-B14F-4D97-AF65-F5344CB8AC3E}">
        <p14:creationId xmlns:p14="http://schemas.microsoft.com/office/powerpoint/2010/main" val="142776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296" y="1812357"/>
            <a:ext cx="8229600" cy="17317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i in range(100): # 100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 반복한다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d1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random.randint(1, 60)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난수를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t1.forward(d1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난수만큼 이동한다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d2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random.randint(1, 60)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난수를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t2.forward(d2)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6" y="3870034"/>
            <a:ext cx="8229600" cy="83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750" y="1916722"/>
            <a:ext cx="8364298" cy="3416320"/>
          </a:xfrm>
          <a:prstGeom prst="rect">
            <a:avLst/>
          </a:prstGeom>
          <a:solidFill>
            <a:srgbClr val="FAE1DC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각형을 </a:t>
            </a:r>
            <a:r>
              <a:rPr lang="ko-KR" altLang="en-US" dirty="0" smtClean="0"/>
              <a:t>그릴려면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forward(100)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left(60)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되풀이하면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def</a:t>
            </a:r>
            <a:r>
              <a:rPr lang="en-US" altLang="ko-KR" dirty="0"/>
              <a:t> hexagon():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for </a:t>
            </a:r>
            <a:r>
              <a:rPr lang="en-US" altLang="ko-KR" dirty="0"/>
              <a:t>i</a:t>
            </a:r>
            <a:r>
              <a:rPr lang="en-US" altLang="ko-KR" dirty="0"/>
              <a:t> in range(6):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</a:t>
            </a:r>
            <a:r>
              <a:rPr lang="en-US" altLang="ko-KR" dirty="0"/>
              <a:t>turtle.forward</a:t>
            </a:r>
            <a:r>
              <a:rPr lang="en-US" altLang="ko-KR" dirty="0"/>
              <a:t>(100)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</a:t>
            </a:r>
            <a:r>
              <a:rPr lang="en-US" altLang="ko-KR" dirty="0"/>
              <a:t>turtle.left</a:t>
            </a:r>
            <a:r>
              <a:rPr lang="en-US" altLang="ko-KR" dirty="0"/>
              <a:t>(360/6)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9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애니메이션도 쉽게 제작할 수 있다</a:t>
            </a:r>
            <a:r>
              <a:rPr lang="en-US" altLang="ko-KR" dirty="0"/>
              <a:t>. </a:t>
            </a:r>
            <a:r>
              <a:rPr lang="ko-KR" altLang="en-US" dirty="0"/>
              <a:t>다음과 </a:t>
            </a:r>
            <a:r>
              <a:rPr lang="ko-KR" altLang="en-US" dirty="0" smtClean="0"/>
              <a:t>같은 애니메이션을 </a:t>
            </a:r>
            <a:r>
              <a:rPr lang="ko-KR" altLang="en-US" dirty="0"/>
              <a:t>작성해보자</a:t>
            </a:r>
            <a:r>
              <a:rPr lang="en-US" altLang="ko-KR" dirty="0"/>
              <a:t>. </a:t>
            </a:r>
            <a:r>
              <a:rPr lang="ko-KR" altLang="en-US" dirty="0"/>
              <a:t>여러분은 이 애니메이션을 </a:t>
            </a:r>
            <a:r>
              <a:rPr lang="ko-KR" altLang="en-US" dirty="0" smtClean="0"/>
              <a:t>자신의 </a:t>
            </a:r>
            <a:r>
              <a:rPr lang="ko-KR" altLang="en-US" dirty="0"/>
              <a:t>홈페이지에서 사용하거나 </a:t>
            </a:r>
            <a:r>
              <a:rPr lang="ko-KR" altLang="en-US" dirty="0" smtClean="0"/>
              <a:t>동영상 제작에도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382659"/>
            <a:ext cx="7761797" cy="217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3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태극 무늬 그리는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701561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draw_shape(radius, color1):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t.left(270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t.width(3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("black", color1)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t.begin_fill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t.circle(radius/2.0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-180)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t.circle(radius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t.left(180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t.circle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(-radius/2.0, -180)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t.end_fill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839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태극 무늬 그리는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701561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t= turtle.Turtle()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t.reset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draw_shape(200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"red")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t.setheading(180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draw_shape(200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"blue")</a:t>
            </a:r>
          </a:p>
        </p:txBody>
      </p:sp>
    </p:spTree>
    <p:extLst>
      <p:ext uri="{BB962C8B-B14F-4D97-AF65-F5344CB8AC3E}">
        <p14:creationId xmlns:p14="http://schemas.microsoft.com/office/powerpoint/2010/main" val="74477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애스터로이드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우리의 우주선을 충돌시켜서 소행성을 파괴하는 게임인 애스터로이드를 제작하고자 한다</a:t>
            </a:r>
            <a:r>
              <a:rPr lang="en-US" altLang="ko-KR" dirty="0"/>
              <a:t>. </a:t>
            </a:r>
            <a:r>
              <a:rPr lang="ko-KR" altLang="en-US" dirty="0" smtClean="0"/>
              <a:t>우리의 </a:t>
            </a:r>
            <a:r>
              <a:rPr lang="ko-KR" altLang="en-US" dirty="0"/>
              <a:t>우주선은 “거북이“ 형태로 하자</a:t>
            </a:r>
            <a:r>
              <a:rPr lang="en-US" altLang="ko-KR" dirty="0"/>
              <a:t>. </a:t>
            </a:r>
            <a:r>
              <a:rPr lang="ko-KR" altLang="en-US" dirty="0"/>
              <a:t>소행성은 ”원”으로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16" y="3255124"/>
            <a:ext cx="4133850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3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우주선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turtle.Turtle()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player.color("blue")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player.shape("turtle")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player.penup()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player.speed(0)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 = player.getscreen()</a:t>
            </a:r>
          </a:p>
        </p:txBody>
      </p:sp>
    </p:spTree>
    <p:extLst>
      <p:ext uri="{BB962C8B-B14F-4D97-AF65-F5344CB8AC3E}">
        <p14:creationId xmlns:p14="http://schemas.microsoft.com/office/powerpoint/2010/main" val="345898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소행성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381071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a1 = turtle.Turtle()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a1.color("red")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a1.shape("circle")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a1.penup()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a1.speed(0)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a1.goto(random.randint(-300, 300), random.randint(-300, 300))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a2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turtle.Turtle()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a2.color("red")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a2.shape("circle")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a2.penup()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a2.speed(0)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a2.goto(random.randint(-300, 300), random.randint(-300, 300))</a:t>
            </a:r>
          </a:p>
        </p:txBody>
      </p:sp>
    </p:spTree>
    <p:extLst>
      <p:ext uri="{BB962C8B-B14F-4D97-AF65-F5344CB8AC3E}">
        <p14:creationId xmlns:p14="http://schemas.microsoft.com/office/powerpoint/2010/main" val="4100843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2844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turnleft():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player.left(30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turnright():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player.right(30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screen.onkeypress(turnleft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"Left")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screen.onkeypress(turnright, "Right")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screen.listen()</a:t>
            </a:r>
          </a:p>
        </p:txBody>
      </p:sp>
    </p:spTree>
    <p:extLst>
      <p:ext uri="{BB962C8B-B14F-4D97-AF65-F5344CB8AC3E}">
        <p14:creationId xmlns:p14="http://schemas.microsoft.com/office/powerpoint/2010/main" val="111177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2844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play():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player.forward(2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2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픽셀 전진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a1.forward(2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a2.forward(2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screen.ontimer(play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10) # 10ms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지나면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다시 호출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screen.ontimer(play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10)</a:t>
            </a:r>
          </a:p>
        </p:txBody>
      </p:sp>
    </p:spTree>
    <p:extLst>
      <p:ext uri="{BB962C8B-B14F-4D97-AF65-F5344CB8AC3E}">
        <p14:creationId xmlns:p14="http://schemas.microsoft.com/office/powerpoint/2010/main" val="14392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Solution(</a:t>
            </a:r>
            <a:r>
              <a:rPr lang="ko-KR" altLang="en-US" dirty="0" smtClean="0"/>
              <a:t>스스로 </a:t>
            </a:r>
            <a:r>
              <a:rPr lang="en-US" altLang="ko-KR" dirty="0" smtClean="0"/>
              <a:t>^.^)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0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 중심으로 선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터틀</a:t>
            </a:r>
            <a:r>
              <a:rPr lang="ko-KR" altLang="en-US" sz="2000" dirty="0" smtClean="0"/>
              <a:t> 그래픽에서 거북이를 움직이지 않고 선을 긋는 함수 </a:t>
            </a:r>
            <a:r>
              <a:rPr lang="en-US" altLang="ko-KR" sz="2000" dirty="0" smtClean="0"/>
              <a:t>draw_line</a:t>
            </a:r>
            <a:r>
              <a:rPr lang="ko-KR" altLang="en-US" sz="2000" dirty="0" smtClean="0"/>
              <a:t>을 정의하고 이것을 이용해서 다음과 같은 거미줄과 같은 모양을 그려보자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거북이는 항상 중앙에 위치한다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62" y="3133725"/>
            <a:ext cx="3267075" cy="3343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55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750" y="1916722"/>
            <a:ext cx="8364298" cy="1754326"/>
          </a:xfrm>
          <a:prstGeom prst="rect">
            <a:avLst/>
          </a:prstGeom>
          <a:solidFill>
            <a:srgbClr val="FAE1DC"/>
          </a:solidFill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def</a:t>
            </a:r>
            <a:r>
              <a:rPr lang="en-US" altLang="ko-KR" i="1" dirty="0"/>
              <a:t> </a:t>
            </a:r>
            <a:r>
              <a:rPr lang="en-US" altLang="ko-KR" i="1" dirty="0"/>
              <a:t>draw_line</a:t>
            </a:r>
            <a:r>
              <a:rPr lang="en-US" altLang="ko-KR" i="1" dirty="0"/>
              <a:t>():</a:t>
            </a:r>
          </a:p>
          <a:p>
            <a:r>
              <a:rPr lang="en-US" altLang="ko-KR" i="1" dirty="0"/>
              <a:t>    </a:t>
            </a:r>
            <a:r>
              <a:rPr lang="en-US" altLang="ko-KR" i="1" dirty="0"/>
              <a:t>t.forward</a:t>
            </a:r>
            <a:r>
              <a:rPr lang="en-US" altLang="ko-KR" i="1" dirty="0"/>
              <a:t>(100)</a:t>
            </a:r>
          </a:p>
          <a:p>
            <a:r>
              <a:rPr lang="en-US" altLang="ko-KR" i="1" dirty="0"/>
              <a:t>    </a:t>
            </a:r>
            <a:r>
              <a:rPr lang="en-US" altLang="ko-KR" i="1" dirty="0"/>
              <a:t>t.backward</a:t>
            </a:r>
            <a:r>
              <a:rPr lang="en-US" altLang="ko-KR" i="1" dirty="0"/>
              <a:t>(100</a:t>
            </a:r>
            <a:r>
              <a:rPr lang="en-US" altLang="ko-KR" i="1" dirty="0" smtClean="0"/>
              <a:t>)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r>
              <a:rPr lang="ko-KR" altLang="en-US" i="1" dirty="0" smtClean="0"/>
              <a:t>거북이를 약간</a:t>
            </a:r>
            <a:r>
              <a:rPr lang="ko-KR" altLang="en-US" dirty="0" smtClean="0"/>
              <a:t>씩 회전시키면서 </a:t>
            </a:r>
            <a:r>
              <a:rPr lang="en-US" altLang="ko-KR" i="1" dirty="0" smtClean="0"/>
              <a:t>draw_line</a:t>
            </a:r>
            <a:r>
              <a:rPr lang="en-US" altLang="ko-KR" i="1" dirty="0" smtClean="0"/>
              <a:t>()</a:t>
            </a:r>
            <a:r>
              <a:rPr lang="ko-KR" altLang="en-US" dirty="0" smtClean="0"/>
              <a:t> 을 호출하면 된다</a:t>
            </a:r>
            <a:r>
              <a:rPr lang="en-US" altLang="ko-KR" dirty="0" smtClean="0"/>
              <a:t>.</a:t>
            </a:r>
            <a:endParaRPr lang="en-US" altLang="ko-KR" i="1" dirty="0" smtClean="0"/>
          </a:p>
        </p:txBody>
      </p:sp>
    </p:spTree>
    <p:extLst>
      <p:ext uri="{BB962C8B-B14F-4D97-AF65-F5344CB8AC3E}">
        <p14:creationId xmlns:p14="http://schemas.microsoft.com/office/powerpoint/2010/main" val="25498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Solution(</a:t>
            </a:r>
            <a:r>
              <a:rPr lang="ko-KR" altLang="en-US" dirty="0" smtClean="0"/>
              <a:t>스스로 </a:t>
            </a:r>
            <a:r>
              <a:rPr lang="en-US" altLang="ko-KR" dirty="0" smtClean="0"/>
              <a:t>^.^)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8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 프로젝트 </a:t>
            </a:r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파이썬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거북이 경주 게임을 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난수를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이용하여야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간단한 애니메이션을 만들어본다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9" y="1833564"/>
            <a:ext cx="3206240" cy="19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06" y="4498767"/>
            <a:ext cx="5728928" cy="165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난수</a:t>
            </a:r>
            <a:r>
              <a:rPr lang="en-US" altLang="ko-KR" dirty="0"/>
              <a:t>(random number)</a:t>
            </a:r>
            <a:r>
              <a:rPr lang="ko-KR" altLang="en-US" dirty="0"/>
              <a:t>는 게임과 시뮬레이션에 </a:t>
            </a:r>
            <a:r>
              <a:rPr lang="ko-KR" altLang="en-US" dirty="0" smtClean="0"/>
              <a:t>필수적이다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파이썬은 </a:t>
            </a:r>
            <a:r>
              <a:rPr lang="en-US" altLang="ko-KR" dirty="0"/>
              <a:t>random </a:t>
            </a:r>
            <a:r>
              <a:rPr lang="ko-KR" altLang="en-US" dirty="0"/>
              <a:t>모듈을 통하여 난수 발생을 지원한다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453" y="3105510"/>
            <a:ext cx="8229600" cy="22083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random.random() # 0.0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작은 실수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0.8345121533431609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random.randint(1, 100)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정수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제7장 함수(강의)</Template>
  <TotalTime>1922</TotalTime>
  <Words>734</Words>
  <Application>Microsoft Office PowerPoint</Application>
  <PresentationFormat>화면 슬라이드 쇼(4:3)</PresentationFormat>
  <Paragraphs>186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Lab: 벌집 만들기 문제</vt:lpstr>
      <vt:lpstr>알고리즘</vt:lpstr>
      <vt:lpstr>Solution(스스로 ^.^) </vt:lpstr>
      <vt:lpstr>Lab: 거북이 중심으로 선 그리기</vt:lpstr>
      <vt:lpstr>알고리즘</vt:lpstr>
      <vt:lpstr>Solution(스스로 ^.^) </vt:lpstr>
      <vt:lpstr>7장 프로젝트 I</vt:lpstr>
      <vt:lpstr>이번 장에서 만들 프로그램</vt:lpstr>
      <vt:lpstr>난수 발생하기</vt:lpstr>
      <vt:lpstr>리스트에서 랜덤하게 선택</vt:lpstr>
      <vt:lpstr>터틀 그래픽 함수들</vt:lpstr>
      <vt:lpstr>거북이 경주 게임 #1</vt:lpstr>
      <vt:lpstr>거북이 경주 게임 #2</vt:lpstr>
      <vt:lpstr>거북이 경주 게임 #3</vt:lpstr>
      <vt:lpstr>거북이 경주 게임 #4</vt:lpstr>
      <vt:lpstr>외부 이미지를 사용하자</vt:lpstr>
      <vt:lpstr>전체 소스</vt:lpstr>
      <vt:lpstr>전체 소스</vt:lpstr>
      <vt:lpstr>전체 소스</vt:lpstr>
      <vt:lpstr>애니메이션 만들기</vt:lpstr>
      <vt:lpstr>태극 무늬 그리는 함수</vt:lpstr>
      <vt:lpstr>태극 무늬 그리는 함수</vt:lpstr>
      <vt:lpstr>애스터로이드 게임</vt:lpstr>
      <vt:lpstr>우리 우주선 만들기</vt:lpstr>
      <vt:lpstr>소행성 만들기</vt:lpstr>
      <vt:lpstr>이벤트 처리하기</vt:lpstr>
      <vt:lpstr>이동하기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403</cp:revision>
  <dcterms:created xsi:type="dcterms:W3CDTF">2007-06-29T06:43:39Z</dcterms:created>
  <dcterms:modified xsi:type="dcterms:W3CDTF">2018-07-04T07:20:33Z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