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4A2A14-911E-413C-B37C-7CBCFB960F1E}">
          <p14:sldIdLst>
            <p14:sldId id="274"/>
          </p14:sldIdLst>
        </p14:section>
        <p14:section name="마무리" id="{C8B1E340-8C37-4C36-B361-2F84404A4A0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3" autoAdjust="0"/>
  </p:normalViewPr>
  <p:slideViewPr>
    <p:cSldViewPr>
      <p:cViewPr varScale="1">
        <p:scale>
          <a:sx n="112" d="100"/>
          <a:sy n="112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3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테스트 파일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Microsoft Corporation</dc:creator>
  <cp:lastModifiedBy>gunho14.choi</cp:lastModifiedBy>
  <cp:revision>233</cp:revision>
  <dcterms:created xsi:type="dcterms:W3CDTF">2006-10-05T04:04:58Z</dcterms:created>
  <dcterms:modified xsi:type="dcterms:W3CDTF">2015-10-23T02:04:34Z</dcterms:modified>
</cp:coreProperties>
</file>