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3" r:id="rId4"/>
    <p:sldId id="314" r:id="rId5"/>
    <p:sldId id="315" r:id="rId6"/>
    <p:sldId id="259" r:id="rId7"/>
    <p:sldId id="30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16" r:id="rId17"/>
    <p:sldId id="269" r:id="rId18"/>
    <p:sldId id="311" r:id="rId19"/>
    <p:sldId id="312" r:id="rId20"/>
    <p:sldId id="272" r:id="rId21"/>
    <p:sldId id="273" r:id="rId22"/>
    <p:sldId id="274" r:id="rId23"/>
    <p:sldId id="279" r:id="rId24"/>
    <p:sldId id="280" r:id="rId25"/>
    <p:sldId id="278" r:id="rId26"/>
    <p:sldId id="317" r:id="rId27"/>
    <p:sldId id="318" r:id="rId28"/>
    <p:sldId id="319" r:id="rId29"/>
    <p:sldId id="320" r:id="rId30"/>
    <p:sldId id="277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5" r:id="rId41"/>
    <p:sldId id="304" r:id="rId42"/>
    <p:sldId id="305" r:id="rId43"/>
    <p:sldId id="330" r:id="rId44"/>
    <p:sldId id="331" r:id="rId45"/>
    <p:sldId id="332" r:id="rId46"/>
    <p:sldId id="333" r:id="rId47"/>
    <p:sldId id="33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457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5292-84FE-4521-A42F-FC357DE1D2D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B5DF-DB68-484C-9875-FA2F4B6F1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3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  <a:latin typeface="+mj-ea"/>
                <a:ea typeface="+mj-ea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000" indent="-216000">
              <a:buSzPct val="100000"/>
              <a:buFont typeface="Arial" panose="020B0604020202020204" pitchFamily="34" charset="0"/>
              <a:buChar char="•"/>
              <a:defRPr sz="2800">
                <a:latin typeface="+mj-ea"/>
                <a:ea typeface="+mj-ea"/>
              </a:defRPr>
            </a:lvl1pPr>
            <a:lvl2pPr marL="540000" indent="-182880">
              <a:buFont typeface="Arial" panose="020B0604020202020204" pitchFamily="34" charset="0"/>
              <a:buChar char="•"/>
              <a:defRPr sz="2000">
                <a:latin typeface="+mj-ea"/>
                <a:ea typeface="+mj-ea"/>
              </a:defRPr>
            </a:lvl2pPr>
            <a:lvl3pPr marL="72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90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4pPr>
            <a:lvl5pPr marL="108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5pPr>
            <a:lvl6pPr>
              <a:defRPr>
                <a:latin typeface="+mj-ea"/>
                <a:ea typeface="+mj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71520-97A5-4728-A4FF-A4D182939AD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d-releases.ubuntu.com/releases/18.04.4/" TargetMode="External"/><Relationship Id="rId2" Type="http://schemas.openxmlformats.org/officeDocument/2006/relationships/hyperlink" Target="https://www.virtualbox.org/wiki/Download_Old_Builds_6_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 Machine and Linux</a:t>
            </a:r>
            <a:br>
              <a:rPr lang="en-US" altLang="ko-KR" dirty="0"/>
            </a:b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39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Virtual Machine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2BC02-F07C-495F-9E7D-12DFE135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" y="1916832"/>
            <a:ext cx="3693960" cy="39604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D4BC82-6BD8-499F-8E03-D8B94F7C751D}"/>
              </a:ext>
            </a:extLst>
          </p:cNvPr>
          <p:cNvSpPr/>
          <p:nvPr/>
        </p:nvSpPr>
        <p:spPr>
          <a:xfrm>
            <a:off x="4427985" y="37170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2043B-D6B6-4ADF-86CE-7A38E554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6" y="1853939"/>
            <a:ext cx="3819525" cy="408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29985-C20C-4EFC-B273-B3F72077A335}"/>
              </a:ext>
            </a:extLst>
          </p:cNvPr>
          <p:cNvSpPr txBox="1"/>
          <p:nvPr/>
        </p:nvSpPr>
        <p:spPr>
          <a:xfrm>
            <a:off x="3267799" y="6254692"/>
            <a:ext cx="28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 click next and 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5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4C8CF-0DF3-4CED-8FB6-29D8E952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9926"/>
            <a:ext cx="5688632" cy="45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3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429B6-50A9-4E7A-B549-007EBED5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5375819" cy="45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1DF59-3D87-46A7-9598-03394A5E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321482" cy="45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AB697E-BB58-424C-A14A-EED9EB1E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501035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D9CCD-7D67-43D4-9B4D-E28C3A4D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11785" cy="43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2481-6033-4C1C-AA62-90DB0D2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28A7E-BBC0-4BE7-880B-FFEFF3B6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6095011" cy="45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0797BE-F088-4F09-8DC3-7435CA82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294945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B3CCF2-E1EF-4923-B7AB-E0B2C1A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3"/>
            <a:ext cx="5256584" cy="44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65D8E3-EB87-4A21-A4AA-F5498FCB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44824"/>
            <a:ext cx="5328592" cy="44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6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Machine Installation</a:t>
            </a:r>
          </a:p>
          <a:p>
            <a:r>
              <a:rPr lang="en-US" altLang="ko-KR" dirty="0"/>
              <a:t>Linux Installation</a:t>
            </a:r>
          </a:p>
          <a:p>
            <a:r>
              <a:rPr lang="en-US" altLang="ko-KR" dirty="0"/>
              <a:t>Linux Quick Overview</a:t>
            </a:r>
          </a:p>
          <a:p>
            <a:r>
              <a:rPr lang="en-US" altLang="ko-KR" dirty="0"/>
              <a:t>Linux Installation Continue</a:t>
            </a:r>
          </a:p>
          <a:p>
            <a:r>
              <a:rPr lang="en-US" altLang="ko-KR" dirty="0"/>
              <a:t>Other Virtual Machine Installation</a:t>
            </a:r>
            <a:br>
              <a:rPr lang="en-US" altLang="ko-KR" dirty="0"/>
            </a:br>
            <a:r>
              <a:rPr lang="en-US" altLang="ko-KR" dirty="0"/>
              <a:t>(VM1, VM2, VM3)</a:t>
            </a:r>
          </a:p>
        </p:txBody>
      </p:sp>
    </p:spTree>
    <p:extLst>
      <p:ext uri="{BB962C8B-B14F-4D97-AF65-F5344CB8AC3E}">
        <p14:creationId xmlns:p14="http://schemas.microsoft.com/office/powerpoint/2010/main" val="414019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46432F-F049-4590-9DE9-1027CC84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309568" cy="4451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361C4-C578-4A72-B1D0-28201C507292}"/>
              </a:ext>
            </a:extLst>
          </p:cNvPr>
          <p:cNvSpPr txBox="1"/>
          <p:nvPr/>
        </p:nvSpPr>
        <p:spPr>
          <a:xfrm>
            <a:off x="2051720" y="544522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Set </a:t>
            </a:r>
            <a:r>
              <a:rPr lang="en-US" altLang="ko-KR" dirty="0" err="1">
                <a:solidFill>
                  <a:srgbClr val="FF0000"/>
                </a:solidFill>
              </a:rPr>
              <a:t>timezone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82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58AE3F-36D5-4B55-BADD-CC882AEA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50" y="1772816"/>
            <a:ext cx="5463820" cy="45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0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58E8E1-3FF4-4A21-B426-4F05DA2E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3790"/>
            <a:ext cx="5194920" cy="436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5B510-43ED-49AE-9951-0745FF044D6B}"/>
              </a:ext>
            </a:extLst>
          </p:cNvPr>
          <p:cNvSpPr txBox="1"/>
          <p:nvPr/>
        </p:nvSpPr>
        <p:spPr>
          <a:xfrm>
            <a:off x="2123728" y="1819124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Wait..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E0998-D827-41FF-BD48-F6A6FFECED00}"/>
              </a:ext>
            </a:extLst>
          </p:cNvPr>
          <p:cNvSpPr txBox="1"/>
          <p:nvPr/>
        </p:nvSpPr>
        <p:spPr>
          <a:xfrm>
            <a:off x="5979135" y="5301208"/>
            <a:ext cx="2719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Installation End =&gt;</a:t>
            </a:r>
          </a:p>
          <a:p>
            <a:r>
              <a:rPr lang="en-US" altLang="ko-KR" dirty="0"/>
              <a:t>Click Restart and</a:t>
            </a:r>
          </a:p>
          <a:p>
            <a:r>
              <a:rPr lang="en-US" altLang="ko-KR" dirty="0"/>
              <a:t>Press Enter after a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9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Quick Overview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00BD6-618A-4836-A08E-F70492B4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51" y="1772589"/>
            <a:ext cx="5338393" cy="4453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39641-0CAB-47DC-B96E-AA3B7ECE66CE}"/>
              </a:ext>
            </a:extLst>
          </p:cNvPr>
          <p:cNvSpPr txBox="1"/>
          <p:nvPr/>
        </p:nvSpPr>
        <p:spPr>
          <a:xfrm>
            <a:off x="1414653" y="2399398"/>
            <a:ext cx="100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Firefox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12409-AAB1-4957-93DC-63CBE5C8D134}"/>
              </a:ext>
            </a:extLst>
          </p:cNvPr>
          <p:cNvSpPr txBox="1"/>
          <p:nvPr/>
        </p:nvSpPr>
        <p:spPr>
          <a:xfrm>
            <a:off x="1282469" y="3356992"/>
            <a:ext cx="123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Directory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A4BED-BB81-43BE-BF35-31424333C218}"/>
              </a:ext>
            </a:extLst>
          </p:cNvPr>
          <p:cNvSpPr/>
          <p:nvPr/>
        </p:nvSpPr>
        <p:spPr>
          <a:xfrm>
            <a:off x="2433228" y="2068636"/>
            <a:ext cx="869154" cy="2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82ED26-D878-4578-AF6D-34B68FE28A95}"/>
              </a:ext>
            </a:extLst>
          </p:cNvPr>
          <p:cNvCxnSpPr>
            <a:cxnSpLocks/>
          </p:cNvCxnSpPr>
          <p:nvPr/>
        </p:nvCxnSpPr>
        <p:spPr>
          <a:xfrm>
            <a:off x="2113555" y="2066359"/>
            <a:ext cx="200027" cy="58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3FC74C-485F-4047-A02F-56A0583E2530}"/>
              </a:ext>
            </a:extLst>
          </p:cNvPr>
          <p:cNvSpPr txBox="1"/>
          <p:nvPr/>
        </p:nvSpPr>
        <p:spPr>
          <a:xfrm>
            <a:off x="715181" y="1677500"/>
            <a:ext cx="145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Click to </a:t>
            </a:r>
          </a:p>
          <a:p>
            <a:r>
              <a:rPr lang="en-US" altLang="ko-KR" sz="1600" dirty="0"/>
              <a:t>open terminal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D84DBA-CB98-42A4-AEDD-D5822E6B7F75}"/>
              </a:ext>
            </a:extLst>
          </p:cNvPr>
          <p:cNvSpPr/>
          <p:nvPr/>
        </p:nvSpPr>
        <p:spPr>
          <a:xfrm>
            <a:off x="7498445" y="2062013"/>
            <a:ext cx="457931" cy="2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25828-5542-4035-AD0C-98F71720BC87}"/>
              </a:ext>
            </a:extLst>
          </p:cNvPr>
          <p:cNvSpPr txBox="1"/>
          <p:nvPr/>
        </p:nvSpPr>
        <p:spPr>
          <a:xfrm>
            <a:off x="8286167" y="1772589"/>
            <a:ext cx="146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System power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4F006B-9956-4271-973C-3C303B938045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7956376" y="2095755"/>
            <a:ext cx="329791" cy="93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1CFDDD-3EFD-4344-ABBB-3221549C35B4}"/>
              </a:ext>
            </a:extLst>
          </p:cNvPr>
          <p:cNvSpPr/>
          <p:nvPr/>
        </p:nvSpPr>
        <p:spPr>
          <a:xfrm>
            <a:off x="2618726" y="2316676"/>
            <a:ext cx="467663" cy="368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E8CB0E-837E-4D20-976C-DBB7808A85F8}"/>
              </a:ext>
            </a:extLst>
          </p:cNvPr>
          <p:cNvSpPr/>
          <p:nvPr/>
        </p:nvSpPr>
        <p:spPr>
          <a:xfrm>
            <a:off x="2618727" y="3118045"/>
            <a:ext cx="467663" cy="47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0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Quick Overview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E2A53-02B7-40ED-BDE7-6638344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56584" cy="44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6887F-26A0-4847-B587-9EC05DE17206}"/>
              </a:ext>
            </a:extLst>
          </p:cNvPr>
          <p:cNvSpPr txBox="1"/>
          <p:nvPr/>
        </p:nvSpPr>
        <p:spPr>
          <a:xfrm>
            <a:off x="6057192" y="3140968"/>
            <a:ext cx="2828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–u upgrade</a:t>
            </a:r>
          </a:p>
          <a:p>
            <a:endParaRPr lang="en-US" altLang="ko-KR" dirty="0"/>
          </a:p>
          <a:p>
            <a:r>
              <a:rPr lang="en-US" altLang="ko-KR" dirty="0"/>
              <a:t>Enter and</a:t>
            </a:r>
          </a:p>
          <a:p>
            <a:r>
              <a:rPr lang="en-US" altLang="ko-KR" dirty="0"/>
              <a:t>input your password</a:t>
            </a:r>
          </a:p>
          <a:p>
            <a:r>
              <a:rPr lang="en-US" altLang="ko-KR" dirty="0"/>
              <a:t>(not printed)</a:t>
            </a:r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504D4C-914D-4CC4-9A80-B9354FA9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3431"/>
            <a:ext cx="5112568" cy="4353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932EB6-BC7C-4AFB-9593-19535B78C72C}"/>
              </a:ext>
            </a:extLst>
          </p:cNvPr>
          <p:cNvSpPr txBox="1"/>
          <p:nvPr/>
        </p:nvSpPr>
        <p:spPr>
          <a:xfrm>
            <a:off x="5814955" y="5301208"/>
            <a:ext cx="333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</a:t>
            </a:r>
            <a:r>
              <a:rPr lang="en-US" altLang="ko-KR" dirty="0" err="1"/>
              <a:t>sudo</a:t>
            </a:r>
            <a:r>
              <a:rPr lang="en-US" altLang="ko-KR" dirty="0"/>
              <a:t> : </a:t>
            </a:r>
            <a:br>
              <a:rPr lang="en-US" altLang="ko-KR" dirty="0"/>
            </a:br>
            <a:r>
              <a:rPr lang="en-US" altLang="ko-KR" dirty="0"/>
              <a:t>command for root permission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55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F03F-0168-467D-A3D6-5737A274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2779F-892E-442A-8F1E-934D9CEB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68293"/>
            <a:ext cx="5472608" cy="4579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796859-C952-4254-A552-A7C90AC05D6E}"/>
              </a:ext>
            </a:extLst>
          </p:cNvPr>
          <p:cNvSpPr/>
          <p:nvPr/>
        </p:nvSpPr>
        <p:spPr>
          <a:xfrm>
            <a:off x="3491880" y="5949280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2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F72D-8AD0-42C1-9A73-C1EDDBE6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27D6F-30B1-467F-9B2E-E80C8530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79099"/>
            <a:ext cx="4591050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F659E-093B-456F-B9D3-51A90C29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019925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3ECC4-239E-40B5-BCD7-7191945F87CA}"/>
              </a:ext>
            </a:extLst>
          </p:cNvPr>
          <p:cNvSpPr txBox="1"/>
          <p:nvPr/>
        </p:nvSpPr>
        <p:spPr>
          <a:xfrm>
            <a:off x="899592" y="5774060"/>
            <a:ext cx="400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ifconfig and it operates =&gt; 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716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6ED1-6D7C-4CF4-AB5C-6AEB06CF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A4CBE-EAA2-4D18-A488-F7E946CE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50119"/>
            <a:ext cx="69723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5FB23-CF48-4061-B357-463D14A0CE3D}"/>
              </a:ext>
            </a:extLst>
          </p:cNvPr>
          <p:cNvSpPr txBox="1"/>
          <p:nvPr/>
        </p:nvSpPr>
        <p:spPr>
          <a:xfrm>
            <a:off x="4221788" y="3717032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267337-E436-4422-B80B-C6E9F043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38762"/>
            <a:ext cx="68484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F95B-56EE-47AF-95C2-90A07250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56C66-98A5-4BCB-9D06-F6FD977C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5040560" cy="41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32068-D210-4058-9F9F-81A1AE70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B5806-5321-4C97-BCA4-C2755CE4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VirtualBox 6.0.18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000" dirty="0">
                <a:hlinkClick r:id="rId2"/>
              </a:rPr>
              <a:t>https://www.virtualbox.org/wiki/Download_Old_Builds_6_0</a:t>
            </a:r>
            <a:endParaRPr lang="en-US" altLang="ko-KR" sz="2000" dirty="0"/>
          </a:p>
          <a:p>
            <a:r>
              <a:rPr lang="en-US" altLang="ko-KR" sz="2400" dirty="0"/>
              <a:t>Linux image – ubuntu 18.04.4 (64 bits)</a:t>
            </a:r>
            <a:br>
              <a:rPr lang="en-US" altLang="ko-KR" sz="2400" dirty="0"/>
            </a:br>
            <a:r>
              <a:rPr lang="en-US" altLang="ko-KR" sz="2400"/>
              <a:t>- </a:t>
            </a:r>
            <a:r>
              <a:rPr lang="en-US" altLang="ko-KR" sz="2000">
                <a:hlinkClick r:id="rId3"/>
              </a:rPr>
              <a:t>http://old-releases.ubuntu.com/releases/18.04.4/</a:t>
            </a:r>
            <a:endParaRPr lang="en-US" altLang="ko-KR" sz="2000"/>
          </a:p>
          <a:p>
            <a:r>
              <a:rPr lang="en-US" altLang="ko-KR" sz="2000"/>
              <a:t>=&gt; ubuntu-18.04.4-desktop-amd64.iso</a:t>
            </a:r>
          </a:p>
          <a:p>
            <a:r>
              <a:rPr lang="en-US" altLang="ko-KR" sz="2000"/>
              <a:t>For assignment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prepare disk space about 3~40GB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8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E368C7-17B8-4447-98FA-58988590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43074"/>
            <a:ext cx="5472608" cy="4583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57B06-8050-46D0-8989-CC791DDD9D93}"/>
              </a:ext>
            </a:extLst>
          </p:cNvPr>
          <p:cNvSpPr txBox="1"/>
          <p:nvPr/>
        </p:nvSpPr>
        <p:spPr>
          <a:xfrm>
            <a:off x="6372200" y="5877272"/>
            <a:ext cx="224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Finally, </a:t>
            </a:r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3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FECF2-482E-47C6-9EF0-6997323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Folder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B69F5-D00B-457A-84B0-91476B69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7361"/>
            <a:ext cx="5688632" cy="45276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DC7438-1107-4AFA-8A0A-A538431FECEC}"/>
              </a:ext>
            </a:extLst>
          </p:cNvPr>
          <p:cNvSpPr/>
          <p:nvPr/>
        </p:nvSpPr>
        <p:spPr>
          <a:xfrm>
            <a:off x="1259632" y="2249375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59C48-4E08-45CF-9D51-484744EE4282}"/>
              </a:ext>
            </a:extLst>
          </p:cNvPr>
          <p:cNvSpPr txBox="1"/>
          <p:nvPr/>
        </p:nvSpPr>
        <p:spPr>
          <a:xfrm>
            <a:off x="1187624" y="2853399"/>
            <a:ext cx="28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whether VM is off.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78D87-638E-4524-9C92-D7E18F4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Folder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77E53-580E-4D7A-A5B6-D0D52A7C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9" y="2150207"/>
            <a:ext cx="4740875" cy="309634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56697A-6627-46DB-9D0B-C1856DD120DF}"/>
              </a:ext>
            </a:extLst>
          </p:cNvPr>
          <p:cNvGrpSpPr/>
          <p:nvPr/>
        </p:nvGrpSpPr>
        <p:grpSpPr>
          <a:xfrm>
            <a:off x="6084168" y="2564904"/>
            <a:ext cx="2799383" cy="2266950"/>
            <a:chOff x="-15233" y="3229368"/>
            <a:chExt cx="2799383" cy="22669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F4605F-6BAB-4ED5-9910-F738475FB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33" y="3229368"/>
              <a:ext cx="2771775" cy="22669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6B3B8-A500-4830-A096-76EE56CADC19}"/>
                </a:ext>
              </a:extLst>
            </p:cNvPr>
            <p:cNvSpPr/>
            <p:nvPr/>
          </p:nvSpPr>
          <p:spPr>
            <a:xfrm>
              <a:off x="570395" y="3501008"/>
              <a:ext cx="2213755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349081-349B-4E6F-A236-052FE0DDEEA6}"/>
              </a:ext>
            </a:extLst>
          </p:cNvPr>
          <p:cNvSpPr/>
          <p:nvPr/>
        </p:nvSpPr>
        <p:spPr>
          <a:xfrm>
            <a:off x="5220072" y="357301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8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22380-0873-44DB-BD10-69510B01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Folder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8F6613-078A-485B-B74F-31FB43AD6971}"/>
              </a:ext>
            </a:extLst>
          </p:cNvPr>
          <p:cNvSpPr/>
          <p:nvPr/>
        </p:nvSpPr>
        <p:spPr>
          <a:xfrm>
            <a:off x="3491880" y="386104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7BC8-689E-4B1D-BBC0-48B0FABB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02730"/>
            <a:ext cx="7128792" cy="42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2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C87-5C50-45E9-81AC-F04CEE1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Folder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A16E0-F6F7-4CD1-A7FC-4A6CA8CD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96834"/>
            <a:ext cx="3128992" cy="2520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096BA-266F-408F-BCEF-8D71E415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04" y="1844824"/>
            <a:ext cx="4890947" cy="42243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EAF048-109C-447B-BEF4-8CBFF53F4672}"/>
              </a:ext>
            </a:extLst>
          </p:cNvPr>
          <p:cNvSpPr/>
          <p:nvPr/>
        </p:nvSpPr>
        <p:spPr>
          <a:xfrm>
            <a:off x="3563888" y="3956974"/>
            <a:ext cx="432048" cy="33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C2A0-7FE0-4273-BCBD-3C994DF54CA7}"/>
              </a:ext>
            </a:extLst>
          </p:cNvPr>
          <p:cNvSpPr txBox="1"/>
          <p:nvPr/>
        </p:nvSpPr>
        <p:spPr>
          <a:xfrm>
            <a:off x="1129675" y="5426021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Click OK, 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0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066A-28F8-4E60-8CFD-559E934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Folder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5B42C-4A3A-4F25-9BBA-58667024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 on terminal, and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FE102-A601-4B81-9172-F0CB78F5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391017"/>
            <a:ext cx="5702949" cy="3825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30A131-05BF-4EB8-AC71-9B26D3B6FE5A}"/>
              </a:ext>
            </a:extLst>
          </p:cNvPr>
          <p:cNvSpPr/>
          <p:nvPr/>
        </p:nvSpPr>
        <p:spPr>
          <a:xfrm>
            <a:off x="3762588" y="2968308"/>
            <a:ext cx="829372" cy="17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9DD8CE-2AD9-4EFE-8749-F0F514AF2971}"/>
              </a:ext>
            </a:extLst>
          </p:cNvPr>
          <p:cNvSpPr/>
          <p:nvPr/>
        </p:nvSpPr>
        <p:spPr>
          <a:xfrm>
            <a:off x="4591960" y="2968308"/>
            <a:ext cx="438688" cy="1807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0D56F-67A2-4EF3-B24D-7C25CC31BCCB}"/>
              </a:ext>
            </a:extLst>
          </p:cNvPr>
          <p:cNvSpPr txBox="1"/>
          <p:nvPr/>
        </p:nvSpPr>
        <p:spPr>
          <a:xfrm>
            <a:off x="6781257" y="2413337"/>
            <a:ext cx="243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**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/>
              <a:t> – folder name</a:t>
            </a:r>
          </a:p>
          <a:p>
            <a:r>
              <a:rPr lang="en-US" altLang="ko-KR" dirty="0"/>
              <a:t>on host </a:t>
            </a:r>
            <a:r>
              <a:rPr lang="en-US" altLang="ko-KR" dirty="0" err="1"/>
              <a:t>os</a:t>
            </a:r>
            <a:r>
              <a:rPr lang="en-US" altLang="ko-KR" dirty="0"/>
              <a:t> (windows)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Green</a:t>
            </a:r>
            <a:r>
              <a:rPr lang="en-US" altLang="ko-KR" dirty="0"/>
              <a:t> – folder name</a:t>
            </a:r>
          </a:p>
          <a:p>
            <a:r>
              <a:rPr lang="en-US" altLang="ko-KR" dirty="0"/>
              <a:t>on </a:t>
            </a:r>
            <a:r>
              <a:rPr lang="en-US" altLang="ko-KR" dirty="0" err="1"/>
              <a:t>linux</a:t>
            </a:r>
            <a:endParaRPr lang="en-US" altLang="ko-KR" dirty="0"/>
          </a:p>
          <a:p>
            <a:r>
              <a:rPr lang="ko-KR" alt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518956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20ADD-B02D-4C18-8759-DFA7C244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6D910-464E-4B7D-9C8D-77BDF0A2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16832"/>
            <a:ext cx="4536504" cy="42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3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2FBCB-8403-47E3-B84A-13E68E27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760640" cy="44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0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1DA13-F991-4220-9D82-BF7E7830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3800475" cy="4086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A26964-5577-49A1-A6FE-DB773FC1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55" y="1988840"/>
            <a:ext cx="3819525" cy="41338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AECAA2-380C-4112-A0BC-294148885158}"/>
              </a:ext>
            </a:extLst>
          </p:cNvPr>
          <p:cNvSpPr/>
          <p:nvPr/>
        </p:nvSpPr>
        <p:spPr>
          <a:xfrm>
            <a:off x="4355976" y="378904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A0B91-A264-4060-ABAA-E9C5FF9A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3838575" cy="4105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04CEFA-9A3D-460B-B084-B7E89932E4D9}"/>
              </a:ext>
            </a:extLst>
          </p:cNvPr>
          <p:cNvSpPr/>
          <p:nvPr/>
        </p:nvSpPr>
        <p:spPr>
          <a:xfrm>
            <a:off x="4463989" y="3897461"/>
            <a:ext cx="3821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BB3139-3D66-435E-AA0C-AED8C49C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988840"/>
            <a:ext cx="3848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8E94C-EE83-4FE6-A173-506642F6A626}"/>
              </a:ext>
            </a:extLst>
          </p:cNvPr>
          <p:cNvSpPr txBox="1"/>
          <p:nvPr/>
        </p:nvSpPr>
        <p:spPr>
          <a:xfrm>
            <a:off x="811160" y="1268760"/>
            <a:ext cx="295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VirtualBox download page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65AB92-775D-4520-AAC3-42A61187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5178359" cy="439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03E17-F2FD-47F2-94EE-C6564C24C1C1}"/>
              </a:ext>
            </a:extLst>
          </p:cNvPr>
          <p:cNvSpPr txBox="1"/>
          <p:nvPr/>
        </p:nvSpPr>
        <p:spPr>
          <a:xfrm>
            <a:off x="5769684" y="3286725"/>
            <a:ext cx="22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 Box – Windows</a:t>
            </a:r>
          </a:p>
          <a:p>
            <a:r>
              <a:rPr lang="en-US" altLang="ko-KR" dirty="0"/>
              <a:t>Green Box - Mac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89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AD7A9-D1EC-4679-8E38-519E95C6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00" y="1916832"/>
            <a:ext cx="7452320" cy="4048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BE824D-7170-4602-B7A0-95DCE1CA4D6C}"/>
              </a:ext>
            </a:extLst>
          </p:cNvPr>
          <p:cNvSpPr/>
          <p:nvPr/>
        </p:nvSpPr>
        <p:spPr>
          <a:xfrm>
            <a:off x="1619672" y="5229200"/>
            <a:ext cx="6048672" cy="73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71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7D97A8-D765-413B-809B-A5CD5B7F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26" y="1755634"/>
            <a:ext cx="6352818" cy="45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9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687BF7-B6B5-442B-9A0B-E386623E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24992"/>
            <a:ext cx="3524250" cy="37719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F006AB-FEE0-4618-921B-3D259E3972B5}"/>
              </a:ext>
            </a:extLst>
          </p:cNvPr>
          <p:cNvSpPr/>
          <p:nvPr/>
        </p:nvSpPr>
        <p:spPr>
          <a:xfrm>
            <a:off x="4211960" y="40770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6FCF37-536A-4C7E-9091-FA857A3D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92" y="2519609"/>
            <a:ext cx="4194820" cy="34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4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75C2C-E0B5-4BD0-8EA1-387EA831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58937"/>
            <a:ext cx="4619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5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541F2-720A-4065-9CCD-FDE8A832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0" y="1700808"/>
            <a:ext cx="8539719" cy="46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458FA-CC63-4EDB-B630-260C3AF2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7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8F8DD-AD6A-4E12-8E23-4F027ADE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4419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52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81A09-AD4F-47FC-B356-A9D5554F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Virtual Machines 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5F06B-AFCC-4BEF-89BC-16ACC793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 VM2 and insert guest image</a:t>
            </a:r>
            <a:br>
              <a:rPr lang="en-US" altLang="ko-KR" dirty="0"/>
            </a:br>
            <a:r>
              <a:rPr lang="en-US" altLang="ko-KR" dirty="0"/>
              <a:t>(ppt 30)</a:t>
            </a:r>
          </a:p>
          <a:p>
            <a:endParaRPr lang="en-US" altLang="ko-KR" dirty="0"/>
          </a:p>
          <a:p>
            <a:r>
              <a:rPr lang="en-US" altLang="ko-KR" dirty="0"/>
              <a:t>Configure </a:t>
            </a:r>
            <a:r>
              <a:rPr lang="en-US" altLang="ko-KR" dirty="0" err="1"/>
              <a:t>ShareFolder</a:t>
            </a:r>
            <a:r>
              <a:rPr lang="en-US" altLang="ko-KR" dirty="0"/>
              <a:t> using same way</a:t>
            </a:r>
            <a:br>
              <a:rPr lang="en-US" altLang="ko-KR" dirty="0"/>
            </a:br>
            <a:r>
              <a:rPr lang="en-US" altLang="ko-KR" dirty="0"/>
              <a:t>(ppt 31 ~) (except </a:t>
            </a:r>
            <a:r>
              <a:rPr lang="en-US" altLang="ko-KR" dirty="0" err="1"/>
              <a:t>mkdir</a:t>
            </a:r>
            <a:r>
              <a:rPr lang="en-US" altLang="ko-KR" dirty="0"/>
              <a:t> share)</a:t>
            </a:r>
          </a:p>
          <a:p>
            <a:endParaRPr lang="en-US" altLang="ko-KR" dirty="0"/>
          </a:p>
          <a:p>
            <a:r>
              <a:rPr lang="en-US" altLang="ko-KR" dirty="0"/>
              <a:t>Make VM3 also.</a:t>
            </a:r>
          </a:p>
        </p:txBody>
      </p:sp>
    </p:spTree>
    <p:extLst>
      <p:ext uri="{BB962C8B-B14F-4D97-AF65-F5344CB8AC3E}">
        <p14:creationId xmlns:p14="http://schemas.microsoft.com/office/powerpoint/2010/main" val="2812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B8B87-41AA-4752-9E4D-02961EF09BC0}"/>
              </a:ext>
            </a:extLst>
          </p:cNvPr>
          <p:cNvSpPr txBox="1"/>
          <p:nvPr/>
        </p:nvSpPr>
        <p:spPr>
          <a:xfrm>
            <a:off x="467544" y="404664"/>
            <a:ext cx="653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Click download (You don’t need to click after page changes)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E2C88-5F78-4AE5-9AD8-7B3A4163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556792"/>
            <a:ext cx="8460432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Machine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Launch Installation File</a:t>
            </a:r>
          </a:p>
          <a:p>
            <a:pPr lvl="1"/>
            <a:r>
              <a:rPr lang="en-US" altLang="ko-KR" dirty="0"/>
              <a:t>Click Next, Install, and Yes only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* </a:t>
            </a:r>
            <a:r>
              <a:rPr lang="en-US" altLang="ko-KR" sz="2400" dirty="0">
                <a:solidFill>
                  <a:srgbClr val="FF0000"/>
                </a:solidFill>
              </a:rPr>
              <a:t>Warning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All installation path name must be English</a:t>
            </a:r>
          </a:p>
          <a:p>
            <a:pPr marL="457200" lvl="1" indent="0">
              <a:buNone/>
            </a:pPr>
            <a:r>
              <a:rPr lang="en-US" altLang="ko-KR" sz="2000" dirty="0"/>
              <a:t>Ex) C:/Users/</a:t>
            </a:r>
            <a:r>
              <a:rPr lang="ko-KR" altLang="en-US" sz="2000" dirty="0" err="1"/>
              <a:t>컴네</a:t>
            </a:r>
            <a:r>
              <a:rPr lang="en-US" altLang="ko-KR" sz="2000" dirty="0"/>
              <a:t>/……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(X),     </a:t>
            </a:r>
            <a:r>
              <a:rPr lang="en-US" altLang="ko-KR" sz="2000" dirty="0"/>
              <a:t>C:/Users/ComNe/….</a:t>
            </a:r>
            <a:r>
              <a:rPr lang="en-US" altLang="ko-KR" sz="2000" dirty="0">
                <a:solidFill>
                  <a:srgbClr val="FF0000"/>
                </a:solidFill>
              </a:rPr>
              <a:t>   (O)</a:t>
            </a:r>
          </a:p>
        </p:txBody>
      </p:sp>
    </p:spTree>
    <p:extLst>
      <p:ext uri="{BB962C8B-B14F-4D97-AF65-F5344CB8AC3E}">
        <p14:creationId xmlns:p14="http://schemas.microsoft.com/office/powerpoint/2010/main" val="412940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Virtual Machine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DC76B-37AC-4DF5-898C-A62B8E60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44824"/>
            <a:ext cx="632528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Virtual Machine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E34E19-0E57-44D3-9E1F-8F80846F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17" y="1916832"/>
            <a:ext cx="3524250" cy="37719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B108581-95EE-476A-B009-42C3194EDCE6}"/>
              </a:ext>
            </a:extLst>
          </p:cNvPr>
          <p:cNvSpPr/>
          <p:nvPr/>
        </p:nvSpPr>
        <p:spPr>
          <a:xfrm>
            <a:off x="4572000" y="36450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7E9B0-2AC8-43D9-B054-0ABEFEA6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6315"/>
            <a:ext cx="3700473" cy="30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Virtual Machine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853EC-29C4-43CD-8341-E401614D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3524250" cy="37814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B282347-1E44-43F4-BEB1-4203ACC11EF2}"/>
              </a:ext>
            </a:extLst>
          </p:cNvPr>
          <p:cNvSpPr/>
          <p:nvPr/>
        </p:nvSpPr>
        <p:spPr>
          <a:xfrm>
            <a:off x="4355976" y="386104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A47F6-CE8E-4DDB-B692-8BA24362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2" y="1803648"/>
            <a:ext cx="382905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C3AED-6807-4D6B-847D-1D1606FBFC93}"/>
              </a:ext>
            </a:extLst>
          </p:cNvPr>
          <p:cNvSpPr txBox="1"/>
          <p:nvPr/>
        </p:nvSpPr>
        <p:spPr>
          <a:xfrm>
            <a:off x="3347864" y="6005989"/>
            <a:ext cx="28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 click next and 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5376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Slide_Master_Green</Template>
  <TotalTime>5477</TotalTime>
  <Words>410</Words>
  <Application>Microsoft Office PowerPoint</Application>
  <PresentationFormat>화면 슬라이드 쇼(4:3)</PresentationFormat>
  <Paragraphs>105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Calibri</vt:lpstr>
      <vt:lpstr>Constantia</vt:lpstr>
      <vt:lpstr>추억</vt:lpstr>
      <vt:lpstr>Virtual Machine and Linux Installation</vt:lpstr>
      <vt:lpstr>Table of Contents</vt:lpstr>
      <vt:lpstr>Environment</vt:lpstr>
      <vt:lpstr>PowerPoint 프레젠테이션</vt:lpstr>
      <vt:lpstr>PowerPoint 프레젠테이션</vt:lpstr>
      <vt:lpstr>Virtual Machine Installation</vt:lpstr>
      <vt:lpstr>Creating Virtual Machine</vt:lpstr>
      <vt:lpstr>Creating Virtual Machine</vt:lpstr>
      <vt:lpstr>Creating Virtual Machine</vt:lpstr>
      <vt:lpstr>Creating Virtual Machine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Quick Overview</vt:lpstr>
      <vt:lpstr>Linux Quick Overview</vt:lpstr>
      <vt:lpstr>Linux Installation Continue</vt:lpstr>
      <vt:lpstr>Linux Installation Continue</vt:lpstr>
      <vt:lpstr>Linux Installation Continue</vt:lpstr>
      <vt:lpstr>Wireshark Installation</vt:lpstr>
      <vt:lpstr>Wireshark Installation</vt:lpstr>
      <vt:lpstr>Linux Installation Continue</vt:lpstr>
      <vt:lpstr>Sharing Folder</vt:lpstr>
      <vt:lpstr>Sharing Folder</vt:lpstr>
      <vt:lpstr>Sharing Folder</vt:lpstr>
      <vt:lpstr>Sharing Folder</vt:lpstr>
      <vt:lpstr>Sharing Folder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  <vt:lpstr>Other Virtual Machines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intallation Virtual Machine+Linux+NS-3</dc:title>
  <dc:creator>hcl</dc:creator>
  <cp:lastModifiedBy>NamSangJin</cp:lastModifiedBy>
  <cp:revision>72</cp:revision>
  <dcterms:created xsi:type="dcterms:W3CDTF">2012-03-05T01:28:03Z</dcterms:created>
  <dcterms:modified xsi:type="dcterms:W3CDTF">2020-11-10T01:16:14Z</dcterms:modified>
</cp:coreProperties>
</file>