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"/>
  </p:notesMasterIdLst>
  <p:sldIdLst>
    <p:sldId id="516" r:id="rId2"/>
    <p:sldId id="517" r:id="rId3"/>
    <p:sldId id="519" r:id="rId4"/>
    <p:sldId id="51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5D836-DCAB-4D66-B76B-BDE9B441617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3B08F-59C0-422B-A5B8-C0D53DF5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9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5800" b="1"/>
            </a:lvl1pPr>
          </a:lstStyle>
          <a:p>
            <a:r>
              <a:rPr lang="ko-KR" altLang="en-US" dirty="0" smtClean="0"/>
              <a:t>마스터 제목 스타일 편집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부제목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>
                <a:solidFill>
                  <a:srgbClr val="000000"/>
                </a:solidFill>
              </a:rPr>
              <a:pPr/>
              <a:t>2019-05-20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Line 4"/>
          <p:cNvSpPr>
            <a:spLocks noChangeShapeType="1"/>
          </p:cNvSpPr>
          <p:nvPr userDrawn="1"/>
        </p:nvSpPr>
        <p:spPr bwMode="auto">
          <a:xfrm>
            <a:off x="1828800" y="3021550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79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677" y="277813"/>
            <a:ext cx="11901267" cy="7747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677" y="1268413"/>
            <a:ext cx="11901268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>
                <a:solidFill>
                  <a:srgbClr val="000000"/>
                </a:solidFill>
              </a:rPr>
              <a:pPr/>
              <a:t>2019-05-20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13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09728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+mn-lt"/>
              </a:defRPr>
            </a:lvl1pPr>
          </a:lstStyle>
          <a:p>
            <a:fld id="{D9670538-6A58-41A5-B170-E1CC6B03D650}" type="datetimeFigureOut">
              <a:rPr lang="ko-KR" altLang="en-US" smtClean="0">
                <a:solidFill>
                  <a:srgbClr val="000000"/>
                </a:solidFill>
              </a:rPr>
              <a:pPr/>
              <a:t>2019-05-20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+mn-lt"/>
              </a:defRPr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6967" y="623728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맑은 고딕" panose="020B0503020000020004" pitchFamily="50" charset="-127"/>
              </a:defRPr>
            </a:lvl1pPr>
          </a:lstStyle>
          <a:p>
            <a:fld id="{D91600D6-53CD-439E-96FD-737B9058D667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26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컴퓨팅 사고와 문제해결 </a:t>
            </a:r>
            <a:r>
              <a:rPr lang="en-US" altLang="ko-KR" dirty="0" smtClean="0"/>
              <a:t>I</a:t>
            </a:r>
            <a:br>
              <a:rPr lang="en-US" altLang="ko-KR" dirty="0" smtClean="0"/>
            </a:br>
            <a:r>
              <a:rPr lang="ko-KR" altLang="en-US" sz="4400" dirty="0" smtClean="0"/>
              <a:t>실습과제 </a:t>
            </a:r>
            <a:r>
              <a:rPr lang="en-US" altLang="ko-KR" sz="4400" dirty="0" smtClean="0"/>
              <a:t>#</a:t>
            </a:r>
            <a:r>
              <a:rPr lang="en-US" altLang="ko-KR" sz="4400" dirty="0" smtClean="0"/>
              <a:t>04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ko-KR" sz="3200" kern="1200" dirty="0" smtClean="0">
              <a:latin typeface="+mn-ea"/>
            </a:endParaRPr>
          </a:p>
          <a:p>
            <a:pPr>
              <a:lnSpc>
                <a:spcPct val="80000"/>
              </a:lnSpc>
              <a:defRPr/>
            </a:pPr>
            <a:r>
              <a:rPr lang="ko-KR" altLang="en-US" sz="3200" kern="1200" dirty="0" smtClean="0">
                <a:latin typeface="+mn-ea"/>
              </a:rPr>
              <a:t>조용주</a:t>
            </a:r>
            <a:endParaRPr lang="ko-KR" altLang="en-US" sz="3200" kern="1200" dirty="0">
              <a:latin typeface="+mn-ea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ko-KR" sz="3200" dirty="0">
                <a:latin typeface="+mn-ea"/>
              </a:rPr>
              <a:t>ycho@smu.ac.kr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17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과제 </a:t>
            </a:r>
            <a:r>
              <a:rPr lang="en-US" altLang="ko-KR" dirty="0" smtClean="0"/>
              <a:t>#</a:t>
            </a:r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677" y="1268413"/>
            <a:ext cx="11901267" cy="4862512"/>
          </a:xfrm>
        </p:spPr>
        <p:txBody>
          <a:bodyPr/>
          <a:lstStyle/>
          <a:p>
            <a:r>
              <a:rPr lang="ko-KR" altLang="en-US" dirty="0"/>
              <a:t>사람과 컴퓨터간의 주사위 게임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사람은 </a:t>
            </a:r>
            <a:r>
              <a:rPr lang="en-US" altLang="ko-KR" dirty="0" smtClean="0"/>
              <a:t>1-6</a:t>
            </a:r>
            <a:r>
              <a:rPr lang="ko-KR" altLang="en-US" dirty="0" smtClean="0"/>
              <a:t>까지의 숫자를 입력 받아서 해당 번호의 주사위 그림을 보여주기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컴퓨터는 </a:t>
            </a:r>
            <a:r>
              <a:rPr lang="en-US" altLang="ko-KR" dirty="0" smtClean="0"/>
              <a:t>1-6</a:t>
            </a:r>
            <a:r>
              <a:rPr lang="ko-KR" altLang="en-US" dirty="0" smtClean="0"/>
              <a:t>까지의 숫자를 무작위로 생성해서 해당 번호의 주사위 그림을 보여주기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컴퓨터와 사람의 주사위 값을 비교해서 큰 쪽이 이겼다고 화면 하단에 출력하기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사람이 입력한 값과 컴퓨터의 주사위 값이 같으면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다를 때까지 컴퓨터의 숫자를 다시 생성한 후에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거북이 로봇 한 개만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주사위 그림을 그린 후에 거북이는 </a:t>
            </a:r>
            <a:r>
              <a:rPr lang="en-US" altLang="ko-KR" dirty="0" smtClean="0"/>
              <a:t>"turtle"</a:t>
            </a:r>
            <a:r>
              <a:rPr lang="ko-KR" altLang="en-US" dirty="0" smtClean="0"/>
              <a:t>모양으로 바꿀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그림과 글씨를 모두 쓴 후에 거북이는 원점으로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</a:t>
            </a:r>
            <a:r>
              <a:rPr lang="ko-KR" altLang="en-US" smtClean="0"/>
              <a:t>좌표에 그림 그리고 글씨 쓸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1284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#</a:t>
            </a: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구현할 함수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44394" y="1867752"/>
            <a:ext cx="9417236" cy="415498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# </a:t>
            </a:r>
            <a:r>
              <a:rPr kumimoji="0" lang="ko-KR" altLang="en-US" dirty="0">
                <a:latin typeface="Consolas" panose="020B0609020204030204" pitchFamily="49" charset="0"/>
              </a:rPr>
              <a:t>거북이를 </a:t>
            </a:r>
            <a:r>
              <a:rPr kumimoji="0" lang="en-US" altLang="ko-KR" dirty="0">
                <a:latin typeface="Consolas" panose="020B0609020204030204" pitchFamily="49" charset="0"/>
              </a:rPr>
              <a:t>x, y </a:t>
            </a:r>
            <a:r>
              <a:rPr kumimoji="0" lang="ko-KR" altLang="en-US" dirty="0">
                <a:latin typeface="Consolas" panose="020B0609020204030204" pitchFamily="49" charset="0"/>
              </a:rPr>
              <a:t>좌표로 이동</a:t>
            </a:r>
            <a:endParaRPr kumimoji="0" lang="es-E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s-ES" altLang="ko-KR" dirty="0" smtClean="0">
                <a:latin typeface="Consolas" panose="020B0609020204030204" pitchFamily="49" charset="0"/>
              </a:rPr>
              <a:t>moveTo(x, y)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# </a:t>
            </a:r>
            <a:r>
              <a:rPr kumimoji="0" lang="ko-KR" altLang="en-US" dirty="0">
                <a:latin typeface="Consolas" panose="020B0609020204030204" pitchFamily="49" charset="0"/>
              </a:rPr>
              <a:t>캔버스에 주사위 이미지 </a:t>
            </a:r>
            <a:r>
              <a:rPr kumimoji="0" lang="en-US" altLang="ko-KR" dirty="0">
                <a:latin typeface="Consolas" panose="020B0609020204030204" pitchFamily="49" charset="0"/>
              </a:rPr>
              <a:t>6</a:t>
            </a:r>
            <a:r>
              <a:rPr kumimoji="0" lang="ko-KR" altLang="en-US" dirty="0">
                <a:latin typeface="Consolas" panose="020B0609020204030204" pitchFamily="49" charset="0"/>
              </a:rPr>
              <a:t>개 등록 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addDiceImages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# </a:t>
            </a:r>
            <a:r>
              <a:rPr kumimoji="0" lang="en-US" altLang="ko-KR" dirty="0" err="1">
                <a:latin typeface="Consolas" panose="020B0609020204030204" pitchFamily="49" charset="0"/>
              </a:rPr>
              <a:t>num</a:t>
            </a:r>
            <a:r>
              <a:rPr kumimoji="0" lang="ko-KR" altLang="en-US" dirty="0">
                <a:latin typeface="Consolas" panose="020B0609020204030204" pitchFamily="49" charset="0"/>
              </a:rPr>
              <a:t>에 해당되는 주사위 이미지를 </a:t>
            </a:r>
            <a:r>
              <a:rPr kumimoji="0" lang="en-US" altLang="ko-KR" dirty="0">
                <a:latin typeface="Consolas" panose="020B0609020204030204" pitchFamily="49" charset="0"/>
              </a:rPr>
              <a:t>x, y </a:t>
            </a:r>
            <a:r>
              <a:rPr kumimoji="0" lang="ko-KR" altLang="en-US" dirty="0">
                <a:latin typeface="Consolas" panose="020B0609020204030204" pitchFamily="49" charset="0"/>
              </a:rPr>
              <a:t>좌표를 중심으로 그림</a:t>
            </a:r>
            <a:endParaRPr kumimoji="0" lang="es-E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showDiceImage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(x, y,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num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# text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문자열을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x, y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위치에 거북이를 이용해서 쓰기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writeText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(x, y, text)</a:t>
            </a:r>
            <a:endParaRPr kumimoji="0" lang="es-E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9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513" y="457200"/>
            <a:ext cx="7639050" cy="6019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/>
              <a:t>#</a:t>
            </a:r>
            <a:r>
              <a:rPr lang="en-US" altLang="ko-KR"/>
              <a:t>04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실행화면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5856791" y="2013995"/>
            <a:ext cx="0" cy="371547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4027990" y="3738623"/>
            <a:ext cx="745409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9712511" y="1998755"/>
            <a:ext cx="0" cy="371547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204460" y="3335378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(-200, 0)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9179060" y="3349199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(200, 0)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9821499" y="1453749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(180, 200)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856791" y="1453749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(-220, 200)</a:t>
            </a:r>
            <a:endParaRPr lang="ko-KR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041882" y="5544653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(-50, -200)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503424"/>
      </p:ext>
    </p:extLst>
  </p:cSld>
  <p:clrMapOvr>
    <a:masterClrMapping/>
  </p:clrMapOvr>
</p:sld>
</file>

<file path=ppt/theme/theme1.xml><?xml version="1.0" encoding="utf-8"?>
<a:theme xmlns:a="http://schemas.openxmlformats.org/drawingml/2006/main" name="1_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Char char="•"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Char char="•"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Ch04</Template>
  <TotalTime>24373</TotalTime>
  <Words>185</Words>
  <Application>Microsoft Office PowerPoint</Application>
  <PresentationFormat>와이드스크린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MingLiU</vt:lpstr>
      <vt:lpstr>新細明體</vt:lpstr>
      <vt:lpstr>맑은 고딕</vt:lpstr>
      <vt:lpstr>Consolas</vt:lpstr>
      <vt:lpstr>Garamond</vt:lpstr>
      <vt:lpstr>Wingdings</vt:lpstr>
      <vt:lpstr>1_Level</vt:lpstr>
      <vt:lpstr>컴퓨팅 사고와 문제해결 I 실습과제 #04</vt:lpstr>
      <vt:lpstr>실습 과제 #04</vt:lpstr>
      <vt:lpstr>실습 과제 #04</vt:lpstr>
      <vt:lpstr>실습 과제 #04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II</dc:title>
  <dc:creator>Yongjoo Cho</dc:creator>
  <cp:lastModifiedBy>Windows User</cp:lastModifiedBy>
  <cp:revision>3708</cp:revision>
  <dcterms:created xsi:type="dcterms:W3CDTF">2016-06-18T02:05:47Z</dcterms:created>
  <dcterms:modified xsi:type="dcterms:W3CDTF">2019-05-20T05:43:02Z</dcterms:modified>
</cp:coreProperties>
</file>