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516" r:id="rId2"/>
    <p:sldId id="517" r:id="rId3"/>
    <p:sldId id="51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 b="1"/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부제목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>
                <a:solidFill>
                  <a:srgbClr val="000000"/>
                </a:solidFill>
              </a:rPr>
              <a:pPr/>
              <a:t>2019-06-03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1828800" y="3021550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9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277813"/>
            <a:ext cx="11901267" cy="7747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677" y="1268413"/>
            <a:ext cx="11901268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>
                <a:solidFill>
                  <a:srgbClr val="000000"/>
                </a:solidFill>
              </a:rPr>
              <a:pPr/>
              <a:t>2019-06-03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3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>
                <a:solidFill>
                  <a:srgbClr val="000000"/>
                </a:solidFill>
              </a:rPr>
              <a:pPr/>
              <a:t>2019-06-03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컴퓨팅 사고와 문제해결 </a:t>
            </a:r>
            <a:r>
              <a:rPr lang="en-US" altLang="ko-KR" dirty="0" smtClean="0"/>
              <a:t>I</a:t>
            </a:r>
            <a:br>
              <a:rPr lang="en-US" altLang="ko-KR" dirty="0" smtClean="0"/>
            </a:br>
            <a:r>
              <a:rPr lang="ko-KR" altLang="en-US" sz="4400" dirty="0" smtClean="0"/>
              <a:t>실습과제 </a:t>
            </a:r>
            <a:r>
              <a:rPr lang="en-US" altLang="ko-KR" sz="4400" dirty="0" smtClean="0"/>
              <a:t>#05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ko-KR" sz="3200" kern="1200" dirty="0" smtClean="0">
              <a:latin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ko-KR" altLang="en-US" sz="3200" kern="1200" dirty="0" smtClean="0">
                <a:latin typeface="+mn-ea"/>
              </a:rPr>
              <a:t>조용주</a:t>
            </a:r>
            <a:endParaRPr lang="ko-KR" altLang="en-US" sz="3200" kern="1200" dirty="0">
              <a:latin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3200" dirty="0">
                <a:latin typeface="+mn-ea"/>
              </a:rPr>
              <a:t>ycho@smu.ac.kr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1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#05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677" y="1268413"/>
            <a:ext cx="11901267" cy="4862512"/>
          </a:xfrm>
        </p:spPr>
        <p:txBody>
          <a:bodyPr/>
          <a:lstStyle/>
          <a:p>
            <a:pPr lvl="0"/>
            <a:r>
              <a:rPr lang="ko-KR" altLang="en-US" dirty="0" smtClean="0"/>
              <a:t>아래에서 보인 다섯 가지 스포츠의 공 이미지를 등록하고</a:t>
            </a:r>
            <a:r>
              <a:rPr lang="en-US" altLang="ko-KR" dirty="0" smtClean="0"/>
              <a:t>, 'n'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'N'</a:t>
            </a:r>
            <a:r>
              <a:rPr lang="ko-KR" altLang="en-US" dirty="0" smtClean="0"/>
              <a:t>키 또는 마우스의 오른쪽 버튼을 누를 때마다 순서대로 이미지를 바꿔서 보여주는 프로그램을 작성하라</a:t>
            </a:r>
            <a:r>
              <a:rPr lang="en-US" altLang="ko-KR" dirty="0" smtClean="0"/>
              <a:t>. 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37386"/>
              </p:ext>
            </p:extLst>
          </p:nvPr>
        </p:nvGraphicFramePr>
        <p:xfrm>
          <a:off x="862957" y="2675788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번호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스포츠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이미지 파일 이름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야구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baseball.gif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농구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basketball.gif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축구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football.gif</a:t>
                      </a:r>
                      <a:endParaRPr lang="ko-KR" altLang="en-US" sz="2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테니스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tennisball.gif</a:t>
                      </a:r>
                      <a:endParaRPr lang="ko-KR" altLang="en-US" sz="2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배구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volleyball.gif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84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'n' </a:t>
            </a:r>
            <a:r>
              <a:rPr lang="ko-KR" altLang="en-US" dirty="0"/>
              <a:t>또는 </a:t>
            </a:r>
            <a:r>
              <a:rPr lang="en-US" altLang="ko-KR" dirty="0"/>
              <a:t>'N'</a:t>
            </a:r>
            <a:r>
              <a:rPr lang="ko-KR" altLang="en-US" dirty="0"/>
              <a:t>이 눌려지면 숫자가 커지는 방향으로</a:t>
            </a:r>
            <a:r>
              <a:rPr lang="en-US" altLang="ko-KR" dirty="0"/>
              <a:t>, </a:t>
            </a:r>
            <a:r>
              <a:rPr lang="ko-KR" altLang="en-US" dirty="0" smtClean="0"/>
              <a:t>마우스 </a:t>
            </a:r>
            <a:r>
              <a:rPr lang="ko-KR" altLang="en-US" dirty="0"/>
              <a:t>오른쪽 버튼이 눌려지면 숫자가 작아지는 방향으로 공의 모양이 바뀌도록 한다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화면에 보이는 공이 축구공일 때 </a:t>
            </a:r>
            <a:r>
              <a:rPr lang="en-US" altLang="ko-KR" dirty="0" smtClean="0"/>
              <a:t>'n'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'N'</a:t>
            </a:r>
            <a:r>
              <a:rPr lang="ko-KR" altLang="en-US" dirty="0" smtClean="0"/>
              <a:t>키가 눌리면 </a:t>
            </a:r>
            <a:r>
              <a:rPr lang="ko-KR" altLang="en-US" dirty="0" err="1" smtClean="0"/>
              <a:t>테니스공으로</a:t>
            </a:r>
            <a:r>
              <a:rPr lang="ko-KR" altLang="en-US" dirty="0" smtClean="0"/>
              <a:t> 바뀌도록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오른쪽 버튼이 눌리면 농구공으로 바뀌도록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화면에 보이는 공이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번일 때 마우스 오른쪽 버튼이 눌리면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번으로 바뀜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화면에 보이는 공이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번일 때 </a:t>
            </a:r>
            <a:r>
              <a:rPr lang="en-US" altLang="ko-KR" dirty="0" smtClean="0"/>
              <a:t>'n'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'N'</a:t>
            </a:r>
            <a:r>
              <a:rPr lang="ko-KR" altLang="en-US" dirty="0" smtClean="0"/>
              <a:t>이 눌리면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공으로 다시 바뀜</a:t>
            </a:r>
            <a:endParaRPr lang="en-US" altLang="ko-KR" dirty="0"/>
          </a:p>
          <a:p>
            <a:r>
              <a:rPr lang="en-US" altLang="ko-KR" dirty="0" smtClean="0"/>
              <a:t>'q'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'Q'</a:t>
            </a:r>
            <a:r>
              <a:rPr lang="ko-KR" altLang="en-US" dirty="0" smtClean="0"/>
              <a:t>를 누르면 프로그램 종료</a:t>
            </a:r>
            <a:endParaRPr lang="en-US" altLang="ko-KR" dirty="0" smtClean="0"/>
          </a:p>
          <a:p>
            <a:r>
              <a:rPr lang="en-US" altLang="ko-KR" dirty="0" smtClean="0"/>
              <a:t>'b'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'B'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공으로 다시 </a:t>
            </a:r>
            <a:r>
              <a:rPr lang="ko-KR" altLang="en-US" dirty="0" err="1" smtClean="0"/>
              <a:t>리셋</a:t>
            </a:r>
            <a:endParaRPr lang="en-US" altLang="ko-KR" dirty="0" smtClean="0"/>
          </a:p>
          <a:p>
            <a:r>
              <a:rPr lang="ko-KR" altLang="en-US" dirty="0" smtClean="0"/>
              <a:t>프로그램이 처음 시작되면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ko-KR" altLang="en-US" smtClean="0"/>
              <a:t>공부터 </a:t>
            </a:r>
            <a:r>
              <a:rPr lang="ko-KR" altLang="en-US" smtClean="0"/>
              <a:t>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1560346"/>
      </p:ext>
    </p:extLst>
  </p:cSld>
  <p:clrMapOvr>
    <a:masterClrMapping/>
  </p:clrMapOvr>
</p:sld>
</file>

<file path=ppt/theme/theme1.xml><?xml version="1.0" encoding="utf-8"?>
<a:theme xmlns:a="http://schemas.openxmlformats.org/drawingml/2006/main" name="1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</Template>
  <TotalTime>24392</TotalTime>
  <Words>171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新細明體</vt:lpstr>
      <vt:lpstr>맑은 고딕</vt:lpstr>
      <vt:lpstr>Garamond</vt:lpstr>
      <vt:lpstr>Wingdings</vt:lpstr>
      <vt:lpstr>1_Level</vt:lpstr>
      <vt:lpstr>컴퓨팅 사고와 문제해결 I 실습과제 #05</vt:lpstr>
      <vt:lpstr>실습 과제 #05</vt:lpstr>
      <vt:lpstr>실습 과제 #05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3738</cp:revision>
  <dcterms:created xsi:type="dcterms:W3CDTF">2016-06-18T02:05:47Z</dcterms:created>
  <dcterms:modified xsi:type="dcterms:W3CDTF">2019-06-03T05:31:41Z</dcterms:modified>
</cp:coreProperties>
</file>