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2D6B-A3A8-4334-90F9-645382A32C93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854A-F1BA-42F3-B6EB-8097348EB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17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2D6B-A3A8-4334-90F9-645382A32C93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854A-F1BA-42F3-B6EB-8097348EB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84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2D6B-A3A8-4334-90F9-645382A32C93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854A-F1BA-42F3-B6EB-8097348EB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53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2D6B-A3A8-4334-90F9-645382A32C93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854A-F1BA-42F3-B6EB-8097348EB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1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2D6B-A3A8-4334-90F9-645382A32C93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854A-F1BA-42F3-B6EB-8097348EB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25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2D6B-A3A8-4334-90F9-645382A32C93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854A-F1BA-42F3-B6EB-8097348EB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7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2D6B-A3A8-4334-90F9-645382A32C93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854A-F1BA-42F3-B6EB-8097348EB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09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2D6B-A3A8-4334-90F9-645382A32C93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854A-F1BA-42F3-B6EB-8097348EB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41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2D6B-A3A8-4334-90F9-645382A32C93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854A-F1BA-42F3-B6EB-8097348EB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30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2D6B-A3A8-4334-90F9-645382A32C93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854A-F1BA-42F3-B6EB-8097348EB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1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2D6B-A3A8-4334-90F9-645382A32C93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854A-F1BA-42F3-B6EB-8097348EB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4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2D6B-A3A8-4334-90F9-645382A32C93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2854A-F1BA-42F3-B6EB-8097348EB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10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Pikachu Volleyball Agent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83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We found the initial value of </a:t>
            </a:r>
            <a:r>
              <a:rPr lang="en-US" altLang="zh-TW" dirty="0" err="1" smtClean="0"/>
              <a:t>palyer’s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), ball’s 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), and flag with cheat engine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Read memory with win32api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More </a:t>
            </a:r>
            <a:r>
              <a:rPr lang="en-US" altLang="zh-TW" dirty="0"/>
              <a:t>memory </a:t>
            </a:r>
            <a:r>
              <a:rPr lang="en-US" altLang="zh-TW" dirty="0" smtClean="0"/>
              <a:t> details in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design_model.txt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031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Use </a:t>
            </a:r>
            <a:r>
              <a:rPr lang="en-US" altLang="zh-TW" dirty="0" err="1" smtClean="0"/>
              <a:t>pynput</a:t>
            </a:r>
            <a:r>
              <a:rPr lang="en-US" altLang="zh-TW" dirty="0" smtClean="0"/>
              <a:t> to control</a:t>
            </a:r>
          </a:p>
          <a:p>
            <a:pPr marL="0" indent="0">
              <a:buNone/>
            </a:pPr>
            <a:r>
              <a:rPr lang="en-US" altLang="zh-TW" dirty="0" smtClean="0"/>
              <a:t>Fail to control agent with writing memory.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36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Use DNN 16 -&gt; 10 -&gt; 10 -&gt; 6</a:t>
            </a:r>
          </a:p>
          <a:p>
            <a:pPr marL="0" indent="0">
              <a:buNone/>
            </a:pPr>
            <a:r>
              <a:rPr lang="en-US" altLang="zh-TW" dirty="0" smtClean="0"/>
              <a:t>Use DQN for training</a:t>
            </a:r>
          </a:p>
        </p:txBody>
      </p:sp>
    </p:spTree>
    <p:extLst>
      <p:ext uri="{BB962C8B-B14F-4D97-AF65-F5344CB8AC3E}">
        <p14:creationId xmlns:p14="http://schemas.microsoft.com/office/powerpoint/2010/main" val="72885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Something awkward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Because cheat engine controlling failure. We can’t do parallelization with open </a:t>
            </a:r>
            <a:r>
              <a:rPr lang="en-US" altLang="zh-TW" dirty="0" err="1" smtClean="0"/>
              <a:t>subprocess</a:t>
            </a:r>
            <a:r>
              <a:rPr lang="en-US" altLang="zh-TW" dirty="0" smtClean="0"/>
              <a:t> directly. There is an other way to make </a:t>
            </a:r>
            <a:r>
              <a:rPr lang="en-US" altLang="zh-TW" dirty="0"/>
              <a:t>parallelization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</a:t>
            </a:r>
            <a:r>
              <a:rPr lang="en-US" altLang="zh-TW" dirty="0" err="1" smtClean="0"/>
              <a:t>Xvfb</a:t>
            </a:r>
            <a:r>
              <a:rPr lang="en-US" altLang="zh-TW" dirty="0" smtClean="0"/>
              <a:t> open lots of virtual monitor in Linux.</a:t>
            </a:r>
            <a:r>
              <a:rPr lang="en-US" altLang="zh-TW" dirty="0"/>
              <a:t> W</a:t>
            </a:r>
            <a:r>
              <a:rPr lang="en-US" altLang="zh-TW" dirty="0" smtClean="0"/>
              <a:t>e need to do more things to deal with it.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Run game on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(Wine can make it)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Find new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to read memory (replace win32api)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Xvfb</a:t>
            </a:r>
            <a:r>
              <a:rPr lang="en-US" altLang="zh-TW" dirty="0" smtClean="0"/>
              <a:t> virtual monitor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Apex-DQN</a:t>
            </a:r>
          </a:p>
          <a:p>
            <a:pPr marL="514350" indent="-514350"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8284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Do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9251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</a:t>
            </a:r>
            <a:r>
              <a:rPr lang="en-US" altLang="zh-TW" dirty="0" smtClean="0"/>
              <a:t>tate normalization (not urgent)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Reward function (working)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Auto starting new game (working)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Test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version : DQN 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Run game on </a:t>
            </a:r>
            <a:r>
              <a:rPr lang="en-US" altLang="zh-TW" dirty="0" err="1"/>
              <a:t>linux</a:t>
            </a:r>
            <a:r>
              <a:rPr lang="en-US" altLang="zh-TW" dirty="0"/>
              <a:t> (</a:t>
            </a:r>
            <a:r>
              <a:rPr lang="en-US" altLang="zh-TW" dirty="0" smtClean="0"/>
              <a:t>Wine)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Find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en-US" altLang="zh-TW" dirty="0" smtClean="0"/>
              <a:t>for reading </a:t>
            </a:r>
            <a:r>
              <a:rPr lang="en-US" altLang="zh-TW" dirty="0"/>
              <a:t>memory </a:t>
            </a:r>
            <a:r>
              <a:rPr lang="en-US" altLang="zh-TW" dirty="0" smtClean="0"/>
              <a:t>(working)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Parallelization (</a:t>
            </a:r>
            <a:r>
              <a:rPr lang="en-US" altLang="zh-TW" dirty="0" err="1" smtClean="0"/>
              <a:t>Xvfb</a:t>
            </a:r>
            <a:r>
              <a:rPr lang="en-US" altLang="zh-TW" dirty="0" smtClean="0"/>
              <a:t> + Apex)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Test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version : Apex-DQN version</a:t>
            </a:r>
          </a:p>
        </p:txBody>
      </p:sp>
    </p:spTree>
    <p:extLst>
      <p:ext uri="{BB962C8B-B14F-4D97-AF65-F5344CB8AC3E}">
        <p14:creationId xmlns:p14="http://schemas.microsoft.com/office/powerpoint/2010/main" val="139864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 we can’t find the solution of reading memory in Linux. We’ll do A3C and give up Ape-X DQN.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47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131083" y="2636912"/>
            <a:ext cx="158417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Win32api</a:t>
            </a:r>
          </a:p>
          <a:p>
            <a:pPr algn="ctr"/>
            <a:r>
              <a:rPr lang="en-US" altLang="zh-TW" dirty="0" smtClean="0"/>
              <a:t>Read address</a:t>
            </a:r>
          </a:p>
          <a:p>
            <a:pPr algn="ctr"/>
            <a:r>
              <a:rPr lang="en-US" altLang="zh-TW" dirty="0" smtClean="0"/>
              <a:t>Get state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870459" y="5849888"/>
            <a:ext cx="159073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DQN</a:t>
            </a:r>
          </a:p>
          <a:p>
            <a:pPr algn="ctr"/>
            <a:r>
              <a:rPr lang="en-US" altLang="zh-TW" dirty="0" smtClean="0"/>
              <a:t>training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1433" y="2504864"/>
            <a:ext cx="1584176" cy="991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Pynput</a:t>
            </a:r>
            <a:endParaRPr lang="en-US" altLang="zh-TW" dirty="0"/>
          </a:p>
          <a:p>
            <a:pPr algn="ctr"/>
            <a:r>
              <a:rPr lang="en-US" altLang="zh-TW" dirty="0" smtClean="0"/>
              <a:t>Controller</a:t>
            </a:r>
          </a:p>
        </p:txBody>
      </p:sp>
      <p:sp>
        <p:nvSpPr>
          <p:cNvPr id="10" name="橢圓 9"/>
          <p:cNvSpPr/>
          <p:nvPr/>
        </p:nvSpPr>
        <p:spPr>
          <a:xfrm>
            <a:off x="1767406" y="1336272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Game</a:t>
            </a:r>
          </a:p>
          <a:p>
            <a:pPr algn="ctr"/>
            <a:r>
              <a:rPr lang="en-US" altLang="zh-TW" dirty="0" smtClean="0"/>
              <a:t>Simplified</a:t>
            </a:r>
          </a:p>
          <a:p>
            <a:pPr algn="ctr"/>
            <a:r>
              <a:rPr lang="en-US" altLang="zh-TW" dirty="0" smtClean="0"/>
              <a:t>With</a:t>
            </a:r>
          </a:p>
          <a:p>
            <a:pPr algn="ctr"/>
            <a:r>
              <a:rPr lang="en-US" altLang="zh-TW" dirty="0" err="1" smtClean="0"/>
              <a:t>Serpentai</a:t>
            </a:r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2064698" y="3853520"/>
            <a:ext cx="2066385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Select action</a:t>
            </a:r>
            <a:endParaRPr lang="zh-TW" altLang="en-US" dirty="0"/>
          </a:p>
        </p:txBody>
      </p:sp>
      <p:cxnSp>
        <p:nvCxnSpPr>
          <p:cNvPr id="36" name="直線單箭頭接點 35"/>
          <p:cNvCxnSpPr>
            <a:stCxn id="4" idx="2"/>
            <a:endCxn id="32" idx="7"/>
          </p:cNvCxnSpPr>
          <p:nvPr/>
        </p:nvCxnSpPr>
        <p:spPr>
          <a:xfrm flipH="1">
            <a:off x="3828468" y="3645024"/>
            <a:ext cx="1094703" cy="408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32" idx="2"/>
            <a:endCxn id="7" idx="2"/>
          </p:cNvCxnSpPr>
          <p:nvPr/>
        </p:nvCxnSpPr>
        <p:spPr>
          <a:xfrm flipH="1" flipV="1">
            <a:off x="813521" y="3496816"/>
            <a:ext cx="1251177" cy="104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7" idx="0"/>
            <a:endCxn id="10" idx="2"/>
          </p:cNvCxnSpPr>
          <p:nvPr/>
        </p:nvCxnSpPr>
        <p:spPr>
          <a:xfrm flipV="1">
            <a:off x="813521" y="2128360"/>
            <a:ext cx="953885" cy="376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6045369" y="4167228"/>
            <a:ext cx="1440160" cy="740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trajectory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32" idx="6"/>
            <a:endCxn id="56" idx="1"/>
          </p:cNvCxnSpPr>
          <p:nvPr/>
        </p:nvCxnSpPr>
        <p:spPr>
          <a:xfrm>
            <a:off x="4131083" y="4537596"/>
            <a:ext cx="19142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6264188" y="5509056"/>
            <a:ext cx="1800200" cy="1161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Reward</a:t>
            </a:r>
          </a:p>
          <a:p>
            <a:pPr algn="ctr"/>
            <a:r>
              <a:rPr lang="en-US" altLang="zh-TW" dirty="0" smtClean="0"/>
              <a:t>function</a:t>
            </a:r>
            <a:endParaRPr lang="zh-TW" altLang="en-US" dirty="0"/>
          </a:p>
        </p:txBody>
      </p:sp>
      <p:cxnSp>
        <p:nvCxnSpPr>
          <p:cNvPr id="75" name="直線單箭頭接點 74"/>
          <p:cNvCxnSpPr>
            <a:stCxn id="71" idx="2"/>
            <a:endCxn id="6" idx="3"/>
          </p:cNvCxnSpPr>
          <p:nvPr/>
        </p:nvCxnSpPr>
        <p:spPr>
          <a:xfrm flipH="1">
            <a:off x="4461193" y="6089751"/>
            <a:ext cx="1802995" cy="264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6" idx="0"/>
            <a:endCxn id="32" idx="4"/>
          </p:cNvCxnSpPr>
          <p:nvPr/>
        </p:nvCxnSpPr>
        <p:spPr>
          <a:xfrm flipH="1" flipV="1">
            <a:off x="3097891" y="5221672"/>
            <a:ext cx="567935" cy="628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56" idx="2"/>
            <a:endCxn id="71" idx="0"/>
          </p:cNvCxnSpPr>
          <p:nvPr/>
        </p:nvCxnSpPr>
        <p:spPr>
          <a:xfrm>
            <a:off x="6765449" y="4907964"/>
            <a:ext cx="398839" cy="60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10" idx="6"/>
            <a:endCxn id="4" idx="0"/>
          </p:cNvCxnSpPr>
          <p:nvPr/>
        </p:nvCxnSpPr>
        <p:spPr>
          <a:xfrm>
            <a:off x="3855638" y="2128360"/>
            <a:ext cx="1067533" cy="508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45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 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 sub state : [36,244,396,244,56,0]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20886"/>
            <a:ext cx="4968552" cy="404337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95536" y="5661248"/>
            <a:ext cx="1584176" cy="803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Player2 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</a:p>
          <a:p>
            <a:pPr algn="ctr"/>
            <a:r>
              <a:rPr lang="en-US" altLang="zh-TW" dirty="0" smtClean="0"/>
              <a:t>(36,244)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452320" y="5661248"/>
            <a:ext cx="1584176" cy="803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Player1 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</a:p>
          <a:p>
            <a:pPr algn="ctr"/>
            <a:r>
              <a:rPr lang="en-US" altLang="zh-TW" dirty="0" smtClean="0"/>
              <a:t>(396,244)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39552" y="2883478"/>
            <a:ext cx="1584176" cy="803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ball 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</a:p>
          <a:p>
            <a:pPr algn="ctr"/>
            <a:r>
              <a:rPr lang="en-US" altLang="zh-TW" dirty="0" smtClean="0"/>
              <a:t>(56,0)</a:t>
            </a:r>
          </a:p>
        </p:txBody>
      </p:sp>
    </p:spTree>
    <p:extLst>
      <p:ext uri="{BB962C8B-B14F-4D97-AF65-F5344CB8AC3E}">
        <p14:creationId xmlns:p14="http://schemas.microsoft.com/office/powerpoint/2010/main" val="236797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 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v</a:t>
            </a:r>
            <a:r>
              <a:rPr lang="en-US" altLang="zh-TW" dirty="0" smtClean="0"/>
              <a:t>ector : [0,0,0,0,0,0]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</a:t>
            </a:r>
            <a:r>
              <a:rPr lang="en-US" altLang="zh-TW" dirty="0" smtClean="0"/>
              <a:t>ector = sub state - sub state before 0.1 sec</a:t>
            </a:r>
          </a:p>
          <a:p>
            <a:pPr marL="0" indent="0">
              <a:buNone/>
            </a:pPr>
            <a:r>
              <a:rPr lang="en-US" altLang="zh-TW" dirty="0" smtClean="0"/>
              <a:t>We will know speed feature with vector</a:t>
            </a:r>
          </a:p>
        </p:txBody>
      </p:sp>
    </p:spTree>
    <p:extLst>
      <p:ext uri="{BB962C8B-B14F-4D97-AF65-F5344CB8AC3E}">
        <p14:creationId xmlns:p14="http://schemas.microsoft.com/office/powerpoint/2010/main" val="150819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 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Key pressed : [0,0,0,0]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Left is pressed : 0/1</a:t>
            </a:r>
          </a:p>
          <a:p>
            <a:pPr marL="0" indent="0">
              <a:buNone/>
            </a:pPr>
            <a:r>
              <a:rPr lang="en-US" altLang="zh-TW" dirty="0" smtClean="0"/>
              <a:t>Right is pressed : 0/1</a:t>
            </a:r>
          </a:p>
          <a:p>
            <a:pPr marL="0" indent="0">
              <a:buNone/>
            </a:pPr>
            <a:r>
              <a:rPr lang="en-US" altLang="zh-TW" dirty="0" smtClean="0"/>
              <a:t>Up is </a:t>
            </a:r>
            <a:r>
              <a:rPr lang="en-US" altLang="zh-TW" dirty="0" err="1" smtClean="0"/>
              <a:t>presseed</a:t>
            </a:r>
            <a:r>
              <a:rPr lang="en-US" altLang="zh-TW" dirty="0" smtClean="0"/>
              <a:t> : 0/1</a:t>
            </a:r>
          </a:p>
          <a:p>
            <a:pPr marL="0" indent="0">
              <a:buNone/>
            </a:pPr>
            <a:r>
              <a:rPr lang="en-US" altLang="zh-TW" dirty="0" smtClean="0"/>
              <a:t>Down is pressed : 0/1</a:t>
            </a:r>
          </a:p>
          <a:p>
            <a:pPr marL="0" indent="0">
              <a:buNone/>
            </a:pPr>
            <a:r>
              <a:rPr lang="en-US" altLang="zh-TW" dirty="0" smtClean="0"/>
              <a:t>We will know the action we take before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671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 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State : [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 36,244,396,244,  56,    0   // sub state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   0,     0,     0,    0,    0,    0   // vector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0,     0,     0,    0                 // key pressed</a:t>
            </a:r>
          </a:p>
          <a:p>
            <a:pPr marL="0" indent="0">
              <a:buNone/>
            </a:pPr>
            <a:r>
              <a:rPr lang="en-US" altLang="zh-TW" dirty="0" smtClean="0"/>
              <a:t>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p.s. Need normalization in future</a:t>
            </a:r>
          </a:p>
        </p:txBody>
      </p:sp>
    </p:spTree>
    <p:extLst>
      <p:ext uri="{BB962C8B-B14F-4D97-AF65-F5344CB8AC3E}">
        <p14:creationId xmlns:p14="http://schemas.microsoft.com/office/powerpoint/2010/main" val="405775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 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0 : release all key</a:t>
            </a:r>
          </a:p>
          <a:p>
            <a:pPr marL="0" indent="0">
              <a:buNone/>
            </a:pPr>
            <a:r>
              <a:rPr lang="en-US" altLang="zh-TW" dirty="0" smtClean="0"/>
              <a:t>1 : left</a:t>
            </a:r>
          </a:p>
          <a:p>
            <a:pPr marL="0" indent="0">
              <a:buNone/>
            </a:pPr>
            <a:r>
              <a:rPr lang="en-US" altLang="zh-TW" dirty="0" smtClean="0"/>
              <a:t>2 : right</a:t>
            </a:r>
          </a:p>
          <a:p>
            <a:pPr marL="0" indent="0">
              <a:buNone/>
            </a:pPr>
            <a:r>
              <a:rPr lang="en-US" altLang="zh-TW" dirty="0" smtClean="0"/>
              <a:t>3 : up</a:t>
            </a:r>
          </a:p>
          <a:p>
            <a:pPr marL="0" indent="0">
              <a:buNone/>
            </a:pPr>
            <a:r>
              <a:rPr lang="en-US" altLang="zh-TW" dirty="0" smtClean="0"/>
              <a:t>4 : down</a:t>
            </a:r>
          </a:p>
          <a:p>
            <a:pPr marL="0" indent="0">
              <a:buNone/>
            </a:pPr>
            <a:r>
              <a:rPr lang="en-US" altLang="zh-TW" dirty="0" smtClean="0"/>
              <a:t>5 : power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24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 reward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 smtClean="0"/>
              <a:t>ball_y == player_y :  5 / 152 * </a:t>
            </a:r>
          </a:p>
          <a:p>
            <a:pPr marL="0" indent="0">
              <a:buNone/>
            </a:pPr>
            <a:r>
              <a:rPr lang="es-ES" altLang="zh-TW" dirty="0"/>
              <a:t> </a:t>
            </a:r>
            <a:r>
              <a:rPr lang="es-ES" altLang="zh-TW" dirty="0" smtClean="0"/>
              <a:t>                                   ( 152 - |ball_y - player_y|)</a:t>
            </a:r>
          </a:p>
          <a:p>
            <a:pPr marL="0" indent="0">
              <a:buNone/>
            </a:pPr>
            <a:r>
              <a:rPr lang="es-ES" altLang="zh-TW" dirty="0"/>
              <a:t> </a:t>
            </a:r>
            <a:r>
              <a:rPr lang="es-ES" altLang="zh-TW" dirty="0" smtClean="0"/>
              <a:t>              // if ball is on the top of player</a:t>
            </a:r>
          </a:p>
          <a:p>
            <a:pPr marL="0" indent="0">
              <a:buNone/>
            </a:pPr>
            <a:r>
              <a:rPr lang="es-ES" altLang="zh-TW" dirty="0"/>
              <a:t> </a:t>
            </a:r>
            <a:r>
              <a:rPr lang="es-ES" altLang="zh-TW" dirty="0" smtClean="0"/>
              <a:t>              // give some </a:t>
            </a:r>
            <a:r>
              <a:rPr lang="es-ES" altLang="zh-TW" dirty="0" smtClean="0"/>
              <a:t>reward</a:t>
            </a:r>
          </a:p>
          <a:p>
            <a:pPr marL="0" indent="0">
              <a:buNone/>
            </a:pPr>
            <a:r>
              <a:rPr lang="en-US" altLang="zh-TW" dirty="0"/>
              <a:t>over the net : 50 </a:t>
            </a:r>
            <a:r>
              <a:rPr lang="en-US" altLang="zh-TW" dirty="0" smtClean="0"/>
              <a:t>points</a:t>
            </a:r>
          </a:p>
          <a:p>
            <a:pPr marL="0" indent="0">
              <a:buNone/>
            </a:pPr>
            <a:r>
              <a:rPr lang="en-US" altLang="zh-TW" dirty="0"/>
              <a:t>win the game : 100 </a:t>
            </a:r>
            <a:r>
              <a:rPr lang="en-US" altLang="zh-TW" dirty="0" smtClean="0"/>
              <a:t>points</a:t>
            </a:r>
          </a:p>
          <a:p>
            <a:pPr marL="0" indent="0">
              <a:buNone/>
            </a:pPr>
            <a:r>
              <a:rPr lang="en-US" altLang="zh-TW" dirty="0"/>
              <a:t>loss the game : -50 </a:t>
            </a:r>
            <a:r>
              <a:rPr lang="en-US" altLang="zh-TW" dirty="0" smtClean="0"/>
              <a:t>points</a:t>
            </a:r>
          </a:p>
          <a:p>
            <a:pPr marL="0" indent="0">
              <a:buNone/>
            </a:pPr>
            <a:r>
              <a:rPr lang="es-ES" altLang="zh-TW" dirty="0"/>
              <a:t>discount : </a:t>
            </a:r>
            <a:r>
              <a:rPr lang="es-ES" altLang="zh-TW" dirty="0" smtClean="0"/>
              <a:t>0.8</a:t>
            </a:r>
            <a:endParaRPr lang="es-E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600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Reward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get trajectory first 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[[state, action]…] // a game record</a:t>
            </a:r>
          </a:p>
          <a:p>
            <a:pPr marL="0" indent="0">
              <a:buNone/>
            </a:pPr>
            <a:r>
              <a:rPr lang="en-US" altLang="zh-TW" dirty="0" smtClean="0"/>
              <a:t>Then calculate reward with definition</a:t>
            </a:r>
          </a:p>
          <a:p>
            <a:pPr marL="0" indent="0">
              <a:buNone/>
            </a:pPr>
            <a:r>
              <a:rPr lang="en-US" altLang="zh-TW" dirty="0" smtClean="0"/>
              <a:t>And push the reward to replay memory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[state1, action, state2, reward]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See example in </a:t>
            </a:r>
            <a:r>
              <a:rPr lang="en-US" altLang="zh-TW" dirty="0" err="1" smtClean="0"/>
              <a:t>github</a:t>
            </a:r>
            <a:r>
              <a:rPr lang="en-US" altLang="zh-TW" dirty="0"/>
              <a:t> </a:t>
            </a:r>
            <a:r>
              <a:rPr lang="en-US" altLang="zh-TW" dirty="0" smtClean="0"/>
              <a:t>trajectory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886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408</Words>
  <Application>Microsoft Office PowerPoint</Application>
  <PresentationFormat>如螢幕大小 (4:3)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Pikachu Volleyball Agent</vt:lpstr>
      <vt:lpstr>Framework</vt:lpstr>
      <vt:lpstr>Define state</vt:lpstr>
      <vt:lpstr>Define state</vt:lpstr>
      <vt:lpstr>Define state</vt:lpstr>
      <vt:lpstr>Define state</vt:lpstr>
      <vt:lpstr>Define action</vt:lpstr>
      <vt:lpstr>Define reward</vt:lpstr>
      <vt:lpstr>Reward function</vt:lpstr>
      <vt:lpstr>Get state</vt:lpstr>
      <vt:lpstr>Control</vt:lpstr>
      <vt:lpstr>Agent model</vt:lpstr>
      <vt:lpstr>Something awkward</vt:lpstr>
      <vt:lpstr>To Do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Pikachu Volleyball Agent</dc:title>
  <dc:creator>user</dc:creator>
  <cp:lastModifiedBy>user</cp:lastModifiedBy>
  <cp:revision>15</cp:revision>
  <dcterms:created xsi:type="dcterms:W3CDTF">2019-10-16T04:34:26Z</dcterms:created>
  <dcterms:modified xsi:type="dcterms:W3CDTF">2019-10-16T16:40:17Z</dcterms:modified>
</cp:coreProperties>
</file>