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6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4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1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6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7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B698-CA35-4324-B54E-43BF677C13C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06E3-7AD4-44E3-871B-8D45FDF88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34783"/>
              </p:ext>
            </p:extLst>
          </p:nvPr>
        </p:nvGraphicFramePr>
        <p:xfrm>
          <a:off x="1372433" y="524794"/>
          <a:ext cx="1823308" cy="238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33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artists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external_url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followers</a:t>
                      </a:r>
                    </a:p>
                    <a:p>
                      <a:pPr latinLnBrk="1"/>
                      <a:r>
                        <a:rPr lang="en-US" altLang="ko-KR" dirty="0" smtClean="0"/>
                        <a:t>genres</a:t>
                      </a:r>
                    </a:p>
                    <a:p>
                      <a:pPr latinLnBrk="1"/>
                      <a:r>
                        <a:rPr lang="en-US" altLang="ko-KR" dirty="0" smtClean="0"/>
                        <a:t>images</a:t>
                      </a:r>
                    </a:p>
                    <a:p>
                      <a:pPr latinLnBrk="1"/>
                      <a:r>
                        <a:rPr lang="en-US" altLang="ko-KR" dirty="0" smtClean="0"/>
                        <a:t>name</a:t>
                      </a:r>
                    </a:p>
                    <a:p>
                      <a:pPr latinLnBrk="1"/>
                      <a:r>
                        <a:rPr lang="en-US" altLang="ko-KR" dirty="0" smtClean="0"/>
                        <a:t>popularity</a:t>
                      </a:r>
                    </a:p>
                    <a:p>
                      <a:pPr latinLnBrk="1"/>
                      <a:r>
                        <a:rPr lang="en-US" altLang="ko-KR" dirty="0" smtClean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44845"/>
              </p:ext>
            </p:extLst>
          </p:nvPr>
        </p:nvGraphicFramePr>
        <p:xfrm>
          <a:off x="4837658" y="524794"/>
          <a:ext cx="2642433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24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albums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album_type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artists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external_urls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images</a:t>
                      </a:r>
                    </a:p>
                    <a:p>
                      <a:pPr latinLnBrk="1"/>
                      <a:r>
                        <a:rPr lang="en-US" altLang="ko-KR" dirty="0" smtClean="0"/>
                        <a:t>name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release_date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release_date_precision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total_tracks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22739"/>
              </p:ext>
            </p:extLst>
          </p:nvPr>
        </p:nvGraphicFramePr>
        <p:xfrm>
          <a:off x="8657653" y="524794"/>
          <a:ext cx="2884774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477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tracks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artists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external_urls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duration_ms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name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track_number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preview_url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highest_octave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lowest_octave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energy</a:t>
                      </a:r>
                    </a:p>
                    <a:p>
                      <a:pPr latinLnBrk="1"/>
                      <a:r>
                        <a:rPr lang="en-US" altLang="ko-KR" dirty="0" smtClean="0"/>
                        <a:t>loudness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album_id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album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3195741" y="1779373"/>
            <a:ext cx="1641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80091" y="1779373"/>
            <a:ext cx="1177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8699" y="141004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09928" y="141004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6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15229"/>
              </p:ext>
            </p:extLst>
          </p:nvPr>
        </p:nvGraphicFramePr>
        <p:xfrm>
          <a:off x="1372432" y="524794"/>
          <a:ext cx="3214557" cy="567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45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username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</a:p>
                    <a:p>
                      <a:pPr latinLnBrk="1"/>
                      <a:r>
                        <a:rPr lang="en-US" altLang="ko-KR" dirty="0" smtClean="0"/>
                        <a:t>age</a:t>
                      </a:r>
                    </a:p>
                    <a:p>
                      <a:pPr latinLnBrk="1"/>
                      <a:r>
                        <a:rPr lang="en-US" altLang="ko-KR" dirty="0" smtClean="0"/>
                        <a:t>gender</a:t>
                      </a:r>
                    </a:p>
                    <a:p>
                      <a:pPr latinLnBrk="1"/>
                      <a:r>
                        <a:rPr lang="en-US" altLang="ko-KR" dirty="0" smtClean="0"/>
                        <a:t>email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joindate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sang_songs</a:t>
                      </a:r>
                      <a:r>
                        <a:rPr lang="en-US" altLang="ko-KR" dirty="0" smtClean="0"/>
                        <a:t> [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index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track_id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},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]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re_songs</a:t>
                      </a:r>
                      <a:r>
                        <a:rPr lang="en-US" altLang="ko-KR" dirty="0" smtClean="0"/>
                        <a:t>[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index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track_id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},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64</Words>
  <Application>Microsoft Office PowerPoint</Application>
  <PresentationFormat>와이드스크린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15</cp:revision>
  <dcterms:created xsi:type="dcterms:W3CDTF">2020-09-07T06:53:02Z</dcterms:created>
  <dcterms:modified xsi:type="dcterms:W3CDTF">2020-09-10T05:37:53Z</dcterms:modified>
</cp:coreProperties>
</file>