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58" r:id="rId2"/>
    <p:sldId id="759" r:id="rId3"/>
    <p:sldId id="261" r:id="rId4"/>
    <p:sldId id="7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8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67222"/>
              </p:ext>
            </p:extLst>
          </p:nvPr>
        </p:nvGraphicFramePr>
        <p:xfrm>
          <a:off x="274353" y="799857"/>
          <a:ext cx="8651316" cy="584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 **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 **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협업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학습능력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부스트코스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안드로이드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프로그래밍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or 1000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시간의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빅데이터를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활용한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IOT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개발 수업 듣기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인터넷을 자료를 찾아 스스로 영화목록과 세부적인 내용을 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수있는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애플리케이션 개발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지옥철을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참아가며 아침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시부터 저녁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시까지의 수업을 듣고도  저녁에 따로 공부를 하였다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스스로 계속해서 부족하다고 생각해 진행하게 되었다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끝까지 진행해 많은 현업개발자들의 피드백을 받고 수료하게 되었다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처음부터 다시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리펙토링을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진행하면서 불필요한 코드들을 수정해보고 싶다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모바일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앱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개발에서의 서버에서 데이터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요첨과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데이터베이스 구축이 정말 복잡하다는 것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액티비티가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아닌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프래그먼트의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생명주기에 대한 확실한 이해가 없이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프래그먼트를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사용하다보니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너무 어려웠다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문제해결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캡스톤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교내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마지막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6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학점 수업이 였습니다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모바일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환경에서는 불편한 도서관 웹사이트를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모바일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앱으로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개발해보았습니다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도서관 어플리케이션 개발에서 도서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검색과 공지사항 배너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나의 예약 현황 확인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처음 배우는 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안드로이드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개발이다 보니 레이아웃 구성과 기본적인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앱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개발을 맡았습니다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주 수업을 떠나 </a:t>
                      </a: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edwith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주관의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부스트코스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안드로이드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프로그래밍이라는 온라인 수업을 들으며 학습하였습니다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도서검색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은 존재하는 웹사이트와 같았지만 데이터베이스와 연결이 미흡하여 실제 교내에서 사용되는 어플리케이션은 되지 못하였다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 때 당시에는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안드로이드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액티비티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쪽에서 데이터 처리를 하였는데 그것을 서비스와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브로드캐스트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부분으로 나눠서 작업해보고 싶다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개발이라는 것은 단순하게 무언가 만드는 것이 아니라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확실한 설계와 문제해결로 진행되어야 한다는 것이다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향후에는 설계 부분에서 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더 힘을 주고 싶다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80428"/>
              </p:ext>
            </p:extLst>
          </p:nvPr>
        </p:nvGraphicFramePr>
        <p:xfrm>
          <a:off x="241164" y="2004585"/>
          <a:ext cx="8651316" cy="584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 **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 **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커뮤니케이션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갈등 해결 경험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미디어 프로젝트에서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후미등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조끼를 만든 경험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학년때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미디어프로젝트라는 수업으로 비전공자들과 협업프로젝트를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하였을때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스마트조끼를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조작하기위한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리모콘과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틀을 제작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더 잘하는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하드웨어적인 부분에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;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더 많이 담당하게 되었다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3D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프린팅을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위해 모델링 을 하였고 로고제작을 위해 따로 인터넷을 찾으며 학습하였다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 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다른 조들은 집에 갈 때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매일열시까지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교내에 남아 프로젝트를 진행하였다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결과적으로는 교내 대회에서 장려상 스마트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ICT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섬유 공모전에 출전해 혁신제품상이라는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2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등정도의 상을 수상하였다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다시 하게 된다면 좀 더 훌륭한 센서와 정밀도 높은 제품을 만들고 싶다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사람마다의 노력의 수준은 다를 수 밖에 없다는 것을 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 되었다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내가 아무리 많은 시간을 쓰고 노력을 한다고 해도 같이 일하는 사람도 똑같이 하라고 강요할 수는 없다는 것을 배웠다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자신이 좀더 노력하거나 그것에 맞게 계획을 수정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해야한다고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생각한다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실패 경험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최종 발표가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주정도 남은 상태에서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타이니아두이노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만으로는 많은 센서들을 감당하지 못하여서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그동안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만들었던 것을 전면적으로 수정해서 일부분을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모바일과의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연동으로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변경해야했다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ko-KR" altLang="en-US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더 편해졌지만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이럴거면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핸드폰으로 모든 기능을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만드는것이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좋지 않았냐는 평도 있었다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애초에 독자적인 제품을 만드는 게 목표였던 것인데 그 차별성이 없어져서 아쉬웠다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좀더 좋은 기판과 센서들을 사용해서 만들어보고 싶다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하드웨어적인 부분은 소프트웨어와 다르게 수정과 보완이 매우 어렵다는 것을 알게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되었다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좀 더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전기적부분에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지식이 필요 했던 것 같다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1000</Words>
  <Application>Microsoft Office PowerPoint</Application>
  <PresentationFormat>화면 슬라이드 쇼(4:3)</PresentationFormat>
  <Paragraphs>145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HY헤드라인M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26</cp:revision>
  <dcterms:created xsi:type="dcterms:W3CDTF">2012-09-09T23:52:09Z</dcterms:created>
  <dcterms:modified xsi:type="dcterms:W3CDTF">2020-01-03T09:01:22Z</dcterms:modified>
</cp:coreProperties>
</file>