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01-3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SQL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Structured Query Language </a:t>
            </a:r>
          </a:p>
          <a:p>
            <a:pPr lvl="1"/>
            <a:endParaRPr lang="en-US" altLang="ko-KR" smtClean="0"/>
          </a:p>
          <a:p>
            <a:pPr lvl="2"/>
            <a:r>
              <a:rPr lang="en-US" altLang="ko-KR"/>
              <a:t>DQL(Data Query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DML(Data Manipulation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DDL(Data Definition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TCL(Transaction Control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DCL(Data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397794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#Cloud\Dropbox\[2015.04 - 2017.08] Oracle SQL PL_SQL\11. 강의자료\삽화\Doit오라클용삽화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4238"/>
            <a:ext cx="3536064" cy="18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01-1 </a:t>
            </a:r>
            <a:r>
              <a:rPr lang="ko-KR" altLang="en-US" smtClean="0"/>
              <a:t>데이터와 데이터베이스</a:t>
            </a:r>
            <a:r>
              <a:rPr lang="en-US" altLang="ko-KR" smtClean="0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데이터와 </a:t>
            </a:r>
            <a:r>
              <a:rPr lang="ko-KR" altLang="en-US" smtClean="0"/>
              <a:t>정보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데이터를 저장하는 여러가지 방법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1028" name="Picture 4" descr="F:\#Cloud\Dropbox\[2015.04 - 2017.08] Oracle SQL PL_SQL\11. 강의자료\삽화\Doit오라클용삽화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4" y="4221088"/>
            <a:ext cx="2390964" cy="20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3068960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데이터</a:t>
            </a:r>
            <a:r>
              <a:rPr lang="en-US" altLang="ko-KR" sz="1100" smtClean="0">
                <a:solidFill>
                  <a:schemeClr val="tx1"/>
                </a:solidFill>
              </a:rPr>
              <a:t>(data)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7744" y="3068960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정보</a:t>
            </a:r>
            <a:r>
              <a:rPr lang="en-US" altLang="ko-KR" sz="1100" smtClean="0">
                <a:solidFill>
                  <a:schemeClr val="tx1"/>
                </a:solidFill>
              </a:rPr>
              <a:t>(information)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데이터베이스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12" y="2348880"/>
            <a:ext cx="6701948" cy="266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파일 시스템과 </a:t>
            </a:r>
            <a:r>
              <a:rPr lang="en-US" altLang="ko-KR" smtClean="0"/>
              <a:t>DBMS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" y="2161778"/>
            <a:ext cx="3489717" cy="26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3856484" cy="244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5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를 통한 데이터 </a:t>
            </a:r>
            <a:r>
              <a:rPr lang="ko-KR" altLang="en-US" smtClean="0"/>
              <a:t>관리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데이터의 </a:t>
            </a:r>
            <a:r>
              <a:rPr lang="ko-KR" altLang="en-US"/>
              <a:t>접근ㆍ관리 </a:t>
            </a:r>
            <a:r>
              <a:rPr lang="ko-KR" altLang="en-US"/>
              <a:t>등의 </a:t>
            </a:r>
            <a:r>
              <a:rPr lang="ko-KR" altLang="en-US" smtClean="0"/>
              <a:t>업무를 </a:t>
            </a:r>
            <a:r>
              <a:rPr lang="en-US" altLang="ko-KR"/>
              <a:t>DBMS</a:t>
            </a:r>
            <a:r>
              <a:rPr lang="ko-KR" altLang="en-US"/>
              <a:t>가 </a:t>
            </a:r>
            <a:r>
              <a:rPr lang="ko-KR" altLang="en-US" smtClean="0"/>
              <a:t>전담</a:t>
            </a:r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8319"/>
            <a:ext cx="8054827" cy="135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26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01-2 </a:t>
            </a:r>
            <a:r>
              <a:rPr lang="ko-KR" altLang="en-US" smtClean="0"/>
              <a:t>데이터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계층형 데이터 모델과 네트워크형 데이터 모델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44653"/>
            <a:ext cx="4320480" cy="21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292080" y="3548614"/>
            <a:ext cx="16084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계층형 데이터 모델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4" y="4133488"/>
            <a:ext cx="5814778" cy="217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868144" y="5877272"/>
            <a:ext cx="17281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네트워크형 데이터 모델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2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 지향형 모델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1100"/>
            <a:ext cx="6192688" cy="345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00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01-2 </a:t>
            </a:r>
            <a:r>
              <a:rPr lang="ko-KR" altLang="en-US" smtClean="0"/>
              <a:t>데이터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관계형 데이터 모델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ko-KR" altLang="en-US" smtClean="0"/>
              <a:t>개체</a:t>
            </a:r>
            <a:r>
              <a:rPr lang="en-US" altLang="ko-KR" smtClean="0"/>
              <a:t>(entity), </a:t>
            </a:r>
            <a:r>
              <a:rPr lang="ko-KR" altLang="en-US" smtClean="0"/>
              <a:t>속성</a:t>
            </a:r>
            <a:r>
              <a:rPr lang="en-US" altLang="ko-KR" smtClean="0"/>
              <a:t>(attribute), </a:t>
            </a:r>
            <a:r>
              <a:rPr lang="ko-KR" altLang="en-US" smtClean="0"/>
              <a:t>관계</a:t>
            </a:r>
            <a:r>
              <a:rPr lang="en-US" altLang="ko-KR" smtClean="0"/>
              <a:t>(relationship)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742266" cy="28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75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01-3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관계형 데이터베이스란</a:t>
            </a:r>
            <a:r>
              <a:rPr lang="en-US" altLang="ko-KR" smtClean="0"/>
              <a:t>?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관계형 데이터 모델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RDBMS(Relational Database Management System)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Oracle,  MS-SQL, MySQL, MariaDB, PostgreSQL, DB2, etc…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</TotalTime>
  <Words>151</Words>
  <Application>Microsoft Office PowerPoint</Application>
  <PresentationFormat>화면 슬라이드 쇼(4:3)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Chap01. 데이터베이스</vt:lpstr>
      <vt:lpstr>01-1 데이터와 데이터베이스, DBMS</vt:lpstr>
      <vt:lpstr>01-1 데이터와 데이터베이스, DBMS</vt:lpstr>
      <vt:lpstr>01-1 데이터와 데이터베이스, DBMS</vt:lpstr>
      <vt:lpstr>01-1 데이터와 데이터베이스, DBMS</vt:lpstr>
      <vt:lpstr>01-2 데이터 모델</vt:lpstr>
      <vt:lpstr>01-2 데이터 모델</vt:lpstr>
      <vt:lpstr>01-2 데이터 모델</vt:lpstr>
      <vt:lpstr>01-3 관계형 데이터베이스와 SQL</vt:lpstr>
      <vt:lpstr>01-3 관계형 데이터베이스와 SQL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12</cp:revision>
  <dcterms:created xsi:type="dcterms:W3CDTF">2006-10-05T04:04:58Z</dcterms:created>
  <dcterms:modified xsi:type="dcterms:W3CDTF">2018-10-23T10:41:13Z</dcterms:modified>
</cp:coreProperties>
</file>