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Chap03. </a:t>
            </a:r>
            <a:r>
              <a:rPr lang="ko-KR" altLang="en-US" smtClean="0"/>
              <a:t>오라클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도구 프로그램 설치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03-1 </a:t>
            </a:r>
            <a:r>
              <a:rPr lang="ko-KR" altLang="en-US" smtClean="0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 전 준비사항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52761"/>
            <a:ext cx="7708127" cy="441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</a:t>
            </a:r>
            <a:endParaRPr lang="en-US" altLang="ko-KR"/>
          </a:p>
          <a:p>
            <a:pPr lvl="1"/>
            <a:r>
              <a:rPr lang="ko-KR" altLang="en-US" smtClean="0"/>
              <a:t>계정 생성하고 로그인하기</a:t>
            </a:r>
            <a:endParaRPr lang="en-US" altLang="ko-KR" smtClean="0"/>
          </a:p>
        </p:txBody>
      </p:sp>
      <p:pic>
        <p:nvPicPr>
          <p:cNvPr id="2050" name="Picture 2" descr="F:\#Cloud\Dropbox\[2015.04 - 2017.08] Oracle SQL PL_SQL\04. 2차 피드백\Chap03_설치\chap03_images_win10ver\Chap03_0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50" y="2236266"/>
            <a:ext cx="5381058" cy="39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데이터베이스 설치</a:t>
            </a:r>
            <a:endParaRPr lang="en-US" altLang="ko-KR"/>
          </a:p>
          <a:p>
            <a:pPr lvl="1"/>
            <a:r>
              <a:rPr lang="ko-KR" altLang="en-US" smtClean="0"/>
              <a:t>파일 압축 풀기</a:t>
            </a:r>
            <a:endParaRPr lang="en-US" altLang="ko-KR"/>
          </a:p>
        </p:txBody>
      </p:sp>
      <p:pic>
        <p:nvPicPr>
          <p:cNvPr id="3075" name="Picture 3" descr="F:\#Cloud\Dropbox\[2015.04 - 2017.08] Oracle SQL PL_SQL\04. 2차 피드백\Chap03_설치\chap03_images_win10ver\Chap03_00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749"/>
          <a:stretch/>
        </p:blipFill>
        <p:spPr bwMode="auto">
          <a:xfrm>
            <a:off x="755576" y="2204864"/>
            <a:ext cx="516919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#Cloud\Dropbox\[2015.04 - 2017.08] Oracle SQL PL_SQL\04. 2차 피드백\Chap03_설치\chap03_images_win10ver\Chap03_007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3"/>
          <a:stretch/>
        </p:blipFill>
        <p:spPr bwMode="auto">
          <a:xfrm>
            <a:off x="3826246" y="4149312"/>
            <a:ext cx="4634186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592" y="4509120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하나의 폴더에 압축을 풀고난 후 실행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</a:t>
            </a:r>
            <a:r>
              <a:rPr lang="ko-KR" altLang="en-US" smtClean="0"/>
              <a:t>데이터베이스 접속 및 </a:t>
            </a:r>
            <a:r>
              <a:rPr lang="en-US" altLang="ko-KR" smtClean="0"/>
              <a:t>SCOTT </a:t>
            </a:r>
            <a:r>
              <a:rPr lang="ko-KR" altLang="en-US" smtClean="0"/>
              <a:t>계정 설정</a:t>
            </a:r>
            <a:endParaRPr lang="en-US" altLang="ko-KR"/>
          </a:p>
          <a:p>
            <a:pPr lvl="1"/>
            <a:r>
              <a:rPr lang="ko-KR" altLang="en-US" smtClean="0"/>
              <a:t>접속하기</a:t>
            </a:r>
            <a:endParaRPr lang="en-US" altLang="ko-KR"/>
          </a:p>
        </p:txBody>
      </p:sp>
      <p:pic>
        <p:nvPicPr>
          <p:cNvPr id="4099" name="Picture 3" descr="F:\#Cloud\Dropbox\[2015.04 - 2017.08] Oracle SQL PL_SQL\04. 2차 피드백\Chap03_설치\chap03_images_win10ver\Chap03_0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16" r="35675" b="45805"/>
          <a:stretch/>
        </p:blipFill>
        <p:spPr bwMode="auto">
          <a:xfrm>
            <a:off x="1008846" y="2304000"/>
            <a:ext cx="6515482" cy="284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87529" y="5229200"/>
            <a:ext cx="171226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명령 프롬프트에서 실행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</a:t>
            </a:r>
            <a:r>
              <a:rPr lang="ko-KR" altLang="en-US" smtClean="0"/>
              <a:t>데이터베이스 접속 및 </a:t>
            </a:r>
            <a:r>
              <a:rPr lang="en-US" altLang="ko-KR" smtClean="0"/>
              <a:t>SCOTT </a:t>
            </a:r>
            <a:r>
              <a:rPr lang="ko-KR" altLang="en-US" smtClean="0"/>
              <a:t>계정 설정</a:t>
            </a:r>
            <a:endParaRPr lang="en-US" altLang="ko-KR"/>
          </a:p>
          <a:p>
            <a:pPr lvl="1"/>
            <a:r>
              <a:rPr lang="en-US" altLang="ko-KR" smtClean="0"/>
              <a:t>SCOTT </a:t>
            </a:r>
            <a:r>
              <a:rPr lang="ko-KR" altLang="en-US" smtClean="0"/>
              <a:t>계정을 사용할 수 있도록 설정하기</a:t>
            </a:r>
            <a:endParaRPr lang="en-US" altLang="ko-KR"/>
          </a:p>
        </p:txBody>
      </p:sp>
      <p:pic>
        <p:nvPicPr>
          <p:cNvPr id="5122" name="Picture 2" descr="F:\#Cloud\Dropbox\[2015.04 - 2017.08] Oracle SQL PL_SQL\04. 2차 피드백\Chap03_설치\chap03_images_win10ver\Chap03_03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5934" r="35692" b="20050"/>
          <a:stretch/>
        </p:blipFill>
        <p:spPr bwMode="auto">
          <a:xfrm>
            <a:off x="1043607" y="2313128"/>
            <a:ext cx="6537165" cy="2340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4725144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SCOTT </a:t>
            </a:r>
            <a:r>
              <a:rPr lang="ko-KR" altLang="en-US" sz="1100" smtClean="0">
                <a:solidFill>
                  <a:schemeClr val="tx1"/>
                </a:solidFill>
              </a:rPr>
              <a:t>계정 설정 후</a:t>
            </a:r>
            <a:r>
              <a:rPr lang="en-US" altLang="ko-KR" sz="1100" smtClean="0">
                <a:solidFill>
                  <a:schemeClr val="tx1"/>
                </a:solidFill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</a:rPr>
              <a:t>접속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</TotalTime>
  <Words>87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Chap03. 오라클 데이터베이스와  도구 프로그램 설치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29</cp:revision>
  <dcterms:created xsi:type="dcterms:W3CDTF">2006-10-05T04:04:58Z</dcterms:created>
  <dcterms:modified xsi:type="dcterms:W3CDTF">2018-10-23T11:26:00Z</dcterms:modified>
</cp:coreProperties>
</file>