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Chap04. SELECT</a:t>
            </a:r>
            <a:r>
              <a:rPr lang="ko-KR" altLang="en-US" smtClean="0"/>
              <a:t>문의 기본 형식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04-4 </a:t>
            </a:r>
            <a:r>
              <a:rPr lang="ko-KR" altLang="en-US" smtClean="0"/>
              <a:t>중복 데이터를 삭제하는 </a:t>
            </a:r>
            <a:r>
              <a:rPr lang="en-US" altLang="ko-KR" smtClean="0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DISTINCT</a:t>
            </a:r>
            <a:r>
              <a:rPr lang="ko-KR" altLang="en-US" smtClean="0"/>
              <a:t>로 열 중복 제거하기 </a:t>
            </a:r>
            <a:r>
              <a:rPr lang="en-US" altLang="ko-KR" smtClean="0"/>
              <a:t>(</a:t>
            </a:r>
            <a:r>
              <a:rPr lang="ko-KR" altLang="en-US" smtClean="0"/>
              <a:t>열이 한 개인 경우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4-6</a:t>
            </a:r>
          </a:p>
          <a:p>
            <a:endParaRPr lang="en-US" altLang="ko-KR"/>
          </a:p>
          <a:p>
            <a:r>
              <a:rPr lang="en-US" altLang="ko-KR" smtClean="0"/>
              <a:t>DISTINCT</a:t>
            </a:r>
            <a:r>
              <a:rPr lang="ko-KR" altLang="en-US" smtClean="0"/>
              <a:t>로 열 중복 제거하기 </a:t>
            </a:r>
            <a:r>
              <a:rPr lang="en-US" altLang="ko-KR" smtClean="0"/>
              <a:t>(</a:t>
            </a:r>
            <a:r>
              <a:rPr lang="ko-KR" altLang="en-US" smtClean="0"/>
              <a:t>열이 여러 개인 경우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4-7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ALL</a:t>
            </a:r>
            <a:r>
              <a:rPr lang="ko-KR" altLang="en-US" smtClean="0"/>
              <a:t>로 중복되는 열 제거 없이 그대로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4-8</a:t>
            </a: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3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04-5 </a:t>
            </a:r>
            <a:r>
              <a:rPr lang="ko-KR" altLang="en-US" smtClean="0"/>
              <a:t>한눈에 보기 좋게 별칭 설정하기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별칭을 지정하는 방식</a:t>
            </a: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8064896" cy="2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9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04-6 </a:t>
            </a:r>
            <a:r>
              <a:rPr lang="ko-KR" altLang="en-US" smtClean="0"/>
              <a:t>원하는 순서로 출력 데이터를 정렬하는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 </a:t>
            </a:r>
            <a:r>
              <a:rPr lang="en-US" altLang="ko-KR" smtClean="0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SELECT</a:t>
            </a:r>
            <a:r>
              <a:rPr lang="ko-KR" altLang="en-US" smtClean="0"/>
              <a:t>문 가장 마지막 절</a:t>
            </a: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7982"/>
            <a:ext cx="7632848" cy="21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사원 정보가 들어 있는 </a:t>
            </a:r>
            <a:r>
              <a:rPr lang="en-US" altLang="ko-KR" smtClean="0"/>
              <a:t>EMP </a:t>
            </a:r>
            <a:r>
              <a:rPr lang="ko-KR" altLang="en-US" smtClean="0"/>
              <a:t>테이블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EMPNO : </a:t>
            </a:r>
            <a:r>
              <a:rPr lang="ko-KR" altLang="en-US"/>
              <a:t>사원 </a:t>
            </a:r>
            <a:r>
              <a:rPr lang="ko-KR" altLang="en-US" smtClean="0"/>
              <a:t>번호</a:t>
            </a:r>
            <a:endParaRPr lang="en-US" altLang="ko-KR" smtClean="0"/>
          </a:p>
          <a:p>
            <a:pPr lvl="1"/>
            <a:r>
              <a:rPr lang="en-US" altLang="ko-KR" smtClean="0"/>
              <a:t>ENAME : </a:t>
            </a:r>
            <a:r>
              <a:rPr lang="ko-KR" altLang="en-US"/>
              <a:t>사원 </a:t>
            </a:r>
            <a:r>
              <a:rPr lang="ko-KR" altLang="en-US" smtClean="0"/>
              <a:t>이름</a:t>
            </a:r>
            <a:endParaRPr lang="en-US" altLang="ko-KR" smtClean="0"/>
          </a:p>
          <a:p>
            <a:pPr lvl="1"/>
            <a:r>
              <a:rPr lang="en-US" altLang="ko-KR" smtClean="0"/>
              <a:t>JOB : </a:t>
            </a:r>
            <a:r>
              <a:rPr lang="ko-KR" altLang="en-US"/>
              <a:t>사원 </a:t>
            </a:r>
            <a:r>
              <a:rPr lang="ko-KR" altLang="en-US" smtClean="0"/>
              <a:t>직책</a:t>
            </a:r>
            <a:endParaRPr lang="en-US" altLang="ko-KR" smtClean="0"/>
          </a:p>
          <a:p>
            <a:pPr lvl="1"/>
            <a:r>
              <a:rPr lang="en-US" altLang="ko-KR" smtClean="0"/>
              <a:t>MGR : </a:t>
            </a:r>
            <a:r>
              <a:rPr lang="ko-KR" altLang="en-US"/>
              <a:t>직속 </a:t>
            </a:r>
            <a:r>
              <a:rPr lang="ko-KR" altLang="en-US" smtClean="0"/>
              <a:t>상관의 사원 번호</a:t>
            </a:r>
            <a:endParaRPr lang="en-US" altLang="ko-KR" smtClean="0"/>
          </a:p>
          <a:p>
            <a:pPr lvl="1"/>
            <a:r>
              <a:rPr lang="en-US" altLang="ko-KR" smtClean="0"/>
              <a:t>HIREDATE : </a:t>
            </a:r>
            <a:r>
              <a:rPr lang="ko-KR" altLang="en-US" smtClean="0"/>
              <a:t>입사일</a:t>
            </a:r>
            <a:endParaRPr lang="en-US" altLang="ko-KR" smtClean="0"/>
          </a:p>
          <a:p>
            <a:pPr lvl="1"/>
            <a:r>
              <a:rPr lang="en-US" altLang="ko-KR" smtClean="0"/>
              <a:t>SAL : </a:t>
            </a:r>
            <a:r>
              <a:rPr lang="ko-KR" altLang="en-US" smtClean="0"/>
              <a:t>급여</a:t>
            </a:r>
            <a:endParaRPr lang="en-US" altLang="ko-KR" smtClean="0"/>
          </a:p>
          <a:p>
            <a:pPr lvl="1"/>
            <a:r>
              <a:rPr lang="en-US" altLang="ko-KR" smtClean="0"/>
              <a:t>COMM : </a:t>
            </a:r>
            <a:r>
              <a:rPr lang="ko-KR" altLang="en-US"/>
              <a:t>급여 </a:t>
            </a:r>
            <a:r>
              <a:rPr lang="ko-KR" altLang="en-US" smtClean="0"/>
              <a:t>외 추가 수당</a:t>
            </a:r>
            <a:endParaRPr lang="en-US" altLang="ko-KR" smtClean="0"/>
          </a:p>
          <a:p>
            <a:pPr lvl="1"/>
            <a:r>
              <a:rPr lang="en-US" altLang="ko-KR" smtClean="0"/>
              <a:t>DEPTNO : </a:t>
            </a:r>
            <a:r>
              <a:rPr lang="ko-KR" altLang="en-US"/>
              <a:t>사원이 </a:t>
            </a:r>
            <a:r>
              <a:rPr lang="ko-KR" altLang="en-US" smtClean="0"/>
              <a:t>속한 부서 </a:t>
            </a:r>
            <a:r>
              <a:rPr lang="ko-KR" altLang="en-US"/>
              <a:t>번호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회사 부서 정보가 들어있는 </a:t>
            </a:r>
            <a:r>
              <a:rPr lang="en-US" altLang="ko-KR" smtClean="0"/>
              <a:t>DEPT </a:t>
            </a:r>
            <a:r>
              <a:rPr lang="ko-KR" altLang="en-US" smtClean="0"/>
              <a:t>테이블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DEPTNO : </a:t>
            </a:r>
            <a:r>
              <a:rPr lang="ko-KR" altLang="en-US" smtClean="0"/>
              <a:t>부서 번호</a:t>
            </a:r>
            <a:endParaRPr lang="en-US" altLang="ko-KR" smtClean="0"/>
          </a:p>
          <a:p>
            <a:pPr lvl="1"/>
            <a:r>
              <a:rPr lang="en-US" altLang="ko-KR" smtClean="0"/>
              <a:t>DNAME : </a:t>
            </a:r>
            <a:r>
              <a:rPr lang="ko-KR" altLang="en-US" smtClean="0"/>
              <a:t>부서 이름</a:t>
            </a:r>
            <a:endParaRPr lang="en-US" altLang="ko-KR" smtClean="0"/>
          </a:p>
          <a:p>
            <a:pPr lvl="1"/>
            <a:r>
              <a:rPr lang="en-US" altLang="ko-KR" smtClean="0"/>
              <a:t>LOC : </a:t>
            </a:r>
            <a:r>
              <a:rPr lang="ko-KR" altLang="en-US" smtClean="0"/>
              <a:t>부서가 위치한 지역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73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회사 부서 정보가 들어있는 </a:t>
            </a:r>
            <a:r>
              <a:rPr lang="en-US" altLang="ko-KR" smtClean="0"/>
              <a:t>DEPT </a:t>
            </a:r>
            <a:r>
              <a:rPr lang="ko-KR" altLang="en-US" smtClean="0"/>
              <a:t>테이블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DEPTNO : </a:t>
            </a:r>
            <a:r>
              <a:rPr lang="ko-KR" altLang="en-US" smtClean="0"/>
              <a:t>부서 번호</a:t>
            </a:r>
            <a:endParaRPr lang="en-US" altLang="ko-KR" smtClean="0"/>
          </a:p>
          <a:p>
            <a:pPr lvl="1"/>
            <a:r>
              <a:rPr lang="en-US" altLang="ko-KR" smtClean="0"/>
              <a:t>DNAME : </a:t>
            </a:r>
            <a:r>
              <a:rPr lang="ko-KR" altLang="en-US" smtClean="0"/>
              <a:t>부서 이름</a:t>
            </a:r>
            <a:endParaRPr lang="en-US" altLang="ko-KR" smtClean="0"/>
          </a:p>
          <a:p>
            <a:pPr lvl="1"/>
            <a:r>
              <a:rPr lang="en-US" altLang="ko-KR" smtClean="0"/>
              <a:t>LOC : </a:t>
            </a:r>
            <a:r>
              <a:rPr lang="ko-KR" altLang="en-US" smtClean="0"/>
              <a:t>부서가 위치한 지역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사원들의 급여 정보가 들어있는 </a:t>
            </a:r>
            <a:r>
              <a:rPr lang="en-US" altLang="ko-KR" smtClean="0"/>
              <a:t>SALGRADE </a:t>
            </a:r>
            <a:r>
              <a:rPr lang="ko-KR" altLang="en-US" smtClean="0"/>
              <a:t>테이블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GRADE : </a:t>
            </a:r>
            <a:r>
              <a:rPr lang="ko-KR" altLang="en-US" smtClean="0"/>
              <a:t>급여등급</a:t>
            </a:r>
            <a:endParaRPr lang="en-US" altLang="ko-KR" smtClean="0"/>
          </a:p>
          <a:p>
            <a:pPr lvl="1"/>
            <a:r>
              <a:rPr lang="en-US" altLang="ko-KR" smtClean="0"/>
              <a:t>LOSAL : </a:t>
            </a:r>
            <a:r>
              <a:rPr lang="ko-KR" altLang="en-US" smtClean="0"/>
              <a:t>급여등급의 최소 급여액</a:t>
            </a:r>
            <a:endParaRPr lang="en-US" altLang="ko-KR" smtClean="0"/>
          </a:p>
          <a:p>
            <a:pPr lvl="1"/>
            <a:r>
              <a:rPr lang="en-US" altLang="ko-KR" smtClean="0"/>
              <a:t>HISAL : </a:t>
            </a:r>
            <a:r>
              <a:rPr lang="ko-KR" altLang="en-US" smtClean="0"/>
              <a:t>급여등급의 최대 급여액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47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행 단위로 조회하는 셀렉션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5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열 단위로 조회하는 프로젝션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" y="1844823"/>
            <a:ext cx="5233670" cy="43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8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셀렉션과 프로젝션 함께 사용하기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310"/>
            <a:ext cx="6454620" cy="3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 개 이상의 테이블을 사용하여 조회하는 조인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27840" cy="26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4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04-3 SQL</a:t>
            </a:r>
            <a:r>
              <a:rPr lang="ko-KR" altLang="en-US" smtClean="0"/>
              <a:t>의 기본 뼈대</a:t>
            </a:r>
            <a:r>
              <a:rPr lang="en-US" altLang="ko-KR" smtClean="0"/>
              <a:t>, SELECT</a:t>
            </a:r>
            <a:r>
              <a:rPr lang="ko-KR" altLang="en-US" smtClean="0"/>
              <a:t>절과 </a:t>
            </a:r>
            <a:r>
              <a:rPr lang="en-US" altLang="ko-KR" smtClean="0"/>
              <a:t>FROM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로 테이블 전체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4-4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테이블 부분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4-5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78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</TotalTime>
  <Words>245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Chap04. SELECT문의 기본 형식</vt:lpstr>
      <vt:lpstr>04-1 실습용 테이블 살펴보기</vt:lpstr>
      <vt:lpstr>04-1 실습용 테이블 살펴보기</vt:lpstr>
      <vt:lpstr>04-1 실습용 테이블 살펴보기</vt:lpstr>
      <vt:lpstr>04-2 데이터를 조회하는 3가지 방법</vt:lpstr>
      <vt:lpstr>04-2 데이터를 조회하는 3가지 방법</vt:lpstr>
      <vt:lpstr>04-2 데이터를 조회하는 3가지 방법</vt:lpstr>
      <vt:lpstr>04-2 데이터를 조회하는 3가지 방법</vt:lpstr>
      <vt:lpstr>04-3 SQL의 기본 뼈대, SELECT절과 FROM절</vt:lpstr>
      <vt:lpstr>04-4 중복 데이터를 삭제하는 DISTINCT</vt:lpstr>
      <vt:lpstr>04-5 한눈에 보기 좋게 별칭 설정하기</vt:lpstr>
      <vt:lpstr>04-6 원하는 순서로 출력 데이터를 정렬하는          ORDER BY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45</cp:revision>
  <dcterms:created xsi:type="dcterms:W3CDTF">2006-10-05T04:04:58Z</dcterms:created>
  <dcterms:modified xsi:type="dcterms:W3CDTF">2018-10-23T12:22:07Z</dcterms:modified>
</cp:coreProperties>
</file>