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Chap05. </a:t>
            </a:r>
            <a:r>
              <a:rPr lang="ko-KR" altLang="en-US" smtClean="0"/>
              <a:t>더 정확하고 다양하게 결과를 출력하는 </a:t>
            </a:r>
            <a:r>
              <a:rPr lang="en-US" altLang="ko-KR" smtClean="0"/>
              <a:t>WHERE</a:t>
            </a:r>
            <a:r>
              <a:rPr lang="ko-KR" altLang="en-US" smtClean="0"/>
              <a:t>절과 연산자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05-1 </a:t>
            </a:r>
            <a:r>
              <a:rPr lang="ko-KR" altLang="en-US" smtClean="0"/>
              <a:t>필요한 데이터만 쏙 출력하는 </a:t>
            </a:r>
            <a:r>
              <a:rPr lang="en-US" altLang="ko-KR" smtClean="0"/>
              <a:t>WHERE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WHERE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844824"/>
            <a:ext cx="7403828" cy="16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3645024"/>
            <a:ext cx="4927877" cy="25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92080" y="5595827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조건식을 대입하여 결과가 참</a:t>
            </a:r>
            <a:r>
              <a:rPr lang="en-US" altLang="ko-KR" sz="1100" smtClean="0">
                <a:solidFill>
                  <a:schemeClr val="tx1"/>
                </a:solidFill>
              </a:rPr>
              <a:t>(true)</a:t>
            </a:r>
            <a:r>
              <a:rPr lang="ko-KR" altLang="en-US" sz="1100" smtClean="0">
                <a:solidFill>
                  <a:schemeClr val="tx1"/>
                </a:solidFill>
              </a:rPr>
              <a:t>인 데이터만 출력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05-2 </a:t>
            </a:r>
            <a:r>
              <a:rPr lang="ko-KR" altLang="en-US" smtClean="0"/>
              <a:t>여러 개 조건식을 사용하는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en-US" altLang="ko-KR" smtClean="0"/>
              <a:t>AND, OR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OR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6494"/>
          <a:stretch/>
        </p:blipFill>
        <p:spPr bwMode="auto">
          <a:xfrm>
            <a:off x="611560" y="1628800"/>
            <a:ext cx="7642995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" y="4134457"/>
            <a:ext cx="7662267" cy="195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9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산술 연산자</a:t>
            </a:r>
            <a:endParaRPr lang="en-US" altLang="ko-KR" smtClean="0"/>
          </a:p>
          <a:p>
            <a:pPr lvl="1"/>
            <a:r>
              <a:rPr lang="en-US" altLang="ko-KR" smtClean="0"/>
              <a:t>+, -, *, /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대소 비교 연산자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37501"/>
            <a:ext cx="7776864" cy="195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lvl="1"/>
            <a:r>
              <a:rPr lang="ko-KR" altLang="en-US" smtClean="0"/>
              <a:t>등가 비교 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1"/>
            <a:ext cx="7920879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논리 부정 연산자</a:t>
            </a:r>
            <a:endParaRPr lang="en-US" altLang="ko-KR" smtClean="0"/>
          </a:p>
          <a:p>
            <a:pPr lvl="1"/>
            <a:r>
              <a:rPr lang="en-US" altLang="ko-KR" smtClean="0"/>
              <a:t>NOT</a:t>
            </a:r>
          </a:p>
          <a:p>
            <a:endParaRPr lang="en-US" altLang="ko-KR"/>
          </a:p>
          <a:p>
            <a:r>
              <a:rPr lang="en-US" altLang="ko-KR" smtClean="0"/>
              <a:t>IN </a:t>
            </a:r>
            <a:r>
              <a:rPr lang="ko-KR" altLang="en-US" smtClean="0"/>
              <a:t>연산</a:t>
            </a:r>
            <a:r>
              <a:rPr lang="ko-KR" altLang="en-US"/>
              <a:t>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212977"/>
            <a:ext cx="7632847" cy="157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BETWEEN A AND B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LIKE </a:t>
            </a:r>
            <a:r>
              <a:rPr lang="ko-KR" altLang="en-US" smtClean="0"/>
              <a:t>연산자와 와일드 카드</a:t>
            </a:r>
            <a:endParaRPr lang="en-US" altLang="ko-KR"/>
          </a:p>
          <a:p>
            <a:pPr marL="274320" lvl="1" indent="0">
              <a:buNone/>
            </a:pPr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2" y="1844824"/>
            <a:ext cx="7694161" cy="15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1"/>
            <a:ext cx="7992888" cy="1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9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IS NULL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en-US" altLang="ko-KR" smtClean="0"/>
              <a:t>NULL : </a:t>
            </a:r>
            <a:r>
              <a:rPr lang="ko-KR" altLang="en-US" smtClean="0"/>
              <a:t>데이터 값이 존재하지 않는 상태</a:t>
            </a:r>
            <a:endParaRPr lang="en-US" altLang="ko-KR" smtClean="0"/>
          </a:p>
          <a:p>
            <a:pPr lvl="1"/>
            <a:r>
              <a:rPr lang="ko-KR" altLang="en-US" smtClean="0"/>
              <a:t>일반 연산자의 사용이 무의미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IS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일 때 </a:t>
            </a:r>
            <a:r>
              <a:rPr lang="en-US" altLang="ko-KR" smtClean="0"/>
              <a:t>true</a:t>
            </a:r>
          </a:p>
          <a:p>
            <a:pPr lvl="1"/>
            <a:r>
              <a:rPr lang="en-US" altLang="ko-KR" smtClean="0"/>
              <a:t>IS NOT NULL : </a:t>
            </a:r>
            <a:r>
              <a:rPr lang="ko-KR" altLang="en-US" smtClean="0"/>
              <a:t>대상 데이터가 </a:t>
            </a:r>
            <a:r>
              <a:rPr lang="en-US" altLang="ko-KR" smtClean="0"/>
              <a:t>NULL</a:t>
            </a:r>
            <a:r>
              <a:rPr lang="ko-KR" altLang="en-US" smtClean="0"/>
              <a:t>이 아닐 때 </a:t>
            </a:r>
            <a:r>
              <a:rPr lang="en-US" altLang="ko-KR" smtClean="0"/>
              <a:t>true</a:t>
            </a:r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67"/>
          <a:stretch/>
        </p:blipFill>
        <p:spPr bwMode="auto">
          <a:xfrm>
            <a:off x="1043608" y="2636912"/>
            <a:ext cx="3096000" cy="177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6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05-3 </a:t>
            </a:r>
            <a:r>
              <a:rPr lang="ko-KR" altLang="en-US" smtClean="0"/>
              <a:t>연산자 종류와 활용 방법 알아보기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집합 연산자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: </a:t>
            </a:r>
            <a:r>
              <a:rPr lang="ko-KR" altLang="en-US" smtClean="0"/>
              <a:t>중복이 제거되는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UNION ALL : </a:t>
            </a:r>
            <a:r>
              <a:rPr lang="ko-KR" altLang="en-US" smtClean="0"/>
              <a:t>중복을 허용하는 합집합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MINUS : </a:t>
            </a:r>
            <a:r>
              <a:rPr lang="ko-KR" altLang="en-US" smtClean="0"/>
              <a:t>차집함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INTERSECT : </a:t>
            </a:r>
            <a:r>
              <a:rPr lang="ko-KR" altLang="en-US" smtClean="0"/>
              <a:t>교집합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3215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</TotalTime>
  <Words>155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Chap05. 더 정확하고 다양하게 결과를 출력하는 WHERE절과 연산자</vt:lpstr>
      <vt:lpstr>05-1 필요한 데이터만 쏙 출력하는 WHERE절</vt:lpstr>
      <vt:lpstr>05-2 여러 개 조건식을 사용하는          AND, OR 연산자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  <vt:lpstr>05-3 연산자 종류와 활용 방법 알아보기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51</cp:revision>
  <dcterms:created xsi:type="dcterms:W3CDTF">2006-10-05T04:04:58Z</dcterms:created>
  <dcterms:modified xsi:type="dcterms:W3CDTF">2018-10-24T11:47:18Z</dcterms:modified>
</cp:coreProperties>
</file>