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Chap07. </a:t>
            </a:r>
            <a:r>
              <a:rPr lang="ko-KR" altLang="en-US" smtClean="0"/>
              <a:t>다중행 함수와 데이터 그룹화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07-1 </a:t>
            </a:r>
            <a:r>
              <a:rPr lang="ko-KR" altLang="en-US" smtClean="0"/>
              <a:t>하나의 열에 출력 결과를 담는 다중행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SUM</a:t>
            </a:r>
            <a:r>
              <a:rPr lang="en-US" altLang="ko-KR" smtClean="0"/>
              <a:t> : </a:t>
            </a:r>
            <a:r>
              <a:rPr lang="ko-KR" altLang="en-US" smtClean="0"/>
              <a:t>합계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>
                <a:solidFill>
                  <a:srgbClr val="FF0000"/>
                </a:solidFill>
              </a:rPr>
              <a:t>COUNT</a:t>
            </a:r>
            <a:r>
              <a:rPr lang="en-US" altLang="ko-KR" smtClean="0"/>
              <a:t> : </a:t>
            </a:r>
            <a:r>
              <a:rPr lang="ko-KR" altLang="en-US" smtClean="0"/>
              <a:t>데이터 개수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MAX</a:t>
            </a:r>
            <a:r>
              <a:rPr lang="en-US" altLang="ko-KR" smtClean="0"/>
              <a:t> : </a:t>
            </a:r>
            <a:r>
              <a:rPr lang="ko-KR" altLang="en-US" smtClean="0"/>
              <a:t>최댓값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MIN</a:t>
            </a:r>
            <a:r>
              <a:rPr lang="en-US" altLang="ko-KR" smtClean="0"/>
              <a:t> : </a:t>
            </a:r>
            <a:r>
              <a:rPr lang="ko-KR" altLang="en-US" smtClean="0"/>
              <a:t>최솟값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AVG</a:t>
            </a:r>
            <a:r>
              <a:rPr lang="en-US" altLang="ko-KR" smtClean="0"/>
              <a:t> : </a:t>
            </a:r>
            <a:r>
              <a:rPr lang="ko-KR" altLang="en-US" smtClean="0"/>
              <a:t>평균값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07-2 </a:t>
            </a:r>
            <a:r>
              <a:rPr lang="ko-KR" altLang="en-US" smtClean="0"/>
              <a:t>결과 값을 원하는 열로 묶어 출력하는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GROUP BY 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GROUP BY</a:t>
            </a:r>
            <a:r>
              <a:rPr lang="en-US" altLang="ko-KR" smtClean="0"/>
              <a:t> </a:t>
            </a:r>
            <a:r>
              <a:rPr lang="ko-KR" altLang="en-US" smtClean="0"/>
              <a:t>절의 기본 사용법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>
                <a:solidFill>
                  <a:srgbClr val="FF0000"/>
                </a:solidFill>
              </a:rPr>
              <a:t>GROUP BY</a:t>
            </a:r>
            <a:r>
              <a:rPr lang="ko-KR" altLang="en-US">
                <a:solidFill>
                  <a:srgbClr val="FF0000"/>
                </a:solidFill>
              </a:rPr>
              <a:t>절을 사용할 때 유의점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5830"/>
            <a:ext cx="7632848" cy="249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9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07-3 GROUP BY</a:t>
            </a:r>
            <a:r>
              <a:rPr lang="ko-KR" altLang="en-US" smtClean="0"/>
              <a:t>절에 조건을 줄 때 사용하는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en-US" altLang="ko-KR" smtClean="0"/>
              <a:t>HAVING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HAVING </a:t>
            </a:r>
            <a:r>
              <a:rPr lang="ko-KR" altLang="en-US" smtClean="0"/>
              <a:t>절의 기본 사용법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HAVING</a:t>
            </a:r>
            <a:r>
              <a:rPr lang="ko-KR" altLang="en-US" smtClean="0"/>
              <a:t>절을 </a:t>
            </a:r>
            <a:r>
              <a:rPr lang="ko-KR" altLang="en-US"/>
              <a:t>사용할 </a:t>
            </a:r>
            <a:r>
              <a:rPr lang="ko-KR" altLang="en-US"/>
              <a:t>때 </a:t>
            </a:r>
            <a:r>
              <a:rPr lang="ko-KR" altLang="en-US" smtClean="0"/>
              <a:t>유의점</a:t>
            </a:r>
            <a:endParaRPr lang="en-US" altLang="ko-KR" smtClean="0"/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WHERE</a:t>
            </a:r>
            <a:r>
              <a:rPr lang="ko-KR" altLang="en-US" smtClean="0">
                <a:solidFill>
                  <a:srgbClr val="FF0000"/>
                </a:solidFill>
              </a:rPr>
              <a:t>절과 </a:t>
            </a:r>
            <a:r>
              <a:rPr lang="en-US" altLang="ko-KR" smtClean="0">
                <a:solidFill>
                  <a:srgbClr val="FF0000"/>
                </a:solidFill>
              </a:rPr>
              <a:t>HAVING</a:t>
            </a:r>
            <a:r>
              <a:rPr lang="ko-KR" altLang="en-US" smtClean="0">
                <a:solidFill>
                  <a:srgbClr val="FF0000"/>
                </a:solidFill>
              </a:rPr>
              <a:t>절의 차이점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63629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28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en-US" altLang="ko-KR" smtClean="0"/>
              <a:t>ROLLUP, CUBE : </a:t>
            </a:r>
            <a:r>
              <a:rPr lang="ko-KR" altLang="en-US" smtClean="0"/>
              <a:t>그룹화 데이터의 합계</a:t>
            </a:r>
            <a:endParaRPr lang="en-US" altLang="ko-KR" smtClean="0"/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 smtClean="0"/>
              <a:t>GROUPING SETS : </a:t>
            </a:r>
            <a:r>
              <a:rPr lang="ko-KR" altLang="en-US" smtClean="0"/>
              <a:t>지정한 각 열별 그룹화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GROUPING : ROLLUP, CUBE</a:t>
            </a:r>
            <a:r>
              <a:rPr lang="ko-KR" altLang="en-US" smtClean="0"/>
              <a:t>와 함께 사용 </a:t>
            </a:r>
            <a:r>
              <a:rPr lang="en-US" altLang="ko-KR" smtClean="0"/>
              <a:t>(</a:t>
            </a:r>
            <a:r>
              <a:rPr lang="ko-KR" altLang="en-US" smtClean="0"/>
              <a:t>하나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en-US" altLang="ko-KR" smtClean="0"/>
              <a:t>GROUPING_ID : </a:t>
            </a:r>
            <a:r>
              <a:rPr lang="en-US" altLang="ko-KR"/>
              <a:t>ROLLUP, CUBE</a:t>
            </a:r>
            <a:r>
              <a:rPr lang="ko-KR" altLang="en-US"/>
              <a:t>와 </a:t>
            </a:r>
            <a:r>
              <a:rPr lang="ko-KR" altLang="en-US"/>
              <a:t>함께 </a:t>
            </a:r>
            <a:r>
              <a:rPr lang="ko-KR" altLang="en-US" smtClean="0"/>
              <a:t>사용 </a:t>
            </a:r>
            <a:r>
              <a:rPr lang="en-US" altLang="ko-KR" smtClean="0"/>
              <a:t>(</a:t>
            </a:r>
            <a:r>
              <a:rPr lang="ko-KR" altLang="en-US" smtClean="0"/>
              <a:t>여럿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8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en-US" altLang="ko-KR" smtClean="0"/>
              <a:t>LISTAGG : </a:t>
            </a:r>
            <a:r>
              <a:rPr lang="ko-KR" altLang="en-US" smtClean="0"/>
              <a:t>그룹 데이터 가로 출력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PIVOT, UNPIVOT : </a:t>
            </a:r>
            <a:r>
              <a:rPr lang="ko-KR" altLang="en-US" smtClean="0"/>
              <a:t>행</a:t>
            </a:r>
            <a:r>
              <a:rPr lang="en-US" altLang="ko-KR" smtClean="0"/>
              <a:t>/</a:t>
            </a:r>
            <a:r>
              <a:rPr lang="ko-KR" altLang="en-US" smtClean="0"/>
              <a:t>열 바꾸어 출력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695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212</TotalTime>
  <Words>131</Words>
  <Application>Microsoft Office PowerPoint</Application>
  <PresentationFormat>화면 슬라이드 쇼(4:3)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Chap07. 다중행 함수와 데이터 그룹화</vt:lpstr>
      <vt:lpstr>07-1 하나의 열에 출력 결과를 담는 다중행 함수</vt:lpstr>
      <vt:lpstr>07-2 결과 값을 원하는 열로 묶어 출력하는         GROUP BY 절</vt:lpstr>
      <vt:lpstr>07-3 GROUP BY절에 조건을 줄 때 사용하는         HAVING절</vt:lpstr>
      <vt:lpstr>07-4 그룹화와 관련된 여러 함수</vt:lpstr>
      <vt:lpstr>07-4 그룹화와 관련된 여러 함수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69</cp:revision>
  <dcterms:created xsi:type="dcterms:W3CDTF">2006-10-05T04:04:58Z</dcterms:created>
  <dcterms:modified xsi:type="dcterms:W3CDTF">2018-10-24T12:25:09Z</dcterms:modified>
</cp:coreProperties>
</file>