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Chap08. </a:t>
            </a:r>
            <a:r>
              <a:rPr lang="ko-KR" altLang="en-US" smtClean="0"/>
              <a:t>여러 테이블을 하나의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테이블처럼 사용하는 조인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조인 </a:t>
            </a:r>
            <a:r>
              <a:rPr lang="en-US" altLang="ko-KR" smtClean="0"/>
              <a:t>: </a:t>
            </a:r>
            <a:r>
              <a:rPr lang="ko-KR" altLang="en-US" smtClean="0"/>
              <a:t>가로 연결</a:t>
            </a:r>
            <a:endParaRPr lang="en-US" altLang="ko-KR" smtClean="0"/>
          </a:p>
          <a:p>
            <a:pPr lvl="1"/>
            <a:r>
              <a:rPr lang="ko-KR" altLang="en-US" smtClean="0"/>
              <a:t>집합 연산자 </a:t>
            </a:r>
            <a:r>
              <a:rPr lang="en-US" altLang="ko-KR" smtClean="0"/>
              <a:t>: </a:t>
            </a:r>
            <a:r>
              <a:rPr lang="ko-KR" altLang="en-US" smtClean="0"/>
              <a:t>세로 연결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FROM </a:t>
            </a:r>
            <a:r>
              <a:rPr lang="ko-KR" altLang="en-US" smtClean="0"/>
              <a:t>절에 여러 테이블 지정</a:t>
            </a:r>
            <a:endParaRPr lang="en-US" altLang="ko-KR" smtClean="0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5"/>
            <a:ext cx="5400600" cy="100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WHERE</a:t>
            </a:r>
            <a:r>
              <a:rPr lang="ko-KR" altLang="en-US" smtClean="0">
                <a:solidFill>
                  <a:srgbClr val="FF0000"/>
                </a:solidFill>
              </a:rPr>
              <a:t>절</a:t>
            </a:r>
            <a:r>
              <a:rPr lang="ko-KR" altLang="en-US" smtClean="0"/>
              <a:t>을 활용한 </a:t>
            </a:r>
            <a:r>
              <a:rPr lang="ko-KR" altLang="en-US" smtClean="0">
                <a:solidFill>
                  <a:srgbClr val="FF0000"/>
                </a:solidFill>
              </a:rPr>
              <a:t>조인 조건 </a:t>
            </a:r>
            <a:r>
              <a:rPr lang="ko-KR" altLang="en-US" smtClean="0"/>
              <a:t>사용의 중요성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테이블의 별칭 설정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04856" cy="371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등가 조인</a:t>
            </a:r>
            <a:r>
              <a:rPr lang="en-US" altLang="ko-KR"/>
              <a:t> </a:t>
            </a:r>
            <a:r>
              <a:rPr lang="en-US" altLang="ko-KR" smtClean="0"/>
              <a:t>: ‘=‘ </a:t>
            </a:r>
            <a:r>
              <a:rPr lang="ko-KR" altLang="en-US" smtClean="0"/>
              <a:t>사용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비등가 조인 </a:t>
            </a:r>
            <a:r>
              <a:rPr lang="en-US" altLang="ko-KR" smtClean="0"/>
              <a:t>: </a:t>
            </a:r>
            <a:r>
              <a:rPr lang="ko-KR" altLang="en-US" smtClean="0"/>
              <a:t>등가 조인 외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>
                <a:solidFill>
                  <a:srgbClr val="FF0000"/>
                </a:solidFill>
              </a:rPr>
              <a:t>자체 조인 </a:t>
            </a:r>
            <a:r>
              <a:rPr lang="en-US" altLang="ko-KR" smtClean="0"/>
              <a:t>: </a:t>
            </a:r>
            <a:r>
              <a:rPr lang="ko-KR" altLang="en-US" smtClean="0"/>
              <a:t>하나의 테이블을 여러 테이블처럼 사용</a:t>
            </a:r>
            <a:endParaRPr lang="en-US" altLang="ko-KR" smtClean="0"/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외부 조인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조인 조건의 </a:t>
            </a:r>
            <a:r>
              <a:rPr lang="en-US" altLang="ko-KR" smtClean="0">
                <a:solidFill>
                  <a:srgbClr val="FF0000"/>
                </a:solidFill>
              </a:rPr>
              <a:t>NULL</a:t>
            </a:r>
            <a:r>
              <a:rPr lang="en-US" altLang="ko-KR" smtClean="0"/>
              <a:t> </a:t>
            </a:r>
            <a:r>
              <a:rPr lang="ko-KR" altLang="en-US" smtClean="0"/>
              <a:t>데이터도 출력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9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5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mtClean="0"/>
              <a:t>NATURAL JOIN : </a:t>
            </a:r>
            <a:r>
              <a:rPr lang="ko-KR" altLang="en-US" smtClean="0"/>
              <a:t>두 테이블의 같은 열 기준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JOIN ~ USING : </a:t>
            </a:r>
            <a:r>
              <a:rPr lang="ko-KR" altLang="en-US" smtClean="0"/>
              <a:t>조인에 사용할 기준열 명시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JOIN ~ ON : </a:t>
            </a:r>
            <a:r>
              <a:rPr lang="ko-KR" altLang="en-US" smtClean="0"/>
              <a:t>조인 조건 직접 명시</a:t>
            </a:r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OUTER JOIN : </a:t>
            </a:r>
            <a:r>
              <a:rPr lang="ko-KR" altLang="en-US" smtClean="0"/>
              <a:t>외부 조인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296"/>
            <a:ext cx="7920880" cy="311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886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</TotalTime>
  <Words>104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Chap08. 여러 테이블을 하나의  테이블처럼 사용하는 조인</vt:lpstr>
      <vt:lpstr>08-1 조인</vt:lpstr>
      <vt:lpstr>08-1 조인</vt:lpstr>
      <vt:lpstr>08-2 조인 종류</vt:lpstr>
      <vt:lpstr>08-3 SQL-99 표준 문법으로 배우는 조인</vt:lpstr>
      <vt:lpstr>08-3 SQL-99 표준 문법으로 배우는 조인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77</cp:revision>
  <dcterms:created xsi:type="dcterms:W3CDTF">2006-10-05T04:04:58Z</dcterms:created>
  <dcterms:modified xsi:type="dcterms:W3CDTF">2018-10-24T12:45:29Z</dcterms:modified>
</cp:coreProperties>
</file>