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Chap09. SQL</a:t>
            </a:r>
            <a:r>
              <a:rPr lang="ko-KR" altLang="en-US" dirty="0"/>
              <a:t>문 속 또 다른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09-5 FROM</a:t>
            </a:r>
            <a:r>
              <a:rPr lang="ko-KR" altLang="en-US" dirty="0"/>
              <a:t>절에 사용하는 </a:t>
            </a:r>
            <a:r>
              <a:rPr lang="ko-KR" altLang="en-US" dirty="0" err="1"/>
              <a:t>서브쿼리와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FROM </a:t>
            </a:r>
            <a:r>
              <a:rPr lang="ko-KR" altLang="en-US" dirty="0"/>
              <a:t>절에 사용하는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pPr lvl="1"/>
            <a:r>
              <a:rPr lang="ko-KR" altLang="en-US" dirty="0"/>
              <a:t>별칭을 지정하여 테이블처럼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WITH </a:t>
            </a:r>
            <a:r>
              <a:rPr lang="ko-KR" altLang="en-US" dirty="0"/>
              <a:t>절</a:t>
            </a:r>
            <a:endParaRPr lang="en-US" altLang="ko-KR" dirty="0"/>
          </a:p>
          <a:p>
            <a:pPr lvl="1"/>
            <a:r>
              <a:rPr lang="ko-KR" altLang="en-US" dirty="0" err="1"/>
              <a:t>메인쿼리</a:t>
            </a:r>
            <a:r>
              <a:rPr lang="ko-KR" altLang="en-US" dirty="0"/>
              <a:t> 사용 전 먼저 이름과 함께 작성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481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09-6 SELECT</a:t>
            </a:r>
            <a:r>
              <a:rPr lang="ko-KR" altLang="en-US" dirty="0"/>
              <a:t>절에 사용하는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하나의 열 영역으로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결과를 반환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368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09-1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서브쿼리</a:t>
            </a:r>
            <a:r>
              <a:rPr lang="ko-KR" altLang="en-US" dirty="0" err="1"/>
              <a:t>란</a:t>
            </a:r>
            <a:r>
              <a:rPr lang="en-US" altLang="ko-KR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271292-97B1-4C26-B017-E5D9F85E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7632848" cy="27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09-2 </a:t>
            </a:r>
            <a:r>
              <a:rPr lang="ko-KR" altLang="en-US" dirty="0"/>
              <a:t>실행 결과가 하나인 </a:t>
            </a:r>
            <a:r>
              <a:rPr lang="ko-KR" altLang="en-US" dirty="0" err="1"/>
              <a:t>단일행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실행 결과가 단 하나의 행으로 나오는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단일행</a:t>
            </a:r>
            <a:r>
              <a:rPr lang="ko-KR" altLang="en-US" dirty="0"/>
              <a:t> 연산자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6E1153-CD31-403D-B669-F162247F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3573016"/>
            <a:ext cx="7848872" cy="13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실행 결과가 여러 개의 행으로 나오는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단중행</a:t>
            </a:r>
            <a:r>
              <a:rPr lang="ko-KR" altLang="en-US" dirty="0"/>
              <a:t> 연산자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0EEA75-2223-404C-85B5-BF33A580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13719"/>
            <a:ext cx="7200800" cy="21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IN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서브쿼리의</a:t>
            </a:r>
            <a:r>
              <a:rPr lang="ko-KR" altLang="en-US" dirty="0"/>
              <a:t> 결과와 일치하는 값을 가진 행을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절에 </a:t>
            </a:r>
            <a:r>
              <a:rPr lang="ko-KR" altLang="en-US" dirty="0" err="1"/>
              <a:t>서브쿼리</a:t>
            </a:r>
            <a:r>
              <a:rPr lang="ko-KR" altLang="en-US" dirty="0"/>
              <a:t> 없을 때의 </a:t>
            </a:r>
            <a:r>
              <a:rPr lang="en-US" altLang="ko-KR" dirty="0"/>
              <a:t>IN </a:t>
            </a:r>
            <a:r>
              <a:rPr lang="ko-KR" altLang="en-US" dirty="0"/>
              <a:t>연산자와 동일한 효과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755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ANY, SOME </a:t>
            </a:r>
            <a:r>
              <a:rPr lang="ko-KR" altLang="en-US" dirty="0"/>
              <a:t>연산자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서브쿼리의</a:t>
            </a:r>
            <a:r>
              <a:rPr lang="ko-KR" altLang="en-US" dirty="0"/>
              <a:t> 여러 결과 값에 </a:t>
            </a:r>
            <a:r>
              <a:rPr lang="ko-KR" altLang="en-US" dirty="0" err="1"/>
              <a:t>메인쿼리의</a:t>
            </a:r>
            <a:r>
              <a:rPr lang="ko-KR" altLang="en-US" dirty="0"/>
              <a:t> 조건식을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조건식을 대입한 결과가 하나라도 </a:t>
            </a:r>
            <a:r>
              <a:rPr lang="en-US" altLang="ko-KR" dirty="0"/>
              <a:t>true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 err="1"/>
              <a:t>메인쿼리의</a:t>
            </a:r>
            <a:r>
              <a:rPr lang="ko-KR" altLang="en-US" dirty="0"/>
              <a:t> 조건식이 </a:t>
            </a:r>
            <a:r>
              <a:rPr lang="en-US" altLang="ko-KR" dirty="0"/>
              <a:t>true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857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ALL </a:t>
            </a:r>
            <a:r>
              <a:rPr lang="ko-KR" altLang="en-US" dirty="0"/>
              <a:t>연산자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서브쿼리의</a:t>
            </a:r>
            <a:r>
              <a:rPr lang="ko-KR" altLang="en-US" dirty="0"/>
              <a:t> 여러 결과 값에 </a:t>
            </a:r>
            <a:r>
              <a:rPr lang="ko-KR" altLang="en-US" dirty="0" err="1"/>
              <a:t>메인쿼리의</a:t>
            </a:r>
            <a:r>
              <a:rPr lang="ko-KR" altLang="en-US" dirty="0"/>
              <a:t> 조건식을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조건식을 대입한 결과가 모두가 </a:t>
            </a:r>
            <a:r>
              <a:rPr lang="en-US" altLang="ko-KR" dirty="0"/>
              <a:t>true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 err="1"/>
              <a:t>메인쿼리의</a:t>
            </a:r>
            <a:r>
              <a:rPr lang="ko-KR" altLang="en-US" dirty="0"/>
              <a:t> 조건식이 </a:t>
            </a:r>
            <a:r>
              <a:rPr lang="en-US" altLang="ko-KR" dirty="0"/>
              <a:t>true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233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09-3 </a:t>
            </a:r>
            <a:r>
              <a:rPr lang="ko-KR" altLang="en-US" dirty="0"/>
              <a:t>실행 결과가 여러 개인 </a:t>
            </a:r>
            <a:r>
              <a:rPr lang="ko-KR" altLang="en-US" dirty="0" err="1"/>
              <a:t>다중행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EXIT </a:t>
            </a:r>
            <a:r>
              <a:rPr lang="ko-KR" altLang="en-US" dirty="0"/>
              <a:t>연산자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서브쿼리의</a:t>
            </a:r>
            <a:r>
              <a:rPr lang="ko-KR" altLang="en-US" dirty="0"/>
              <a:t> 결과가 존재할 경우</a:t>
            </a:r>
            <a:r>
              <a:rPr lang="en-US" altLang="ko-KR" dirty="0"/>
              <a:t>, true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440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09-4 </a:t>
            </a:r>
            <a:r>
              <a:rPr lang="ko-KR" altLang="en-US" dirty="0"/>
              <a:t>비교할 열이 여러 개인 </a:t>
            </a:r>
            <a:r>
              <a:rPr lang="ko-KR" altLang="en-US" dirty="0" err="1"/>
              <a:t>다중열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다중열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서브쿼리에</a:t>
            </a:r>
            <a:r>
              <a:rPr lang="ko-KR" altLang="en-US" dirty="0"/>
              <a:t> 여러 열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메인쿼리의</a:t>
            </a:r>
            <a:r>
              <a:rPr lang="ko-KR" altLang="en-US" dirty="0"/>
              <a:t> 비교 열은 동일한 개수</a:t>
            </a:r>
            <a:r>
              <a:rPr lang="en-US" altLang="ko-KR" dirty="0"/>
              <a:t>, </a:t>
            </a:r>
            <a:r>
              <a:rPr lang="ko-KR" altLang="en-US" dirty="0"/>
              <a:t>동일한 자료형을 괄호로 묶어서 지정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0187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261</TotalTime>
  <Words>207</Words>
  <Application>Microsoft Office PowerPoint</Application>
  <PresentationFormat>화면 슬라이드 쇼(4:3)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Chap09. SQL문 속 또 다른 SQL문, 서브쿼리</vt:lpstr>
      <vt:lpstr>09-1 서브쿼리</vt:lpstr>
      <vt:lpstr>09-2 실행 결과가 하나인 단일행 서브쿼리</vt:lpstr>
      <vt:lpstr>09-3 실행 결과가 여러 개인 다중행 서브쿼리</vt:lpstr>
      <vt:lpstr>09-3 실행 결과가 여러 개인 다중행 서브쿼리</vt:lpstr>
      <vt:lpstr>09-3 실행 결과가 여러 개인 다중행 서브쿼리</vt:lpstr>
      <vt:lpstr>09-3 실행 결과가 여러 개인 다중행 서브쿼리</vt:lpstr>
      <vt:lpstr>09-3 실행 결과가 여러 개인 다중행 서브쿼리</vt:lpstr>
      <vt:lpstr>09-4 비교할 열이 여러 개인 다중열 서브쿼리</vt:lpstr>
      <vt:lpstr>09-5 FROM절에 사용하는 서브쿼리와 WITH절</vt:lpstr>
      <vt:lpstr>09-6 SELECT절에 사용하는 서브쿼리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Jinhee Kim</cp:lastModifiedBy>
  <cp:revision>85</cp:revision>
  <dcterms:created xsi:type="dcterms:W3CDTF">2006-10-05T04:04:58Z</dcterms:created>
  <dcterms:modified xsi:type="dcterms:W3CDTF">2018-10-25T10:34:02Z</dcterms:modified>
</cp:coreProperties>
</file>