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Chap10. </a:t>
            </a:r>
            <a:r>
              <a:rPr lang="ko-KR" altLang="en-US" smtClean="0"/>
              <a:t>데이터를 추가</a:t>
            </a:r>
            <a:r>
              <a:rPr lang="en-US" altLang="ko-KR" smtClean="0"/>
              <a:t>, </a:t>
            </a:r>
            <a:r>
              <a:rPr lang="ko-KR" altLang="en-US" smtClean="0"/>
              <a:t>수정</a:t>
            </a:r>
            <a:r>
              <a:rPr lang="en-US" altLang="ko-KR" smtClean="0"/>
              <a:t>, </a:t>
            </a:r>
            <a:r>
              <a:rPr lang="ko-KR" altLang="en-US" smtClean="0"/>
              <a:t>삭제하는 데이터 조작어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10</a:t>
            </a:r>
            <a:r>
              <a:rPr lang="en-US" altLang="ko-KR" smtClean="0"/>
              <a:t>-3 </a:t>
            </a:r>
            <a:r>
              <a:rPr lang="ko-KR" altLang="en-US" smtClean="0"/>
              <a:t>테이블에 있는 데이터 삭제하기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데이터 일부분만 삭제하기</a:t>
            </a:r>
            <a:endParaRPr lang="en-US" altLang="ko-KR" smtClean="0"/>
          </a:p>
          <a:p>
            <a:endParaRPr lang="en-US" altLang="ko-KR"/>
          </a:p>
          <a:p>
            <a:pPr lvl="1"/>
            <a:r>
              <a:rPr lang="en-US" altLang="ko-KR" smtClean="0">
                <a:solidFill>
                  <a:srgbClr val="FF0000"/>
                </a:solidFill>
              </a:rPr>
              <a:t>WHERE</a:t>
            </a:r>
            <a:r>
              <a:rPr lang="ko-KR" altLang="en-US" smtClean="0"/>
              <a:t>절을 활용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r>
              <a:rPr lang="ko-KR" altLang="en-US" smtClean="0"/>
              <a:t>서브쿼리를 사용하여 데이터 삭제하기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870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10</a:t>
            </a:r>
            <a:r>
              <a:rPr lang="en-US" altLang="ko-KR" smtClean="0"/>
              <a:t>-1 </a:t>
            </a:r>
            <a:r>
              <a:rPr lang="ko-KR" altLang="en-US" smtClean="0"/>
              <a:t>테이블에 데이터 추가하기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테이블에 데이터를 추가하는 </a:t>
            </a:r>
            <a:r>
              <a:rPr lang="en-US" altLang="ko-KR" smtClean="0"/>
              <a:t>INSERT</a:t>
            </a:r>
            <a:r>
              <a:rPr lang="ko-KR" altLang="en-US" smtClean="0"/>
              <a:t>문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32" y="2420888"/>
            <a:ext cx="7264460" cy="75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10</a:t>
            </a:r>
            <a:r>
              <a:rPr lang="en-US" altLang="ko-KR" smtClean="0"/>
              <a:t>-1 </a:t>
            </a:r>
            <a:r>
              <a:rPr lang="ko-KR" altLang="en-US" smtClean="0"/>
              <a:t>테이블에 데이터 추가하기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테이블에 </a:t>
            </a:r>
            <a:r>
              <a:rPr lang="en-US" altLang="ko-KR" smtClean="0">
                <a:solidFill>
                  <a:srgbClr val="FF0000"/>
                </a:solidFill>
              </a:rPr>
              <a:t>NULL</a:t>
            </a:r>
            <a:r>
              <a:rPr lang="en-US" altLang="ko-KR" smtClean="0"/>
              <a:t> </a:t>
            </a:r>
            <a:r>
              <a:rPr lang="ko-KR" altLang="en-US" smtClean="0"/>
              <a:t>데이터 입력하기</a:t>
            </a:r>
            <a:endParaRPr lang="en-US" altLang="ko-KR" smtClean="0"/>
          </a:p>
          <a:p>
            <a:endParaRPr lang="en-US" altLang="ko-KR"/>
          </a:p>
          <a:p>
            <a:pPr lvl="1"/>
            <a:r>
              <a:rPr lang="en-US" altLang="ko-KR" smtClean="0"/>
              <a:t>NULL</a:t>
            </a:r>
            <a:r>
              <a:rPr lang="ko-KR" altLang="en-US" smtClean="0"/>
              <a:t>의 명시적 입력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en-US" altLang="ko-KR" smtClean="0"/>
              <a:t>NULL</a:t>
            </a:r>
            <a:r>
              <a:rPr lang="ko-KR" altLang="en-US" smtClean="0"/>
              <a:t>의 암시적 입력</a:t>
            </a:r>
            <a:endParaRPr lang="en-US" altLang="ko-KR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429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10</a:t>
            </a:r>
            <a:r>
              <a:rPr lang="en-US" altLang="ko-KR" smtClean="0"/>
              <a:t>-1 </a:t>
            </a:r>
            <a:r>
              <a:rPr lang="ko-KR" altLang="en-US" smtClean="0"/>
              <a:t>테이블에 데이터 추가하기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테이블에 날짜 데이터 입력하기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직접 입력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en-US" altLang="ko-KR" smtClean="0">
                <a:solidFill>
                  <a:srgbClr val="FF0000"/>
                </a:solidFill>
              </a:rPr>
              <a:t>TO_DATE</a:t>
            </a:r>
            <a:r>
              <a:rPr lang="en-US" altLang="ko-KR" smtClean="0"/>
              <a:t> </a:t>
            </a:r>
            <a:r>
              <a:rPr lang="ko-KR" altLang="en-US" smtClean="0"/>
              <a:t>함수 사용</a:t>
            </a:r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en-US" altLang="ko-KR" smtClean="0">
                <a:solidFill>
                  <a:srgbClr val="FF0000"/>
                </a:solidFill>
              </a:rPr>
              <a:t>SYSDATE</a:t>
            </a:r>
            <a:r>
              <a:rPr lang="en-US" altLang="ko-KR" smtClean="0"/>
              <a:t> </a:t>
            </a:r>
            <a:r>
              <a:rPr lang="ko-KR" altLang="en-US" smtClean="0"/>
              <a:t>사</a:t>
            </a:r>
            <a:r>
              <a:rPr lang="ko-KR" altLang="en-US"/>
              <a:t>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429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10</a:t>
            </a:r>
            <a:r>
              <a:rPr lang="en-US" altLang="ko-KR" smtClean="0"/>
              <a:t>-1 </a:t>
            </a:r>
            <a:r>
              <a:rPr lang="ko-KR" altLang="en-US" smtClean="0"/>
              <a:t>테이블에 데이터 추가하기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서브쿼리를 사용하여 한 번에 여러 데이터 추가하기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INSERT</a:t>
            </a:r>
            <a:r>
              <a:rPr lang="ko-KR" altLang="en-US" smtClean="0"/>
              <a:t>문에 서브쿼리 사용시 유의점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6408712" cy="1127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29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10</a:t>
            </a:r>
            <a:r>
              <a:rPr lang="en-US" altLang="ko-KR" smtClean="0"/>
              <a:t>-2 </a:t>
            </a:r>
            <a:r>
              <a:rPr lang="ko-KR" altLang="en-US" smtClean="0"/>
              <a:t>테이블에 있는 데이터 수정하기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UPDATE</a:t>
            </a:r>
            <a:r>
              <a:rPr lang="ko-KR" altLang="en-US" smtClean="0"/>
              <a:t>문의 기본 사용법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데이터 일부분만 수정하기</a:t>
            </a:r>
            <a:endParaRPr lang="en-US" altLang="ko-KR" smtClean="0"/>
          </a:p>
          <a:p>
            <a:pPr lvl="1"/>
            <a:endParaRPr lang="en-US" altLang="ko-KR" smtClean="0">
              <a:solidFill>
                <a:srgbClr val="FF0000"/>
              </a:solidFill>
            </a:endParaRPr>
          </a:p>
          <a:p>
            <a:pPr lvl="1"/>
            <a:r>
              <a:rPr lang="en-US" altLang="ko-KR" smtClean="0">
                <a:solidFill>
                  <a:srgbClr val="FF0000"/>
                </a:solidFill>
              </a:rPr>
              <a:t>WHERE</a:t>
            </a:r>
            <a:r>
              <a:rPr lang="ko-KR" altLang="en-US" smtClean="0"/>
              <a:t>절을 활용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81409"/>
            <a:ext cx="7560840" cy="104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477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10</a:t>
            </a:r>
            <a:r>
              <a:rPr lang="en-US" altLang="ko-KR" smtClean="0"/>
              <a:t>-2 </a:t>
            </a:r>
            <a:r>
              <a:rPr lang="ko-KR" altLang="en-US" smtClean="0"/>
              <a:t>테이블에 있는 데이터 수정하기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데이터 일부분만 수정하기</a:t>
            </a:r>
            <a:endParaRPr lang="en-US" altLang="ko-KR" smtClean="0"/>
          </a:p>
          <a:p>
            <a:pPr lvl="1"/>
            <a:endParaRPr lang="en-US" altLang="ko-KR" smtClean="0">
              <a:solidFill>
                <a:srgbClr val="FF0000"/>
              </a:solidFill>
            </a:endParaRPr>
          </a:p>
          <a:p>
            <a:pPr lvl="1"/>
            <a:r>
              <a:rPr lang="en-US" altLang="ko-KR" smtClean="0">
                <a:solidFill>
                  <a:srgbClr val="FF0000"/>
                </a:solidFill>
              </a:rPr>
              <a:t>WHERE</a:t>
            </a:r>
            <a:r>
              <a:rPr lang="ko-KR" altLang="en-US" smtClean="0"/>
              <a:t>절을 활용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서브쿼리를 사용하여 데이터 수정하기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56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10</a:t>
            </a:r>
            <a:r>
              <a:rPr lang="en-US" altLang="ko-KR" smtClean="0"/>
              <a:t>-2 </a:t>
            </a:r>
            <a:r>
              <a:rPr lang="ko-KR" altLang="en-US" smtClean="0"/>
              <a:t>테이블에 있는 데이터 수정하기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UPDATE</a:t>
            </a:r>
            <a:r>
              <a:rPr lang="ko-KR" altLang="en-US" smtClean="0"/>
              <a:t>문 사용할 때 유의점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WHERE</a:t>
            </a:r>
            <a:r>
              <a:rPr lang="ko-KR" altLang="en-US" smtClean="0"/>
              <a:t>절 </a:t>
            </a:r>
            <a:r>
              <a:rPr lang="ko-KR" altLang="en-US" smtClean="0">
                <a:solidFill>
                  <a:srgbClr val="FF0000"/>
                </a:solidFill>
              </a:rPr>
              <a:t>검증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/>
            <a:endParaRPr lang="en-US" altLang="ko-KR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020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10</a:t>
            </a:r>
            <a:r>
              <a:rPr lang="en-US" altLang="ko-KR" smtClean="0"/>
              <a:t>-3 </a:t>
            </a:r>
            <a:r>
              <a:rPr lang="ko-KR" altLang="en-US" smtClean="0"/>
              <a:t>테이블에 있는 데이터 삭제하기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DELETE</a:t>
            </a:r>
            <a:r>
              <a:rPr lang="ko-KR" altLang="en-US" smtClean="0"/>
              <a:t>문의 기본 형식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/>
            <a:endParaRPr lang="en-US" altLang="ko-KR" smtClean="0"/>
          </a:p>
          <a:p>
            <a:pPr lvl="1"/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988840"/>
            <a:ext cx="7560840" cy="131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7297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308</TotalTime>
  <Words>133</Words>
  <Application>Microsoft Office PowerPoint</Application>
  <PresentationFormat>화면 슬라이드 쇼(4:3)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원본</vt:lpstr>
      <vt:lpstr>Chap10. 데이터를 추가, 수정, 삭제하는 데이터 조작어</vt:lpstr>
      <vt:lpstr>10-1 테이블에 데이터 추가하기</vt:lpstr>
      <vt:lpstr>10-1 테이블에 데이터 추가하기</vt:lpstr>
      <vt:lpstr>10-1 테이블에 데이터 추가하기</vt:lpstr>
      <vt:lpstr>10-1 테이블에 데이터 추가하기</vt:lpstr>
      <vt:lpstr>10-2 테이블에 있는 데이터 수정하기</vt:lpstr>
      <vt:lpstr>10-2 테이블에 있는 데이터 수정하기</vt:lpstr>
      <vt:lpstr>10-2 테이블에 있는 데이터 수정하기</vt:lpstr>
      <vt:lpstr>10-3 테이블에 있는 데이터 삭제하기</vt:lpstr>
      <vt:lpstr>10-3 테이블에 있는 데이터 삭제하기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Registered User</cp:lastModifiedBy>
  <cp:revision>100</cp:revision>
  <dcterms:created xsi:type="dcterms:W3CDTF">2006-10-05T04:04:58Z</dcterms:created>
  <dcterms:modified xsi:type="dcterms:W3CDTF">2018-10-26T11:17:23Z</dcterms:modified>
</cp:coreProperties>
</file>