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Chap11. </a:t>
            </a:r>
            <a:r>
              <a:rPr lang="ko-KR" altLang="en-US" smtClean="0"/>
              <a:t>트랜잭션 제어와 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11-1 </a:t>
            </a:r>
            <a:r>
              <a:rPr lang="ko-KR" altLang="en-US" smtClean="0"/>
              <a:t>하나의 단위로 데이터를 처리하는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트랜잭션이란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더 이상 분할할 수 없는 최소 수행 단위</a:t>
            </a:r>
            <a:endParaRPr lang="en-US" altLang="ko-KR" smtClean="0"/>
          </a:p>
          <a:p>
            <a:pPr lvl="1"/>
            <a:r>
              <a:rPr lang="ko-KR" altLang="en-US" smtClean="0"/>
              <a:t>한 개 이상의 </a:t>
            </a:r>
            <a:r>
              <a:rPr lang="en-US" altLang="ko-KR" smtClean="0"/>
              <a:t>DML</a:t>
            </a:r>
          </a:p>
          <a:p>
            <a:pPr lvl="1"/>
            <a:r>
              <a:rPr lang="en-US" altLang="ko-KR" smtClean="0"/>
              <a:t>ALL OR NOTHING</a:t>
            </a:r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536504" cy="317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11-1 </a:t>
            </a:r>
            <a:r>
              <a:rPr lang="ko-KR" altLang="en-US" smtClean="0"/>
              <a:t>하나의 단위로 데이터를 처리하는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TCL(Transaction Control Language)</a:t>
            </a:r>
          </a:p>
          <a:p>
            <a:pPr lvl="1"/>
            <a:r>
              <a:rPr lang="ko-KR" altLang="en-US" smtClean="0"/>
              <a:t>트랜잭션을 제어하기 위해 사용하는 명령어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2952328" cy="410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74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11-2 </a:t>
            </a:r>
            <a:r>
              <a:rPr lang="ko-KR" altLang="en-US" smtClean="0"/>
              <a:t>트랜잭션을</a:t>
            </a:r>
            <a:r>
              <a:rPr lang="en-US" altLang="ko-KR" smtClean="0"/>
              <a:t> </a:t>
            </a:r>
            <a:r>
              <a:rPr lang="ko-KR" altLang="en-US" smtClean="0"/>
              <a:t>제어하는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mtClean="0"/>
          </a:p>
          <a:p>
            <a:r>
              <a:rPr lang="ko-KR" altLang="en-US" smtClean="0"/>
              <a:t>트랜잭션을 취소하고 싶을 때는 </a:t>
            </a:r>
            <a:r>
              <a:rPr lang="en-US" altLang="ko-KR" smtClean="0">
                <a:solidFill>
                  <a:srgbClr val="FF0000"/>
                </a:solidFill>
              </a:rPr>
              <a:t>ROLLBACK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48282"/>
            <a:ext cx="7848872" cy="166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12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11-2 </a:t>
            </a:r>
            <a:r>
              <a:rPr lang="ko-KR" altLang="en-US" smtClean="0"/>
              <a:t>트랜잭션을</a:t>
            </a:r>
            <a:r>
              <a:rPr lang="en-US" altLang="ko-KR" smtClean="0"/>
              <a:t> </a:t>
            </a:r>
            <a:r>
              <a:rPr lang="ko-KR" altLang="en-US" smtClean="0"/>
              <a:t>제어하는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mtClean="0"/>
          </a:p>
          <a:p>
            <a:r>
              <a:rPr lang="ko-KR" altLang="en-US" smtClean="0"/>
              <a:t>트랜잭션을 영원히 반영하고 싶을 때는 </a:t>
            </a:r>
            <a:r>
              <a:rPr lang="en-US" altLang="ko-KR" smtClean="0">
                <a:solidFill>
                  <a:srgbClr val="FF0000"/>
                </a:solidFill>
              </a:rPr>
              <a:t>COMMIT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73105"/>
            <a:ext cx="8136904" cy="3232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23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11-3 </a:t>
            </a:r>
            <a:r>
              <a:rPr lang="ko-KR" altLang="en-US" smtClean="0"/>
              <a:t>세션과 읽기 일관성의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세션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데이터베이스 접속을 시작으로 접속을 종료하기까지 전체 기간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하나의 세션에는 여러 개의 트랜잭션이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850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11-3 </a:t>
            </a:r>
            <a:r>
              <a:rPr lang="ko-KR" altLang="en-US" smtClean="0"/>
              <a:t>세션과 읽기 일관성의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읽기 일관성</a:t>
            </a:r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mtClean="0"/>
              <a:t>특정 세션에서 수행하는 데이터의 변경이 확정되기 전까지</a:t>
            </a:r>
            <a:r>
              <a:rPr lang="en-US" altLang="ko-KR" smtClean="0"/>
              <a:t>, </a:t>
            </a:r>
            <a:r>
              <a:rPr lang="ko-KR" altLang="en-US" smtClean="0"/>
              <a:t>다른 세션에서는 본래의 데이터를 보여줌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11-6</a:t>
            </a:r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11-7</a:t>
            </a:r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11-8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850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11-4 </a:t>
            </a:r>
            <a:r>
              <a:rPr lang="ko-KR" altLang="en-US" smtClean="0"/>
              <a:t>수정 중인 데이터 접근을 막는 </a:t>
            </a:r>
            <a:r>
              <a:rPr lang="en-US" altLang="ko-KR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LOCK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  <a:p>
            <a:endParaRPr lang="en-US" altLang="ko-KR"/>
          </a:p>
          <a:p>
            <a:pPr lvl="1"/>
            <a:r>
              <a:rPr lang="ko-KR" altLang="en-US" smtClean="0"/>
              <a:t>데이터 잠금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조작중인 데이터를 다른 세션이 조작할 수 없음</a:t>
            </a:r>
            <a:endParaRPr lang="en-US" altLang="ko-KR" smtClean="0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6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11-4 </a:t>
            </a:r>
            <a:r>
              <a:rPr lang="ko-KR" altLang="en-US" smtClean="0"/>
              <a:t>수정 중인 데이터 접근을 막는 </a:t>
            </a:r>
            <a:r>
              <a:rPr lang="en-US" altLang="ko-KR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LOCK </a:t>
            </a:r>
            <a:r>
              <a:rPr lang="ko-KR" altLang="en-US" smtClean="0"/>
              <a:t>종류</a:t>
            </a:r>
            <a:endParaRPr lang="en-US" altLang="ko-KR" smtClean="0"/>
          </a:p>
          <a:p>
            <a:endParaRPr lang="en-US" altLang="ko-KR"/>
          </a:p>
          <a:p>
            <a:pPr lvl="1"/>
            <a:r>
              <a:rPr lang="ko-KR" altLang="en-US" smtClean="0"/>
              <a:t>행 레벨 록</a:t>
            </a:r>
            <a:endParaRPr lang="en-US" altLang="ko-KR" smtClean="0"/>
          </a:p>
          <a:p>
            <a:pPr lvl="2"/>
            <a:r>
              <a:rPr lang="ko-KR" altLang="en-US" smtClean="0"/>
              <a:t>조작중인 행에 </a:t>
            </a:r>
            <a:r>
              <a:rPr lang="en-US" altLang="ko-KR" smtClean="0"/>
              <a:t>LOCK</a:t>
            </a:r>
          </a:p>
          <a:p>
            <a:pPr lvl="2"/>
            <a:endParaRPr lang="en-US" altLang="ko-KR"/>
          </a:p>
          <a:p>
            <a:pPr lvl="1"/>
            <a:r>
              <a:rPr lang="ko-KR" altLang="en-US" smtClean="0"/>
              <a:t>테이블 레벨 록</a:t>
            </a:r>
            <a:endParaRPr lang="en-US" altLang="ko-KR" smtClean="0"/>
          </a:p>
          <a:p>
            <a:pPr lvl="2"/>
            <a:r>
              <a:rPr lang="en-US" altLang="ko-KR" smtClean="0"/>
              <a:t> DML</a:t>
            </a:r>
            <a:r>
              <a:rPr lang="ko-KR" altLang="en-US" smtClean="0"/>
              <a:t>를 사용하여 데이터가 변경중인 테이블에 </a:t>
            </a:r>
            <a:r>
              <a:rPr lang="en-US" altLang="ko-KR" smtClean="0"/>
              <a:t>LOCK</a:t>
            </a:r>
          </a:p>
          <a:p>
            <a:pPr lvl="2"/>
            <a:r>
              <a:rPr lang="ko-KR" altLang="en-US" smtClean="0"/>
              <a:t>데이터정의어</a:t>
            </a:r>
            <a:r>
              <a:rPr lang="en-US" altLang="ko-KR" smtClean="0"/>
              <a:t>(DDL) </a:t>
            </a:r>
            <a:r>
              <a:rPr lang="ko-KR" altLang="en-US" smtClean="0"/>
              <a:t>사용 불가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26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334</TotalTime>
  <Words>157</Words>
  <Application>Microsoft Office PowerPoint</Application>
  <PresentationFormat>화면 슬라이드 쇼(4:3)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원본</vt:lpstr>
      <vt:lpstr>Chap11. 트랜잭션 제어와 세션</vt:lpstr>
      <vt:lpstr>11-1 하나의 단위로 데이터를 처리하는         트랜잭션</vt:lpstr>
      <vt:lpstr>11-1 하나의 단위로 데이터를 처리하는         트랜잭션</vt:lpstr>
      <vt:lpstr>11-2 트랜잭션을 제어하는 명령어</vt:lpstr>
      <vt:lpstr>11-2 트랜잭션을 제어하는 명령어</vt:lpstr>
      <vt:lpstr>11-3 세션과 읽기 일관성의 의미</vt:lpstr>
      <vt:lpstr>11-3 세션과 읽기 일관성의 의미</vt:lpstr>
      <vt:lpstr>11-4 수정 중인 데이터 접근을 막는 LOCK</vt:lpstr>
      <vt:lpstr>11-4 수정 중인 데이터 접근을 막는 LOCK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107</cp:revision>
  <dcterms:created xsi:type="dcterms:W3CDTF">2006-10-05T04:04:58Z</dcterms:created>
  <dcterms:modified xsi:type="dcterms:W3CDTF">2018-10-26T11:44:29Z</dcterms:modified>
</cp:coreProperties>
</file>